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744" r:id="rId1"/>
    <p:sldMasterId id="2147483768" r:id="rId2"/>
    <p:sldMasterId id="2147483780" r:id="rId3"/>
    <p:sldMasterId id="2147483792" r:id="rId4"/>
  </p:sldMasterIdLst>
  <p:notesMasterIdLst>
    <p:notesMasterId r:id="rId42"/>
  </p:notesMasterIdLst>
  <p:sldIdLst>
    <p:sldId id="2338" r:id="rId5"/>
    <p:sldId id="434" r:id="rId6"/>
    <p:sldId id="1789" r:id="rId7"/>
    <p:sldId id="2389" r:id="rId8"/>
    <p:sldId id="2354" r:id="rId9"/>
    <p:sldId id="2356" r:id="rId10"/>
    <p:sldId id="2360" r:id="rId11"/>
    <p:sldId id="2249" r:id="rId12"/>
    <p:sldId id="2473" r:id="rId13"/>
    <p:sldId id="2453" r:id="rId14"/>
    <p:sldId id="2368" r:id="rId15"/>
    <p:sldId id="2367" r:id="rId16"/>
    <p:sldId id="2377" r:id="rId17"/>
    <p:sldId id="2372" r:id="rId18"/>
    <p:sldId id="2364" r:id="rId19"/>
    <p:sldId id="2366" r:id="rId20"/>
    <p:sldId id="2477" r:id="rId21"/>
    <p:sldId id="2373" r:id="rId22"/>
    <p:sldId id="2378" r:id="rId23"/>
    <p:sldId id="2474" r:id="rId24"/>
    <p:sldId id="2393" r:id="rId25"/>
    <p:sldId id="2390" r:id="rId26"/>
    <p:sldId id="2391" r:id="rId27"/>
    <p:sldId id="2475" r:id="rId28"/>
    <p:sldId id="2417" r:id="rId29"/>
    <p:sldId id="2420" r:id="rId30"/>
    <p:sldId id="2461" r:id="rId31"/>
    <p:sldId id="2463" r:id="rId32"/>
    <p:sldId id="2379" r:id="rId33"/>
    <p:sldId id="2460" r:id="rId34"/>
    <p:sldId id="2392" r:id="rId35"/>
    <p:sldId id="2458" r:id="rId36"/>
    <p:sldId id="2380" r:id="rId37"/>
    <p:sldId id="2362" r:id="rId38"/>
    <p:sldId id="447" r:id="rId39"/>
    <p:sldId id="2418" r:id="rId40"/>
    <p:sldId id="268" r:id="rId41"/>
  </p:sldIdLst>
  <p:sldSz cx="12160250" cy="6840538"/>
  <p:notesSz cx="6858000" cy="9144000"/>
  <p:embeddedFontLst>
    <p:embeddedFont>
      <p:font typeface="Arial Black" panose="020B0A04020102020204" pitchFamily="34" charset="0"/>
      <p:bold r:id="rId43"/>
    </p:embeddedFont>
    <p:embeddedFont>
      <p:font typeface="Balloon XBd" panose="03060902030402060201" pitchFamily="66" charset="-18"/>
      <p:bold r:id="rId44"/>
    </p:embeddedFont>
    <p:embeddedFont>
      <p:font typeface="Cancun" panose="03020902040302020201" pitchFamily="66" charset="0"/>
      <p:regular r:id="rId45"/>
    </p:embeddedFont>
    <p:embeddedFont>
      <p:font typeface="Contus T OT" pitchFamily="2" charset="0"/>
      <p:regular r:id="rId46"/>
    </p:embeddedFont>
    <p:embeddedFont>
      <p:font typeface="Kristen ITC" panose="03050502040202030202" pitchFamily="66" charset="0"/>
      <p:regular r:id="rId47"/>
    </p:embeddedFont>
    <p:embeddedFont>
      <p:font typeface="Merlin" panose="020B7200000000000000" pitchFamily="34" charset="0"/>
      <p:regular r:id="rId48"/>
    </p:embeddedFont>
    <p:embeddedFont>
      <p:font typeface="Nadianne" panose="03020902050305070206" pitchFamily="66" charset="-18"/>
      <p:bold r:id="rId49"/>
      <p:boldItalic r:id="rId50"/>
    </p:embeddedFont>
    <p:embeddedFont>
      <p:font typeface="Tekton Pro" panose="020F0403020208020904" pitchFamily="34" charset="-18"/>
      <p:regular r:id="rId51"/>
      <p:bold r:id="rId52"/>
      <p:italic r:id="rId53"/>
      <p:boldItalic r:id="rId5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hg2mwPNSFVZkocS236tBQ==" hashData="XQ/yR8KWVHrLrSp4DKjx5DPZ+CVlPVdds4C64m+3LL+Sw4ltSVLGnTylyn25/oCzUGIi+cqWHWi1el6YLArUK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FE28A"/>
    <a:srgbClr val="52BD31"/>
    <a:srgbClr val="89DA70"/>
    <a:srgbClr val="A2E28E"/>
    <a:srgbClr val="C8EEBC"/>
    <a:srgbClr val="9FE18B"/>
    <a:srgbClr val="2D6A1B"/>
    <a:srgbClr val="492207"/>
    <a:srgbClr val="5C2A08"/>
    <a:srgbClr val="EBC9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550" autoAdjust="0"/>
    <p:restoredTop sz="94620" autoAdjust="0"/>
  </p:normalViewPr>
  <p:slideViewPr>
    <p:cSldViewPr snapToGrid="0">
      <p:cViewPr varScale="1">
        <p:scale>
          <a:sx n="89" d="100"/>
          <a:sy n="89" d="100"/>
        </p:scale>
        <p:origin x="114" y="432"/>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3.fntdata"/><Relationship Id="rId53" Type="http://schemas.openxmlformats.org/officeDocument/2006/relationships/font" Target="fonts/font11.fntdata"/><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font" Target="fonts/font9.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4.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7.fntdata"/><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font" Target="fonts/font2.fntdata"/><Relationship Id="rId52"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991E7A50-5F8B-4413-BD1C-6E70BD24CAC7}" type="datetimeFigureOut">
              <a:rPr lang="sk-SK" smtClean="0"/>
              <a:pPr/>
              <a:t>17. 5. 2025</a:t>
            </a:fld>
            <a:endParaRPr lang="sk-SK"/>
          </a:p>
        </p:txBody>
      </p:sp>
      <p:sp>
        <p:nvSpPr>
          <p:cNvPr id="4" name="Zástupný objekt pre obrázok snímky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E4BB5142-2A1E-4325-AB40-834AEE290F85}" type="slidenum">
              <a:rPr lang="sk-SK" smtClean="0"/>
              <a:pPr/>
              <a:t>‹#›</a:t>
            </a:fld>
            <a:endParaRPr lang="sk-SK"/>
          </a:p>
        </p:txBody>
      </p:sp>
    </p:spTree>
    <p:extLst>
      <p:ext uri="{BB962C8B-B14F-4D97-AF65-F5344CB8AC3E}">
        <p14:creationId xmlns:p14="http://schemas.microsoft.com/office/powerpoint/2010/main" val="2789101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0031" y="1119505"/>
            <a:ext cx="9120188" cy="2381521"/>
          </a:xfrm>
        </p:spPr>
        <p:txBody>
          <a:bodyPr anchor="b"/>
          <a:lstStyle>
            <a:lvl1pPr algn="ctr">
              <a:defRPr sz="5984"/>
            </a:lvl1pPr>
          </a:lstStyle>
          <a:p>
            <a:r>
              <a:rPr lang="sk-SK"/>
              <a:t>Kliknutím upravte štýl predlohy nadpisu</a:t>
            </a:r>
            <a:endParaRPr lang="en-US" dirty="0"/>
          </a:p>
        </p:txBody>
      </p:sp>
      <p:sp>
        <p:nvSpPr>
          <p:cNvPr id="3" name="Subtitle 2"/>
          <p:cNvSpPr>
            <a:spLocks noGrp="1"/>
          </p:cNvSpPr>
          <p:nvPr>
            <p:ph type="subTitle" idx="1"/>
          </p:nvPr>
        </p:nvSpPr>
        <p:spPr>
          <a:xfrm>
            <a:off x="1520031" y="3592866"/>
            <a:ext cx="9120188" cy="1651546"/>
          </a:xfrm>
        </p:spPr>
        <p:txBody>
          <a:bodyPr/>
          <a:lstStyle>
            <a:lvl1pPr marL="0" indent="0" algn="ctr">
              <a:buNone/>
              <a:defRPr sz="2394"/>
            </a:lvl1pPr>
            <a:lvl2pPr marL="456011" indent="0" algn="ctr">
              <a:buNone/>
              <a:defRPr sz="1995"/>
            </a:lvl2pPr>
            <a:lvl3pPr marL="912023" indent="0" algn="ctr">
              <a:buNone/>
              <a:defRPr sz="1795"/>
            </a:lvl3pPr>
            <a:lvl4pPr marL="1368034" indent="0" algn="ctr">
              <a:buNone/>
              <a:defRPr sz="1596"/>
            </a:lvl4pPr>
            <a:lvl5pPr marL="1824045" indent="0" algn="ctr">
              <a:buNone/>
              <a:defRPr sz="1596"/>
            </a:lvl5pPr>
            <a:lvl6pPr marL="2280056" indent="0" algn="ctr">
              <a:buNone/>
              <a:defRPr sz="1596"/>
            </a:lvl6pPr>
            <a:lvl7pPr marL="2736068" indent="0" algn="ctr">
              <a:buNone/>
              <a:defRPr sz="1596"/>
            </a:lvl7pPr>
            <a:lvl8pPr marL="3192079" indent="0" algn="ctr">
              <a:buNone/>
              <a:defRPr sz="1596"/>
            </a:lvl8pPr>
            <a:lvl9pPr marL="3648090" indent="0" algn="ctr">
              <a:buNone/>
              <a:defRPr sz="1596"/>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17. 5. 2025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1481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17. 5. 2025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23779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29684" y="1705385"/>
            <a:ext cx="10488216" cy="2845473"/>
          </a:xfrm>
        </p:spPr>
        <p:txBody>
          <a:bodyPr anchor="b"/>
          <a:lstStyle>
            <a:lvl1pPr>
              <a:defRPr sz="5984"/>
            </a:lvl1pPr>
          </a:lstStyle>
          <a:p>
            <a:r>
              <a:rPr lang="sk-SK"/>
              <a:t>Kliknutím upravte štýl predlohy nadpisu</a:t>
            </a:r>
            <a:endParaRPr lang="en-US" dirty="0"/>
          </a:p>
        </p:txBody>
      </p:sp>
      <p:sp>
        <p:nvSpPr>
          <p:cNvPr id="3" name="Text Placeholder 2"/>
          <p:cNvSpPr>
            <a:spLocks noGrp="1"/>
          </p:cNvSpPr>
          <p:nvPr>
            <p:ph type="body" idx="1"/>
          </p:nvPr>
        </p:nvSpPr>
        <p:spPr>
          <a:xfrm>
            <a:off x="829684" y="4577778"/>
            <a:ext cx="10488216" cy="1496367"/>
          </a:xfrm>
        </p:spPr>
        <p:txBody>
          <a:bodyPr/>
          <a:lstStyle>
            <a:lvl1pPr marL="0" indent="0">
              <a:buNone/>
              <a:defRPr sz="2394">
                <a:solidFill>
                  <a:schemeClr val="tx1">
                    <a:tint val="75000"/>
                  </a:schemeClr>
                </a:solidFill>
              </a:defRPr>
            </a:lvl1pPr>
            <a:lvl2pPr marL="456011" indent="0">
              <a:buNone/>
              <a:defRPr sz="1995">
                <a:solidFill>
                  <a:schemeClr val="tx1">
                    <a:tint val="75000"/>
                  </a:schemeClr>
                </a:solidFill>
              </a:defRPr>
            </a:lvl2pPr>
            <a:lvl3pPr marL="912023" indent="0">
              <a:buNone/>
              <a:defRPr sz="1795">
                <a:solidFill>
                  <a:schemeClr val="tx1">
                    <a:tint val="75000"/>
                  </a:schemeClr>
                </a:solidFill>
              </a:defRPr>
            </a:lvl3pPr>
            <a:lvl4pPr marL="1368034" indent="0">
              <a:buNone/>
              <a:defRPr sz="1596">
                <a:solidFill>
                  <a:schemeClr val="tx1">
                    <a:tint val="75000"/>
                  </a:schemeClr>
                </a:solidFill>
              </a:defRPr>
            </a:lvl4pPr>
            <a:lvl5pPr marL="1824045" indent="0">
              <a:buNone/>
              <a:defRPr sz="1596">
                <a:solidFill>
                  <a:schemeClr val="tx1">
                    <a:tint val="75000"/>
                  </a:schemeClr>
                </a:solidFill>
              </a:defRPr>
            </a:lvl5pPr>
            <a:lvl6pPr marL="2280056" indent="0">
              <a:buNone/>
              <a:defRPr sz="1596">
                <a:solidFill>
                  <a:schemeClr val="tx1">
                    <a:tint val="75000"/>
                  </a:schemeClr>
                </a:solidFill>
              </a:defRPr>
            </a:lvl6pPr>
            <a:lvl7pPr marL="2736068" indent="0">
              <a:buNone/>
              <a:defRPr sz="1596">
                <a:solidFill>
                  <a:schemeClr val="tx1">
                    <a:tint val="75000"/>
                  </a:schemeClr>
                </a:solidFill>
              </a:defRPr>
            </a:lvl7pPr>
            <a:lvl8pPr marL="3192079" indent="0">
              <a:buNone/>
              <a:defRPr sz="1596">
                <a:solidFill>
                  <a:schemeClr val="tx1">
                    <a:tint val="75000"/>
                  </a:schemeClr>
                </a:solidFill>
              </a:defRPr>
            </a:lvl8pPr>
            <a:lvl9pPr marL="3648090" indent="0">
              <a:buNone/>
              <a:defRPr sz="1596">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17. 5. 2025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980485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6017" y="1820976"/>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56127" y="1820976"/>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17. 5. 2025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10007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7601" y="364196"/>
            <a:ext cx="10488216" cy="1322188"/>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7602" y="1676882"/>
            <a:ext cx="5144355" cy="821814"/>
          </a:xfrm>
        </p:spPr>
        <p:txBody>
          <a:bodyPr anchor="b"/>
          <a:lstStyle>
            <a:lvl1pPr marL="0" indent="0">
              <a:buNone/>
              <a:defRPr sz="2394" b="1"/>
            </a:lvl1pPr>
            <a:lvl2pPr marL="456011" indent="0">
              <a:buNone/>
              <a:defRPr sz="1995" b="1"/>
            </a:lvl2pPr>
            <a:lvl3pPr marL="912023" indent="0">
              <a:buNone/>
              <a:defRPr sz="1795" b="1"/>
            </a:lvl3pPr>
            <a:lvl4pPr marL="1368034" indent="0">
              <a:buNone/>
              <a:defRPr sz="1596" b="1"/>
            </a:lvl4pPr>
            <a:lvl5pPr marL="1824045" indent="0">
              <a:buNone/>
              <a:defRPr sz="1596" b="1"/>
            </a:lvl5pPr>
            <a:lvl6pPr marL="2280056" indent="0">
              <a:buNone/>
              <a:defRPr sz="1596" b="1"/>
            </a:lvl6pPr>
            <a:lvl7pPr marL="2736068" indent="0">
              <a:buNone/>
              <a:defRPr sz="1596" b="1"/>
            </a:lvl7pPr>
            <a:lvl8pPr marL="3192079" indent="0">
              <a:buNone/>
              <a:defRPr sz="1596" b="1"/>
            </a:lvl8pPr>
            <a:lvl9pPr marL="3648090" indent="0">
              <a:buNone/>
              <a:defRPr sz="1596" b="1"/>
            </a:lvl9pPr>
          </a:lstStyle>
          <a:p>
            <a:pPr lvl="0"/>
            <a:r>
              <a:rPr lang="sk-SK"/>
              <a:t>Kliknite sem a upravte štýly predlohy textu</a:t>
            </a:r>
          </a:p>
        </p:txBody>
      </p:sp>
      <p:sp>
        <p:nvSpPr>
          <p:cNvPr id="4" name="Content Placeholder 3"/>
          <p:cNvSpPr>
            <a:spLocks noGrp="1"/>
          </p:cNvSpPr>
          <p:nvPr>
            <p:ph sz="half" idx="2"/>
          </p:nvPr>
        </p:nvSpPr>
        <p:spPr>
          <a:xfrm>
            <a:off x="837602" y="2498697"/>
            <a:ext cx="5144355"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56127" y="1676882"/>
            <a:ext cx="5169690" cy="821814"/>
          </a:xfrm>
        </p:spPr>
        <p:txBody>
          <a:bodyPr anchor="b"/>
          <a:lstStyle>
            <a:lvl1pPr marL="0" indent="0">
              <a:buNone/>
              <a:defRPr sz="2394" b="1"/>
            </a:lvl1pPr>
            <a:lvl2pPr marL="456011" indent="0">
              <a:buNone/>
              <a:defRPr sz="1995" b="1"/>
            </a:lvl2pPr>
            <a:lvl3pPr marL="912023" indent="0">
              <a:buNone/>
              <a:defRPr sz="1795" b="1"/>
            </a:lvl3pPr>
            <a:lvl4pPr marL="1368034" indent="0">
              <a:buNone/>
              <a:defRPr sz="1596" b="1"/>
            </a:lvl4pPr>
            <a:lvl5pPr marL="1824045" indent="0">
              <a:buNone/>
              <a:defRPr sz="1596" b="1"/>
            </a:lvl5pPr>
            <a:lvl6pPr marL="2280056" indent="0">
              <a:buNone/>
              <a:defRPr sz="1596" b="1"/>
            </a:lvl6pPr>
            <a:lvl7pPr marL="2736068" indent="0">
              <a:buNone/>
              <a:defRPr sz="1596" b="1"/>
            </a:lvl7pPr>
            <a:lvl8pPr marL="3192079" indent="0">
              <a:buNone/>
              <a:defRPr sz="1596" b="1"/>
            </a:lvl8pPr>
            <a:lvl9pPr marL="3648090" indent="0">
              <a:buNone/>
              <a:defRPr sz="1596" b="1"/>
            </a:lvl9pPr>
          </a:lstStyle>
          <a:p>
            <a:pPr lvl="0"/>
            <a:r>
              <a:rPr lang="sk-SK"/>
              <a:t>Kliknite sem a upravte štýly predlohy textu</a:t>
            </a:r>
          </a:p>
        </p:txBody>
      </p:sp>
      <p:sp>
        <p:nvSpPr>
          <p:cNvPr id="6" name="Content Placeholder 5"/>
          <p:cNvSpPr>
            <a:spLocks noGrp="1"/>
          </p:cNvSpPr>
          <p:nvPr>
            <p:ph sz="quarter" idx="4"/>
          </p:nvPr>
        </p:nvSpPr>
        <p:spPr>
          <a:xfrm>
            <a:off x="6156127" y="2498697"/>
            <a:ext cx="5169690"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17. 5. 2025</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80946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17. 5. 2025</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67741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17. 5. 2025</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405432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1" y="456036"/>
            <a:ext cx="3921997" cy="1596126"/>
          </a:xfrm>
        </p:spPr>
        <p:txBody>
          <a:bodyPr anchor="b"/>
          <a:lstStyle>
            <a:lvl1pPr>
              <a:defRPr sz="3192"/>
            </a:lvl1pPr>
          </a:lstStyle>
          <a:p>
            <a:r>
              <a:rPr lang="sk-SK"/>
              <a:t>Kliknutím upravte štýl predlohy nadpisu</a:t>
            </a:r>
            <a:endParaRPr lang="en-US" dirty="0"/>
          </a:p>
        </p:txBody>
      </p:sp>
      <p:sp>
        <p:nvSpPr>
          <p:cNvPr id="3" name="Content Placeholder 2"/>
          <p:cNvSpPr>
            <a:spLocks noGrp="1"/>
          </p:cNvSpPr>
          <p:nvPr>
            <p:ph idx="1"/>
          </p:nvPr>
        </p:nvSpPr>
        <p:spPr>
          <a:xfrm>
            <a:off x="5169690" y="984911"/>
            <a:ext cx="6156127"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7601" y="2052161"/>
            <a:ext cx="3921997" cy="3801883"/>
          </a:xfrm>
        </p:spPr>
        <p:txBody>
          <a:bodyPr/>
          <a:lstStyle>
            <a:lvl1pPr marL="0" indent="0">
              <a:buNone/>
              <a:defRPr sz="1596"/>
            </a:lvl1pPr>
            <a:lvl2pPr marL="456011" indent="0">
              <a:buNone/>
              <a:defRPr sz="1396"/>
            </a:lvl2pPr>
            <a:lvl3pPr marL="912023" indent="0">
              <a:buNone/>
              <a:defRPr sz="1197"/>
            </a:lvl3pPr>
            <a:lvl4pPr marL="1368034" indent="0">
              <a:buNone/>
              <a:defRPr sz="997"/>
            </a:lvl4pPr>
            <a:lvl5pPr marL="1824045" indent="0">
              <a:buNone/>
              <a:defRPr sz="997"/>
            </a:lvl5pPr>
            <a:lvl6pPr marL="2280056" indent="0">
              <a:buNone/>
              <a:defRPr sz="997"/>
            </a:lvl6pPr>
            <a:lvl7pPr marL="2736068" indent="0">
              <a:buNone/>
              <a:defRPr sz="997"/>
            </a:lvl7pPr>
            <a:lvl8pPr marL="3192079" indent="0">
              <a:buNone/>
              <a:defRPr sz="997"/>
            </a:lvl8pPr>
            <a:lvl9pPr marL="3648090"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17. 5. 2025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824345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1" y="456036"/>
            <a:ext cx="3921997" cy="1596126"/>
          </a:xfrm>
        </p:spPr>
        <p:txBody>
          <a:bodyPr anchor="b"/>
          <a:lstStyle>
            <a:lvl1pPr>
              <a:defRPr sz="3192"/>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69690" y="984911"/>
            <a:ext cx="6156127" cy="4861216"/>
          </a:xfrm>
        </p:spPr>
        <p:txBody>
          <a:bodyPr anchor="t"/>
          <a:lstStyle>
            <a:lvl1pPr marL="0" indent="0">
              <a:buNone/>
              <a:defRPr sz="3192"/>
            </a:lvl1pPr>
            <a:lvl2pPr marL="456011" indent="0">
              <a:buNone/>
              <a:defRPr sz="2793"/>
            </a:lvl2pPr>
            <a:lvl3pPr marL="912023" indent="0">
              <a:buNone/>
              <a:defRPr sz="2394"/>
            </a:lvl3pPr>
            <a:lvl4pPr marL="1368034" indent="0">
              <a:buNone/>
              <a:defRPr sz="1995"/>
            </a:lvl4pPr>
            <a:lvl5pPr marL="1824045" indent="0">
              <a:buNone/>
              <a:defRPr sz="1995"/>
            </a:lvl5pPr>
            <a:lvl6pPr marL="2280056" indent="0">
              <a:buNone/>
              <a:defRPr sz="1995"/>
            </a:lvl6pPr>
            <a:lvl7pPr marL="2736068" indent="0">
              <a:buNone/>
              <a:defRPr sz="1995"/>
            </a:lvl7pPr>
            <a:lvl8pPr marL="3192079" indent="0">
              <a:buNone/>
              <a:defRPr sz="1995"/>
            </a:lvl8pPr>
            <a:lvl9pPr marL="3648090" indent="0">
              <a:buNone/>
              <a:defRPr sz="1995"/>
            </a:lvl9pPr>
          </a:lstStyle>
          <a:p>
            <a:r>
              <a:rPr lang="sk-SK"/>
              <a:t>Kliknutím na ikonu pridáte obrázok</a:t>
            </a:r>
            <a:endParaRPr lang="en-US" dirty="0"/>
          </a:p>
        </p:txBody>
      </p:sp>
      <p:sp>
        <p:nvSpPr>
          <p:cNvPr id="4" name="Text Placeholder 3"/>
          <p:cNvSpPr>
            <a:spLocks noGrp="1"/>
          </p:cNvSpPr>
          <p:nvPr>
            <p:ph type="body" sz="half" idx="2"/>
          </p:nvPr>
        </p:nvSpPr>
        <p:spPr>
          <a:xfrm>
            <a:off x="837601" y="2052161"/>
            <a:ext cx="3921997" cy="3801883"/>
          </a:xfrm>
        </p:spPr>
        <p:txBody>
          <a:bodyPr/>
          <a:lstStyle>
            <a:lvl1pPr marL="0" indent="0">
              <a:buNone/>
              <a:defRPr sz="1596"/>
            </a:lvl1pPr>
            <a:lvl2pPr marL="456011" indent="0">
              <a:buNone/>
              <a:defRPr sz="1396"/>
            </a:lvl2pPr>
            <a:lvl3pPr marL="912023" indent="0">
              <a:buNone/>
              <a:defRPr sz="1197"/>
            </a:lvl3pPr>
            <a:lvl4pPr marL="1368034" indent="0">
              <a:buNone/>
              <a:defRPr sz="997"/>
            </a:lvl4pPr>
            <a:lvl5pPr marL="1824045" indent="0">
              <a:buNone/>
              <a:defRPr sz="997"/>
            </a:lvl5pPr>
            <a:lvl6pPr marL="2280056" indent="0">
              <a:buNone/>
              <a:defRPr sz="997"/>
            </a:lvl6pPr>
            <a:lvl7pPr marL="2736068" indent="0">
              <a:buNone/>
              <a:defRPr sz="997"/>
            </a:lvl7pPr>
            <a:lvl8pPr marL="3192079" indent="0">
              <a:buNone/>
              <a:defRPr sz="997"/>
            </a:lvl8pPr>
            <a:lvl9pPr marL="3648090"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17. 5. 2025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968553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17. 5. 2025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26202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02179" y="364195"/>
            <a:ext cx="2622054" cy="5797040"/>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6017" y="364195"/>
            <a:ext cx="7714159"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17. 5. 2025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5075946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0031" y="1119505"/>
            <a:ext cx="9120188" cy="2381521"/>
          </a:xfrm>
        </p:spPr>
        <p:txBody>
          <a:bodyPr anchor="b"/>
          <a:lstStyle>
            <a:lvl1pPr algn="ctr">
              <a:defRPr sz="5984"/>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0031" y="3592867"/>
            <a:ext cx="9120188" cy="1651546"/>
          </a:xfrm>
        </p:spPr>
        <p:txBody>
          <a:bodyPr/>
          <a:lstStyle>
            <a:lvl1pPr marL="0" indent="0" algn="ctr">
              <a:buNone/>
              <a:defRPr sz="2394"/>
            </a:lvl1pPr>
            <a:lvl2pPr marL="456000" indent="0" algn="ctr">
              <a:buNone/>
              <a:defRPr sz="1995"/>
            </a:lvl2pPr>
            <a:lvl3pPr marL="912000" indent="0" algn="ctr">
              <a:buNone/>
              <a:defRPr sz="1795"/>
            </a:lvl3pPr>
            <a:lvl4pPr marL="1368000" indent="0" algn="ctr">
              <a:buNone/>
              <a:defRPr sz="1596"/>
            </a:lvl4pPr>
            <a:lvl5pPr marL="1823999" indent="0" algn="ctr">
              <a:buNone/>
              <a:defRPr sz="1596"/>
            </a:lvl5pPr>
            <a:lvl6pPr marL="2279999" indent="0" algn="ctr">
              <a:buNone/>
              <a:defRPr sz="1596"/>
            </a:lvl6pPr>
            <a:lvl7pPr marL="2735999" indent="0" algn="ctr">
              <a:buNone/>
              <a:defRPr sz="1596"/>
            </a:lvl7pPr>
            <a:lvl8pPr marL="3191999" indent="0" algn="ctr">
              <a:buNone/>
              <a:defRPr sz="1596"/>
            </a:lvl8pPr>
            <a:lvl9pPr marL="3647999" indent="0" algn="ctr">
              <a:buNone/>
              <a:defRPr sz="1596"/>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4684195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5629241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29684" y="1705385"/>
            <a:ext cx="10488216" cy="2845473"/>
          </a:xfrm>
        </p:spPr>
        <p:txBody>
          <a:bodyPr anchor="b"/>
          <a:lstStyle>
            <a:lvl1pPr>
              <a:defRPr sz="5984"/>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29684" y="4577778"/>
            <a:ext cx="10488216" cy="1496367"/>
          </a:xfrm>
        </p:spPr>
        <p:txBody>
          <a:bodyPr/>
          <a:lstStyle>
            <a:lvl1pPr marL="0" indent="0">
              <a:buNone/>
              <a:defRPr sz="2394">
                <a:solidFill>
                  <a:schemeClr val="tx1">
                    <a:tint val="75000"/>
                  </a:schemeClr>
                </a:solidFill>
              </a:defRPr>
            </a:lvl1pPr>
            <a:lvl2pPr marL="456000" indent="0">
              <a:buNone/>
              <a:defRPr sz="1995">
                <a:solidFill>
                  <a:schemeClr val="tx1">
                    <a:tint val="75000"/>
                  </a:schemeClr>
                </a:solidFill>
              </a:defRPr>
            </a:lvl2pPr>
            <a:lvl3pPr marL="912000" indent="0">
              <a:buNone/>
              <a:defRPr sz="1795">
                <a:solidFill>
                  <a:schemeClr val="tx1">
                    <a:tint val="75000"/>
                  </a:schemeClr>
                </a:solidFill>
              </a:defRPr>
            </a:lvl3pPr>
            <a:lvl4pPr marL="1368000" indent="0">
              <a:buNone/>
              <a:defRPr sz="1596">
                <a:solidFill>
                  <a:schemeClr val="tx1">
                    <a:tint val="75000"/>
                  </a:schemeClr>
                </a:solidFill>
              </a:defRPr>
            </a:lvl4pPr>
            <a:lvl5pPr marL="1823999" indent="0">
              <a:buNone/>
              <a:defRPr sz="1596">
                <a:solidFill>
                  <a:schemeClr val="tx1">
                    <a:tint val="75000"/>
                  </a:schemeClr>
                </a:solidFill>
              </a:defRPr>
            </a:lvl5pPr>
            <a:lvl6pPr marL="2279999" indent="0">
              <a:buNone/>
              <a:defRPr sz="1596">
                <a:solidFill>
                  <a:schemeClr val="tx1">
                    <a:tint val="75000"/>
                  </a:schemeClr>
                </a:solidFill>
              </a:defRPr>
            </a:lvl6pPr>
            <a:lvl7pPr marL="2735999" indent="0">
              <a:buNone/>
              <a:defRPr sz="1596">
                <a:solidFill>
                  <a:schemeClr val="tx1">
                    <a:tint val="75000"/>
                  </a:schemeClr>
                </a:solidFill>
              </a:defRPr>
            </a:lvl7pPr>
            <a:lvl8pPr marL="3191999" indent="0">
              <a:buNone/>
              <a:defRPr sz="1596">
                <a:solidFill>
                  <a:schemeClr val="tx1">
                    <a:tint val="75000"/>
                  </a:schemeClr>
                </a:solidFill>
              </a:defRPr>
            </a:lvl8pPr>
            <a:lvl9pPr marL="3647999" indent="0">
              <a:buNone/>
              <a:defRPr sz="1596">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012768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601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5612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147225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7601" y="364196"/>
            <a:ext cx="10488216" cy="1322188"/>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7602" y="1676883"/>
            <a:ext cx="5144355"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7602" y="2498697"/>
            <a:ext cx="5144355"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56127" y="1676883"/>
            <a:ext cx="5169690"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56127" y="2498697"/>
            <a:ext cx="5169690"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392662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369755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668187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69690" y="984912"/>
            <a:ext cx="6156127" cy="4861215"/>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7095991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69690" y="984912"/>
            <a:ext cx="6156127" cy="4861215"/>
          </a:xfrm>
        </p:spPr>
        <p:txBody>
          <a:bodyPr/>
          <a:lstStyle>
            <a:lvl1pPr marL="0" indent="0">
              <a:buNone/>
              <a:defRPr sz="3192"/>
            </a:lvl1pPr>
            <a:lvl2pPr marL="456000" indent="0">
              <a:buNone/>
              <a:defRPr sz="2793"/>
            </a:lvl2pPr>
            <a:lvl3pPr marL="912000" indent="0">
              <a:buNone/>
              <a:defRPr sz="2394"/>
            </a:lvl3pPr>
            <a:lvl4pPr marL="1368000" indent="0">
              <a:buNone/>
              <a:defRPr sz="1995"/>
            </a:lvl4pPr>
            <a:lvl5pPr marL="1823999" indent="0">
              <a:buNone/>
              <a:defRPr sz="1995"/>
            </a:lvl5pPr>
            <a:lvl6pPr marL="2279999" indent="0">
              <a:buNone/>
              <a:defRPr sz="1995"/>
            </a:lvl6pPr>
            <a:lvl7pPr marL="2735999" indent="0">
              <a:buNone/>
              <a:defRPr sz="1995"/>
            </a:lvl7pPr>
            <a:lvl8pPr marL="3191999" indent="0">
              <a:buNone/>
              <a:defRPr sz="1995"/>
            </a:lvl8pPr>
            <a:lvl9pPr marL="3647999" indent="0">
              <a:buNone/>
              <a:defRPr sz="1995"/>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7887831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6815564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02179" y="364195"/>
            <a:ext cx="2622054" cy="5797040"/>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6017" y="364195"/>
            <a:ext cx="7714159"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17. 5. 2025</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330522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0032" y="1119506"/>
            <a:ext cx="9120187" cy="2381521"/>
          </a:xfrm>
        </p:spPr>
        <p:txBody>
          <a:bodyPr anchor="b"/>
          <a:lstStyle>
            <a:lvl1pPr algn="ctr">
              <a:defRPr sz="5984"/>
            </a:lvl1pPr>
          </a:lstStyle>
          <a:p>
            <a:r>
              <a:rPr lang="sk-SK"/>
              <a:t>Kliknutím upravte štýl predlohy nadpisu</a:t>
            </a:r>
            <a:endParaRPr lang="en-US" dirty="0"/>
          </a:p>
        </p:txBody>
      </p:sp>
      <p:sp>
        <p:nvSpPr>
          <p:cNvPr id="3" name="Subtitle 2"/>
          <p:cNvSpPr>
            <a:spLocks noGrp="1"/>
          </p:cNvSpPr>
          <p:nvPr>
            <p:ph type="subTitle" idx="1"/>
          </p:nvPr>
        </p:nvSpPr>
        <p:spPr>
          <a:xfrm>
            <a:off x="1520032" y="3592867"/>
            <a:ext cx="9120187" cy="1651546"/>
          </a:xfrm>
        </p:spPr>
        <p:txBody>
          <a:bodyPr/>
          <a:lstStyle>
            <a:lvl1pPr marL="0" indent="0" algn="ctr">
              <a:buNone/>
              <a:defRPr sz="2394"/>
            </a:lvl1pPr>
            <a:lvl2pPr marL="456025" indent="0" algn="ctr">
              <a:buNone/>
              <a:defRPr sz="1995"/>
            </a:lvl2pPr>
            <a:lvl3pPr marL="912049" indent="0" algn="ctr">
              <a:buNone/>
              <a:defRPr sz="1795"/>
            </a:lvl3pPr>
            <a:lvl4pPr marL="1368074" indent="0" algn="ctr">
              <a:buNone/>
              <a:defRPr sz="1596"/>
            </a:lvl4pPr>
            <a:lvl5pPr marL="1824098" indent="0" algn="ctr">
              <a:buNone/>
              <a:defRPr sz="1596"/>
            </a:lvl5pPr>
            <a:lvl6pPr marL="2280122" indent="0" algn="ctr">
              <a:buNone/>
              <a:defRPr sz="1596"/>
            </a:lvl6pPr>
            <a:lvl7pPr marL="2736147" indent="0" algn="ctr">
              <a:buNone/>
              <a:defRPr sz="1596"/>
            </a:lvl7pPr>
            <a:lvl8pPr marL="3192171" indent="0" algn="ctr">
              <a:buNone/>
              <a:defRPr sz="1596"/>
            </a:lvl8pPr>
            <a:lvl9pPr marL="3648196" indent="0" algn="ctr">
              <a:buNone/>
              <a:defRPr sz="1596"/>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17. 5. 2025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198386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17. 5. 2025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393295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29684" y="1705387"/>
            <a:ext cx="10488216" cy="2845473"/>
          </a:xfrm>
        </p:spPr>
        <p:txBody>
          <a:bodyPr anchor="b"/>
          <a:lstStyle>
            <a:lvl1pPr>
              <a:defRPr sz="5984"/>
            </a:lvl1pPr>
          </a:lstStyle>
          <a:p>
            <a:r>
              <a:rPr lang="sk-SK"/>
              <a:t>Kliknutím upravte štýl predlohy nadpisu</a:t>
            </a:r>
            <a:endParaRPr lang="en-US" dirty="0"/>
          </a:p>
        </p:txBody>
      </p:sp>
      <p:sp>
        <p:nvSpPr>
          <p:cNvPr id="3" name="Text Placeholder 2"/>
          <p:cNvSpPr>
            <a:spLocks noGrp="1"/>
          </p:cNvSpPr>
          <p:nvPr>
            <p:ph type="body" idx="1"/>
          </p:nvPr>
        </p:nvSpPr>
        <p:spPr>
          <a:xfrm>
            <a:off x="829684" y="4577777"/>
            <a:ext cx="10488216" cy="1496368"/>
          </a:xfrm>
        </p:spPr>
        <p:txBody>
          <a:bodyPr/>
          <a:lstStyle>
            <a:lvl1pPr marL="0" indent="0">
              <a:buNone/>
              <a:defRPr sz="2394">
                <a:solidFill>
                  <a:schemeClr val="tx1">
                    <a:tint val="75000"/>
                  </a:schemeClr>
                </a:solidFill>
              </a:defRPr>
            </a:lvl1pPr>
            <a:lvl2pPr marL="456025" indent="0">
              <a:buNone/>
              <a:defRPr sz="1995">
                <a:solidFill>
                  <a:schemeClr val="tx1">
                    <a:tint val="75000"/>
                  </a:schemeClr>
                </a:solidFill>
              </a:defRPr>
            </a:lvl2pPr>
            <a:lvl3pPr marL="912049" indent="0">
              <a:buNone/>
              <a:defRPr sz="1795">
                <a:solidFill>
                  <a:schemeClr val="tx1">
                    <a:tint val="75000"/>
                  </a:schemeClr>
                </a:solidFill>
              </a:defRPr>
            </a:lvl3pPr>
            <a:lvl4pPr marL="1368074" indent="0">
              <a:buNone/>
              <a:defRPr sz="1596">
                <a:solidFill>
                  <a:schemeClr val="tx1">
                    <a:tint val="75000"/>
                  </a:schemeClr>
                </a:solidFill>
              </a:defRPr>
            </a:lvl4pPr>
            <a:lvl5pPr marL="1824098" indent="0">
              <a:buNone/>
              <a:defRPr sz="1596">
                <a:solidFill>
                  <a:schemeClr val="tx1">
                    <a:tint val="75000"/>
                  </a:schemeClr>
                </a:solidFill>
              </a:defRPr>
            </a:lvl5pPr>
            <a:lvl6pPr marL="2280122" indent="0">
              <a:buNone/>
              <a:defRPr sz="1596">
                <a:solidFill>
                  <a:schemeClr val="tx1">
                    <a:tint val="75000"/>
                  </a:schemeClr>
                </a:solidFill>
              </a:defRPr>
            </a:lvl6pPr>
            <a:lvl7pPr marL="2736147" indent="0">
              <a:buNone/>
              <a:defRPr sz="1596">
                <a:solidFill>
                  <a:schemeClr val="tx1">
                    <a:tint val="75000"/>
                  </a:schemeClr>
                </a:solidFill>
              </a:defRPr>
            </a:lvl7pPr>
            <a:lvl8pPr marL="3192171" indent="0">
              <a:buNone/>
              <a:defRPr sz="1596">
                <a:solidFill>
                  <a:schemeClr val="tx1">
                    <a:tint val="75000"/>
                  </a:schemeClr>
                </a:solidFill>
              </a:defRPr>
            </a:lvl8pPr>
            <a:lvl9pPr marL="3648196" indent="0">
              <a:buNone/>
              <a:defRPr sz="1596">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17. 5. 2025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277563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6018" y="1820978"/>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56126" y="1820978"/>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17. 5. 2025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5975774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7601" y="364197"/>
            <a:ext cx="10488216" cy="1322188"/>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7603" y="1676882"/>
            <a:ext cx="5144355" cy="821814"/>
          </a:xfrm>
        </p:spPr>
        <p:txBody>
          <a:bodyPr anchor="b"/>
          <a:lstStyle>
            <a:lvl1pPr marL="0" indent="0">
              <a:buNone/>
              <a:defRPr sz="2394" b="1"/>
            </a:lvl1pPr>
            <a:lvl2pPr marL="456025" indent="0">
              <a:buNone/>
              <a:defRPr sz="1995" b="1"/>
            </a:lvl2pPr>
            <a:lvl3pPr marL="912049" indent="0">
              <a:buNone/>
              <a:defRPr sz="1795" b="1"/>
            </a:lvl3pPr>
            <a:lvl4pPr marL="1368074" indent="0">
              <a:buNone/>
              <a:defRPr sz="1596" b="1"/>
            </a:lvl4pPr>
            <a:lvl5pPr marL="1824098" indent="0">
              <a:buNone/>
              <a:defRPr sz="1596" b="1"/>
            </a:lvl5pPr>
            <a:lvl6pPr marL="2280122" indent="0">
              <a:buNone/>
              <a:defRPr sz="1596" b="1"/>
            </a:lvl6pPr>
            <a:lvl7pPr marL="2736147" indent="0">
              <a:buNone/>
              <a:defRPr sz="1596" b="1"/>
            </a:lvl7pPr>
            <a:lvl8pPr marL="3192171" indent="0">
              <a:buNone/>
              <a:defRPr sz="1596" b="1"/>
            </a:lvl8pPr>
            <a:lvl9pPr marL="3648196" indent="0">
              <a:buNone/>
              <a:defRPr sz="1596" b="1"/>
            </a:lvl9pPr>
          </a:lstStyle>
          <a:p>
            <a:pPr lvl="0"/>
            <a:r>
              <a:rPr lang="sk-SK"/>
              <a:t>Kliknite sem a upravte štýly predlohy textu</a:t>
            </a:r>
          </a:p>
        </p:txBody>
      </p:sp>
      <p:sp>
        <p:nvSpPr>
          <p:cNvPr id="4" name="Content Placeholder 3"/>
          <p:cNvSpPr>
            <a:spLocks noGrp="1"/>
          </p:cNvSpPr>
          <p:nvPr>
            <p:ph sz="half" idx="2"/>
          </p:nvPr>
        </p:nvSpPr>
        <p:spPr>
          <a:xfrm>
            <a:off x="837603" y="2498698"/>
            <a:ext cx="5144355"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56127" y="1676882"/>
            <a:ext cx="5169690" cy="821814"/>
          </a:xfrm>
        </p:spPr>
        <p:txBody>
          <a:bodyPr anchor="b"/>
          <a:lstStyle>
            <a:lvl1pPr marL="0" indent="0">
              <a:buNone/>
              <a:defRPr sz="2394" b="1"/>
            </a:lvl1pPr>
            <a:lvl2pPr marL="456025" indent="0">
              <a:buNone/>
              <a:defRPr sz="1995" b="1"/>
            </a:lvl2pPr>
            <a:lvl3pPr marL="912049" indent="0">
              <a:buNone/>
              <a:defRPr sz="1795" b="1"/>
            </a:lvl3pPr>
            <a:lvl4pPr marL="1368074" indent="0">
              <a:buNone/>
              <a:defRPr sz="1596" b="1"/>
            </a:lvl4pPr>
            <a:lvl5pPr marL="1824098" indent="0">
              <a:buNone/>
              <a:defRPr sz="1596" b="1"/>
            </a:lvl5pPr>
            <a:lvl6pPr marL="2280122" indent="0">
              <a:buNone/>
              <a:defRPr sz="1596" b="1"/>
            </a:lvl6pPr>
            <a:lvl7pPr marL="2736147" indent="0">
              <a:buNone/>
              <a:defRPr sz="1596" b="1"/>
            </a:lvl7pPr>
            <a:lvl8pPr marL="3192171" indent="0">
              <a:buNone/>
              <a:defRPr sz="1596" b="1"/>
            </a:lvl8pPr>
            <a:lvl9pPr marL="3648196" indent="0">
              <a:buNone/>
              <a:defRPr sz="1596" b="1"/>
            </a:lvl9pPr>
          </a:lstStyle>
          <a:p>
            <a:pPr lvl="0"/>
            <a:r>
              <a:rPr lang="sk-SK"/>
              <a:t>Kliknite sem a upravte štýly predlohy textu</a:t>
            </a:r>
          </a:p>
        </p:txBody>
      </p:sp>
      <p:sp>
        <p:nvSpPr>
          <p:cNvPr id="6" name="Content Placeholder 5"/>
          <p:cNvSpPr>
            <a:spLocks noGrp="1"/>
          </p:cNvSpPr>
          <p:nvPr>
            <p:ph sz="quarter" idx="4"/>
          </p:nvPr>
        </p:nvSpPr>
        <p:spPr>
          <a:xfrm>
            <a:off x="6156127" y="2498698"/>
            <a:ext cx="5169690"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17. 5. 2025</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757275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17. 5. 2025</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77934902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17. 5. 2025</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653854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3" y="456036"/>
            <a:ext cx="3921997" cy="1596125"/>
          </a:xfrm>
        </p:spPr>
        <p:txBody>
          <a:bodyPr anchor="b"/>
          <a:lstStyle>
            <a:lvl1pPr>
              <a:defRPr sz="3192"/>
            </a:lvl1pPr>
          </a:lstStyle>
          <a:p>
            <a:r>
              <a:rPr lang="sk-SK"/>
              <a:t>Kliknutím upravte štýl predlohy nadpisu</a:t>
            </a:r>
            <a:endParaRPr lang="en-US" dirty="0"/>
          </a:p>
        </p:txBody>
      </p:sp>
      <p:sp>
        <p:nvSpPr>
          <p:cNvPr id="3" name="Content Placeholder 2"/>
          <p:cNvSpPr>
            <a:spLocks noGrp="1"/>
          </p:cNvSpPr>
          <p:nvPr>
            <p:ph idx="1"/>
          </p:nvPr>
        </p:nvSpPr>
        <p:spPr>
          <a:xfrm>
            <a:off x="5169690" y="984913"/>
            <a:ext cx="6156126"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7603" y="2052162"/>
            <a:ext cx="3921997" cy="3801883"/>
          </a:xfrm>
        </p:spPr>
        <p:txBody>
          <a:bodyPr/>
          <a:lstStyle>
            <a:lvl1pPr marL="0" indent="0">
              <a:buNone/>
              <a:defRPr sz="1596"/>
            </a:lvl1pPr>
            <a:lvl2pPr marL="456025" indent="0">
              <a:buNone/>
              <a:defRPr sz="1396"/>
            </a:lvl2pPr>
            <a:lvl3pPr marL="912049" indent="0">
              <a:buNone/>
              <a:defRPr sz="1197"/>
            </a:lvl3pPr>
            <a:lvl4pPr marL="1368074" indent="0">
              <a:buNone/>
              <a:defRPr sz="997"/>
            </a:lvl4pPr>
            <a:lvl5pPr marL="1824098" indent="0">
              <a:buNone/>
              <a:defRPr sz="997"/>
            </a:lvl5pPr>
            <a:lvl6pPr marL="2280122" indent="0">
              <a:buNone/>
              <a:defRPr sz="997"/>
            </a:lvl6pPr>
            <a:lvl7pPr marL="2736147" indent="0">
              <a:buNone/>
              <a:defRPr sz="997"/>
            </a:lvl7pPr>
            <a:lvl8pPr marL="3192171" indent="0">
              <a:buNone/>
              <a:defRPr sz="997"/>
            </a:lvl8pPr>
            <a:lvl9pPr marL="3648196"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17. 5. 2025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2446628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3" y="456036"/>
            <a:ext cx="3921997" cy="1596125"/>
          </a:xfrm>
        </p:spPr>
        <p:txBody>
          <a:bodyPr anchor="b"/>
          <a:lstStyle>
            <a:lvl1pPr>
              <a:defRPr sz="3192"/>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69690" y="984913"/>
            <a:ext cx="6156126" cy="4861216"/>
          </a:xfrm>
        </p:spPr>
        <p:txBody>
          <a:bodyPr anchor="t"/>
          <a:lstStyle>
            <a:lvl1pPr marL="0" indent="0">
              <a:buNone/>
              <a:defRPr sz="3192"/>
            </a:lvl1pPr>
            <a:lvl2pPr marL="456025" indent="0">
              <a:buNone/>
              <a:defRPr sz="2793"/>
            </a:lvl2pPr>
            <a:lvl3pPr marL="912049" indent="0">
              <a:buNone/>
              <a:defRPr sz="2394"/>
            </a:lvl3pPr>
            <a:lvl4pPr marL="1368074" indent="0">
              <a:buNone/>
              <a:defRPr sz="1995"/>
            </a:lvl4pPr>
            <a:lvl5pPr marL="1824098" indent="0">
              <a:buNone/>
              <a:defRPr sz="1995"/>
            </a:lvl5pPr>
            <a:lvl6pPr marL="2280122" indent="0">
              <a:buNone/>
              <a:defRPr sz="1995"/>
            </a:lvl6pPr>
            <a:lvl7pPr marL="2736147" indent="0">
              <a:buNone/>
              <a:defRPr sz="1995"/>
            </a:lvl7pPr>
            <a:lvl8pPr marL="3192171" indent="0">
              <a:buNone/>
              <a:defRPr sz="1995"/>
            </a:lvl8pPr>
            <a:lvl9pPr marL="3648196" indent="0">
              <a:buNone/>
              <a:defRPr sz="1995"/>
            </a:lvl9pPr>
          </a:lstStyle>
          <a:p>
            <a:r>
              <a:rPr lang="sk-SK"/>
              <a:t>Kliknutím na ikonu pridáte obrázok</a:t>
            </a:r>
            <a:endParaRPr lang="en-US" dirty="0"/>
          </a:p>
        </p:txBody>
      </p:sp>
      <p:sp>
        <p:nvSpPr>
          <p:cNvPr id="4" name="Text Placeholder 3"/>
          <p:cNvSpPr>
            <a:spLocks noGrp="1"/>
          </p:cNvSpPr>
          <p:nvPr>
            <p:ph type="body" sz="half" idx="2"/>
          </p:nvPr>
        </p:nvSpPr>
        <p:spPr>
          <a:xfrm>
            <a:off x="837603" y="2052162"/>
            <a:ext cx="3921997" cy="3801883"/>
          </a:xfrm>
        </p:spPr>
        <p:txBody>
          <a:bodyPr/>
          <a:lstStyle>
            <a:lvl1pPr marL="0" indent="0">
              <a:buNone/>
              <a:defRPr sz="1596"/>
            </a:lvl1pPr>
            <a:lvl2pPr marL="456025" indent="0">
              <a:buNone/>
              <a:defRPr sz="1396"/>
            </a:lvl2pPr>
            <a:lvl3pPr marL="912049" indent="0">
              <a:buNone/>
              <a:defRPr sz="1197"/>
            </a:lvl3pPr>
            <a:lvl4pPr marL="1368074" indent="0">
              <a:buNone/>
              <a:defRPr sz="997"/>
            </a:lvl4pPr>
            <a:lvl5pPr marL="1824098" indent="0">
              <a:buNone/>
              <a:defRPr sz="997"/>
            </a:lvl5pPr>
            <a:lvl6pPr marL="2280122" indent="0">
              <a:buNone/>
              <a:defRPr sz="997"/>
            </a:lvl6pPr>
            <a:lvl7pPr marL="2736147" indent="0">
              <a:buNone/>
              <a:defRPr sz="997"/>
            </a:lvl7pPr>
            <a:lvl8pPr marL="3192171" indent="0">
              <a:buNone/>
              <a:defRPr sz="997"/>
            </a:lvl8pPr>
            <a:lvl9pPr marL="3648196"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17. 5. 2025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785237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17. 5. 2025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410122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02181" y="364194"/>
            <a:ext cx="2622053" cy="5797041"/>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6018" y="364194"/>
            <a:ext cx="7714158" cy="5797041"/>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17. 5. 2025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1109829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2019" y="2125001"/>
            <a:ext cx="10336212" cy="1466282"/>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4040" y="3876308"/>
            <a:ext cx="8512175" cy="1748138"/>
          </a:xfrm>
          <a:prstGeom prst="rect">
            <a:avLst/>
          </a:prstGeom>
        </p:spPr>
        <p:txBody>
          <a:bodyPr lIns="100794" tIns="50397" rIns="100794" bIns="50397"/>
          <a:lstStyle>
            <a:lvl1pPr marL="0" indent="0" algn="ctr">
              <a:buNone/>
              <a:defRPr/>
            </a:lvl1pPr>
            <a:lvl2pPr marL="456008" indent="0" algn="ctr">
              <a:buNone/>
              <a:defRPr/>
            </a:lvl2pPr>
            <a:lvl3pPr marL="912018" indent="0" algn="ctr">
              <a:buNone/>
              <a:defRPr/>
            </a:lvl3pPr>
            <a:lvl4pPr marL="1368026" indent="0" algn="ctr">
              <a:buNone/>
              <a:defRPr/>
            </a:lvl4pPr>
            <a:lvl5pPr marL="1824034" indent="0" algn="ctr">
              <a:buNone/>
              <a:defRPr/>
            </a:lvl5pPr>
            <a:lvl6pPr marL="2280044" indent="0" algn="ctr">
              <a:buNone/>
              <a:defRPr/>
            </a:lvl6pPr>
            <a:lvl7pPr marL="2736052" indent="0" algn="ctr">
              <a:buNone/>
              <a:defRPr/>
            </a:lvl7pPr>
            <a:lvl8pPr marL="3192060" indent="0" algn="ctr">
              <a:buNone/>
              <a:defRPr/>
            </a:lvl8pPr>
            <a:lvl9pPr marL="3648069"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17. 5. 2025</a:t>
            </a:fld>
            <a:endParaRPr lang="es-ES" altLang="sk-SK"/>
          </a:p>
        </p:txBody>
      </p:sp>
    </p:spTree>
    <p:extLst>
      <p:ext uri="{BB962C8B-B14F-4D97-AF65-F5344CB8AC3E}">
        <p14:creationId xmlns:p14="http://schemas.microsoft.com/office/powerpoint/2010/main" val="36870948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8013" y="1596126"/>
            <a:ext cx="10944225" cy="4514439"/>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17. 5. 2025</a:t>
            </a:fld>
            <a:endParaRPr lang="es-ES" altLang="sk-SK"/>
          </a:p>
        </p:txBody>
      </p:sp>
    </p:spTree>
    <p:extLst>
      <p:ext uri="{BB962C8B-B14F-4D97-AF65-F5344CB8AC3E}">
        <p14:creationId xmlns:p14="http://schemas.microsoft.com/office/powerpoint/2010/main" val="41465670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0578" y="4395683"/>
            <a:ext cx="10336212" cy="1358606"/>
          </a:xfrm>
          <a:prstGeom prst="rect">
            <a:avLst/>
          </a:prstGeom>
        </p:spPr>
        <p:txBody>
          <a:bodyPr lIns="100794" tIns="50397" rIns="100794" bIns="50397" anchor="t"/>
          <a:lstStyle>
            <a:lvl1pPr algn="l">
              <a:defRPr sz="3981" b="1" cap="all"/>
            </a:lvl1pPr>
          </a:lstStyle>
          <a:p>
            <a:r>
              <a:rPr lang="sk-SK"/>
              <a:t>Upravte štýly predlohy textu</a:t>
            </a:r>
          </a:p>
        </p:txBody>
      </p:sp>
      <p:sp>
        <p:nvSpPr>
          <p:cNvPr id="3" name="Zástupný symbol textu 2"/>
          <p:cNvSpPr>
            <a:spLocks noGrp="1"/>
          </p:cNvSpPr>
          <p:nvPr>
            <p:ph type="body" idx="1"/>
          </p:nvPr>
        </p:nvSpPr>
        <p:spPr>
          <a:xfrm>
            <a:off x="960578" y="2899313"/>
            <a:ext cx="10336212" cy="1496367"/>
          </a:xfrm>
          <a:prstGeom prst="rect">
            <a:avLst/>
          </a:prstGeom>
        </p:spPr>
        <p:txBody>
          <a:bodyPr lIns="100794" tIns="50397" rIns="100794" bIns="50397" anchor="b"/>
          <a:lstStyle>
            <a:lvl1pPr marL="0" indent="0">
              <a:buNone/>
              <a:defRPr sz="1991"/>
            </a:lvl1pPr>
            <a:lvl2pPr marL="456008" indent="0">
              <a:buNone/>
              <a:defRPr sz="1810"/>
            </a:lvl2pPr>
            <a:lvl3pPr marL="912018" indent="0">
              <a:buNone/>
              <a:defRPr sz="1629"/>
            </a:lvl3pPr>
            <a:lvl4pPr marL="1368026" indent="0">
              <a:buNone/>
              <a:defRPr sz="1357"/>
            </a:lvl4pPr>
            <a:lvl5pPr marL="1824034" indent="0">
              <a:buNone/>
              <a:defRPr sz="1357"/>
            </a:lvl5pPr>
            <a:lvl6pPr marL="2280044" indent="0">
              <a:buNone/>
              <a:defRPr sz="1357"/>
            </a:lvl6pPr>
            <a:lvl7pPr marL="2736052" indent="0">
              <a:buNone/>
              <a:defRPr sz="1357"/>
            </a:lvl7pPr>
            <a:lvl8pPr marL="3192060" indent="0">
              <a:buNone/>
              <a:defRPr sz="1357"/>
            </a:lvl8pPr>
            <a:lvl9pPr marL="3648069" indent="0">
              <a:buNone/>
              <a:defRPr sz="1357"/>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17. 5. 2025</a:t>
            </a:fld>
            <a:endParaRPr lang="es-ES" altLang="sk-SK"/>
          </a:p>
        </p:txBody>
      </p:sp>
    </p:spTree>
    <p:extLst>
      <p:ext uri="{BB962C8B-B14F-4D97-AF65-F5344CB8AC3E}">
        <p14:creationId xmlns:p14="http://schemas.microsoft.com/office/powerpoint/2010/main" val="25420931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8012" y="1596126"/>
            <a:ext cx="5370777" cy="4514439"/>
          </a:xfrm>
          <a:prstGeom prst="rect">
            <a:avLst/>
          </a:prstGeom>
        </p:spPr>
        <p:txBody>
          <a:bodyPr lIns="100794" tIns="50397" rIns="100794" bIns="50397"/>
          <a:lstStyle>
            <a:lvl1pPr>
              <a:defRPr sz="2805"/>
            </a:lvl1pPr>
            <a:lvl2pPr>
              <a:defRPr sz="2352"/>
            </a:lvl2pPr>
            <a:lvl3pPr>
              <a:defRPr sz="1991"/>
            </a:lvl3pPr>
            <a:lvl4pPr>
              <a:defRPr sz="1810"/>
            </a:lvl4pPr>
            <a:lvl5pPr>
              <a:defRPr sz="1810"/>
            </a:lvl5pPr>
            <a:lvl6pPr>
              <a:defRPr sz="1810"/>
            </a:lvl6pPr>
            <a:lvl7pPr>
              <a:defRPr sz="1810"/>
            </a:lvl7pPr>
            <a:lvl8pPr>
              <a:defRPr sz="1810"/>
            </a:lvl8pPr>
            <a:lvl9pPr>
              <a:defRPr sz="181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81462" y="1596126"/>
            <a:ext cx="5370777" cy="4514439"/>
          </a:xfrm>
          <a:prstGeom prst="rect">
            <a:avLst/>
          </a:prstGeom>
        </p:spPr>
        <p:txBody>
          <a:bodyPr lIns="100794" tIns="50397" rIns="100794" bIns="50397"/>
          <a:lstStyle>
            <a:lvl1pPr>
              <a:defRPr sz="2805"/>
            </a:lvl1pPr>
            <a:lvl2pPr>
              <a:defRPr sz="2352"/>
            </a:lvl2pPr>
            <a:lvl3pPr>
              <a:defRPr sz="1991"/>
            </a:lvl3pPr>
            <a:lvl4pPr>
              <a:defRPr sz="1810"/>
            </a:lvl4pPr>
            <a:lvl5pPr>
              <a:defRPr sz="1810"/>
            </a:lvl5pPr>
            <a:lvl6pPr>
              <a:defRPr sz="1810"/>
            </a:lvl6pPr>
            <a:lvl7pPr>
              <a:defRPr sz="1810"/>
            </a:lvl7pPr>
            <a:lvl8pPr>
              <a:defRPr sz="1810"/>
            </a:lvl8pPr>
            <a:lvl9pPr>
              <a:defRPr sz="181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17. 5. 2025</a:t>
            </a:fld>
            <a:endParaRPr lang="es-ES" altLang="sk-SK"/>
          </a:p>
        </p:txBody>
      </p:sp>
    </p:spTree>
    <p:extLst>
      <p:ext uri="{BB962C8B-B14F-4D97-AF65-F5344CB8AC3E}">
        <p14:creationId xmlns:p14="http://schemas.microsoft.com/office/powerpoint/2010/main" val="360403969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8014" y="1531206"/>
            <a:ext cx="5372889" cy="638133"/>
          </a:xfrm>
          <a:prstGeom prst="rect">
            <a:avLst/>
          </a:prstGeom>
        </p:spPr>
        <p:txBody>
          <a:bodyPr lIns="100794" tIns="50397" rIns="100794" bIns="50397" anchor="b"/>
          <a:lstStyle>
            <a:lvl1pPr marL="0" indent="0">
              <a:buNone/>
              <a:defRPr sz="2352" b="1"/>
            </a:lvl1pPr>
            <a:lvl2pPr marL="456008" indent="0">
              <a:buNone/>
              <a:defRPr sz="1991" b="1"/>
            </a:lvl2pPr>
            <a:lvl3pPr marL="912018" indent="0">
              <a:buNone/>
              <a:defRPr sz="1810" b="1"/>
            </a:lvl3pPr>
            <a:lvl4pPr marL="1368026" indent="0">
              <a:buNone/>
              <a:defRPr sz="1629" b="1"/>
            </a:lvl4pPr>
            <a:lvl5pPr marL="1824034" indent="0">
              <a:buNone/>
              <a:defRPr sz="1629" b="1"/>
            </a:lvl5pPr>
            <a:lvl6pPr marL="2280044" indent="0">
              <a:buNone/>
              <a:defRPr sz="1629" b="1"/>
            </a:lvl6pPr>
            <a:lvl7pPr marL="2736052" indent="0">
              <a:buNone/>
              <a:defRPr sz="1629" b="1"/>
            </a:lvl7pPr>
            <a:lvl8pPr marL="3192060" indent="0">
              <a:buNone/>
              <a:defRPr sz="1629" b="1"/>
            </a:lvl8pPr>
            <a:lvl9pPr marL="3648069" indent="0">
              <a:buNone/>
              <a:defRPr sz="1629" b="1"/>
            </a:lvl9pPr>
          </a:lstStyle>
          <a:p>
            <a:pPr lvl="0"/>
            <a:r>
              <a:rPr lang="sk-SK"/>
              <a:t>Upravte štýl predlohy textu.</a:t>
            </a:r>
          </a:p>
        </p:txBody>
      </p:sp>
      <p:sp>
        <p:nvSpPr>
          <p:cNvPr id="4" name="Zástupný symbol obsahu 3"/>
          <p:cNvSpPr>
            <a:spLocks noGrp="1"/>
          </p:cNvSpPr>
          <p:nvPr>
            <p:ph sz="half" idx="2"/>
          </p:nvPr>
        </p:nvSpPr>
        <p:spPr>
          <a:xfrm>
            <a:off x="608014" y="2169340"/>
            <a:ext cx="5372889" cy="3941227"/>
          </a:xfrm>
          <a:prstGeom prst="rect">
            <a:avLst/>
          </a:prstGeom>
        </p:spPr>
        <p:txBody>
          <a:bodyPr lIns="100794" tIns="50397" rIns="100794" bIns="50397"/>
          <a:lstStyle>
            <a:lvl1pPr>
              <a:defRPr sz="2352"/>
            </a:lvl1pPr>
            <a:lvl2pPr>
              <a:defRPr sz="1991"/>
            </a:lvl2pPr>
            <a:lvl3pPr>
              <a:defRPr sz="1810"/>
            </a:lvl3pPr>
            <a:lvl4pPr>
              <a:defRPr sz="1629"/>
            </a:lvl4pPr>
            <a:lvl5pPr>
              <a:defRPr sz="1629"/>
            </a:lvl5pPr>
            <a:lvl6pPr>
              <a:defRPr sz="1629"/>
            </a:lvl6pPr>
            <a:lvl7pPr>
              <a:defRPr sz="1629"/>
            </a:lvl7pPr>
            <a:lvl8pPr>
              <a:defRPr sz="1629"/>
            </a:lvl8pPr>
            <a:lvl9pPr>
              <a:defRPr sz="1629"/>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77240" y="1531206"/>
            <a:ext cx="5374999" cy="638133"/>
          </a:xfrm>
          <a:prstGeom prst="rect">
            <a:avLst/>
          </a:prstGeom>
        </p:spPr>
        <p:txBody>
          <a:bodyPr lIns="100794" tIns="50397" rIns="100794" bIns="50397" anchor="b"/>
          <a:lstStyle>
            <a:lvl1pPr marL="0" indent="0">
              <a:buNone/>
              <a:defRPr sz="2352" b="1"/>
            </a:lvl1pPr>
            <a:lvl2pPr marL="456008" indent="0">
              <a:buNone/>
              <a:defRPr sz="1991" b="1"/>
            </a:lvl2pPr>
            <a:lvl3pPr marL="912018" indent="0">
              <a:buNone/>
              <a:defRPr sz="1810" b="1"/>
            </a:lvl3pPr>
            <a:lvl4pPr marL="1368026" indent="0">
              <a:buNone/>
              <a:defRPr sz="1629" b="1"/>
            </a:lvl4pPr>
            <a:lvl5pPr marL="1824034" indent="0">
              <a:buNone/>
              <a:defRPr sz="1629" b="1"/>
            </a:lvl5pPr>
            <a:lvl6pPr marL="2280044" indent="0">
              <a:buNone/>
              <a:defRPr sz="1629" b="1"/>
            </a:lvl6pPr>
            <a:lvl7pPr marL="2736052" indent="0">
              <a:buNone/>
              <a:defRPr sz="1629" b="1"/>
            </a:lvl7pPr>
            <a:lvl8pPr marL="3192060" indent="0">
              <a:buNone/>
              <a:defRPr sz="1629" b="1"/>
            </a:lvl8pPr>
            <a:lvl9pPr marL="3648069" indent="0">
              <a:buNone/>
              <a:defRPr sz="1629" b="1"/>
            </a:lvl9pPr>
          </a:lstStyle>
          <a:p>
            <a:pPr lvl="0"/>
            <a:r>
              <a:rPr lang="sk-SK"/>
              <a:t>Upravte štýl predlohy textu.</a:t>
            </a:r>
          </a:p>
        </p:txBody>
      </p:sp>
      <p:sp>
        <p:nvSpPr>
          <p:cNvPr id="6" name="Zástupný symbol obsahu 5"/>
          <p:cNvSpPr>
            <a:spLocks noGrp="1"/>
          </p:cNvSpPr>
          <p:nvPr>
            <p:ph sz="quarter" idx="4"/>
          </p:nvPr>
        </p:nvSpPr>
        <p:spPr>
          <a:xfrm>
            <a:off x="6177240" y="2169340"/>
            <a:ext cx="5374999" cy="3941227"/>
          </a:xfrm>
          <a:prstGeom prst="rect">
            <a:avLst/>
          </a:prstGeom>
        </p:spPr>
        <p:txBody>
          <a:bodyPr lIns="100794" tIns="50397" rIns="100794" bIns="50397"/>
          <a:lstStyle>
            <a:lvl1pPr>
              <a:defRPr sz="2352"/>
            </a:lvl1pPr>
            <a:lvl2pPr>
              <a:defRPr sz="1991"/>
            </a:lvl2pPr>
            <a:lvl3pPr>
              <a:defRPr sz="1810"/>
            </a:lvl3pPr>
            <a:lvl4pPr>
              <a:defRPr sz="1629"/>
            </a:lvl4pPr>
            <a:lvl5pPr>
              <a:defRPr sz="1629"/>
            </a:lvl5pPr>
            <a:lvl6pPr>
              <a:defRPr sz="1629"/>
            </a:lvl6pPr>
            <a:lvl7pPr>
              <a:defRPr sz="1629"/>
            </a:lvl7pPr>
            <a:lvl8pPr>
              <a:defRPr sz="1629"/>
            </a:lvl8pPr>
            <a:lvl9pPr>
              <a:defRPr sz="1629"/>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17. 5. 2025</a:t>
            </a:fld>
            <a:endParaRPr lang="es-ES" altLang="sk-SK"/>
          </a:p>
        </p:txBody>
      </p:sp>
    </p:spTree>
    <p:extLst>
      <p:ext uri="{BB962C8B-B14F-4D97-AF65-F5344CB8AC3E}">
        <p14:creationId xmlns:p14="http://schemas.microsoft.com/office/powerpoint/2010/main" val="37751836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17. 5. 2025</a:t>
            </a:fld>
            <a:endParaRPr lang="es-ES" altLang="sk-SK"/>
          </a:p>
        </p:txBody>
      </p:sp>
    </p:spTree>
    <p:extLst>
      <p:ext uri="{BB962C8B-B14F-4D97-AF65-F5344CB8AC3E}">
        <p14:creationId xmlns:p14="http://schemas.microsoft.com/office/powerpoint/2010/main" val="4000256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17. 5. 2025</a:t>
            </a:fld>
            <a:endParaRPr lang="es-ES" altLang="sk-SK"/>
          </a:p>
        </p:txBody>
      </p:sp>
    </p:spTree>
    <p:extLst>
      <p:ext uri="{BB962C8B-B14F-4D97-AF65-F5344CB8AC3E}">
        <p14:creationId xmlns:p14="http://schemas.microsoft.com/office/powerpoint/2010/main" val="370811867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8015" y="272358"/>
            <a:ext cx="4000638" cy="1159091"/>
          </a:xfrm>
          <a:prstGeom prst="rect">
            <a:avLst/>
          </a:prstGeom>
        </p:spPr>
        <p:txBody>
          <a:bodyPr lIns="100794" tIns="50397" rIns="100794" bIns="50397" anchor="b"/>
          <a:lstStyle>
            <a:lvl1pPr algn="l">
              <a:defRPr sz="1991" b="1"/>
            </a:lvl1pPr>
          </a:lstStyle>
          <a:p>
            <a:r>
              <a:rPr lang="sk-SK"/>
              <a:t>Upravte štýly predlohy textu</a:t>
            </a:r>
          </a:p>
        </p:txBody>
      </p:sp>
      <p:sp>
        <p:nvSpPr>
          <p:cNvPr id="3" name="Zástupný symbol obsahu 2"/>
          <p:cNvSpPr>
            <a:spLocks noGrp="1"/>
          </p:cNvSpPr>
          <p:nvPr>
            <p:ph idx="1"/>
          </p:nvPr>
        </p:nvSpPr>
        <p:spPr>
          <a:xfrm>
            <a:off x="4754323" y="272359"/>
            <a:ext cx="6797917" cy="5838210"/>
          </a:xfrm>
          <a:prstGeom prst="rect">
            <a:avLst/>
          </a:prstGeom>
        </p:spPr>
        <p:txBody>
          <a:bodyPr lIns="100794" tIns="50397" rIns="100794" bIns="50397"/>
          <a:lstStyle>
            <a:lvl1pPr>
              <a:defRPr sz="3167"/>
            </a:lvl1pPr>
            <a:lvl2pPr>
              <a:defRPr sz="2805"/>
            </a:lvl2pPr>
            <a:lvl3pPr>
              <a:defRPr sz="2352"/>
            </a:lvl3pPr>
            <a:lvl4pPr>
              <a:defRPr sz="1991"/>
            </a:lvl4pPr>
            <a:lvl5pPr>
              <a:defRPr sz="1991"/>
            </a:lvl5pPr>
            <a:lvl6pPr>
              <a:defRPr sz="1991"/>
            </a:lvl6pPr>
            <a:lvl7pPr>
              <a:defRPr sz="1991"/>
            </a:lvl7pPr>
            <a:lvl8pPr>
              <a:defRPr sz="1991"/>
            </a:lvl8pPr>
            <a:lvl9pPr>
              <a:defRPr sz="199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8015" y="1431447"/>
            <a:ext cx="4000638" cy="4679118"/>
          </a:xfrm>
          <a:prstGeom prst="rect">
            <a:avLst/>
          </a:prstGeom>
        </p:spPr>
        <p:txBody>
          <a:bodyPr lIns="100794" tIns="50397" rIns="100794" bIns="50397"/>
          <a:lstStyle>
            <a:lvl1pPr marL="0" indent="0">
              <a:buNone/>
              <a:defRPr sz="1357"/>
            </a:lvl1pPr>
            <a:lvl2pPr marL="456008" indent="0">
              <a:buNone/>
              <a:defRPr sz="1176"/>
            </a:lvl2pPr>
            <a:lvl3pPr marL="912018" indent="0">
              <a:buNone/>
              <a:defRPr sz="995"/>
            </a:lvl3pPr>
            <a:lvl4pPr marL="1368026" indent="0">
              <a:buNone/>
              <a:defRPr sz="905"/>
            </a:lvl4pPr>
            <a:lvl5pPr marL="1824034" indent="0">
              <a:buNone/>
              <a:defRPr sz="905"/>
            </a:lvl5pPr>
            <a:lvl6pPr marL="2280044" indent="0">
              <a:buNone/>
              <a:defRPr sz="905"/>
            </a:lvl6pPr>
            <a:lvl7pPr marL="2736052" indent="0">
              <a:buNone/>
              <a:defRPr sz="905"/>
            </a:lvl7pPr>
            <a:lvl8pPr marL="3192060" indent="0">
              <a:buNone/>
              <a:defRPr sz="905"/>
            </a:lvl8pPr>
            <a:lvl9pPr marL="3648069" indent="0">
              <a:buNone/>
              <a:defRPr sz="905"/>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17. 5. 2025</a:t>
            </a:fld>
            <a:endParaRPr lang="es-ES" altLang="sk-SK"/>
          </a:p>
        </p:txBody>
      </p:sp>
    </p:spTree>
    <p:extLst>
      <p:ext uri="{BB962C8B-B14F-4D97-AF65-F5344CB8AC3E}">
        <p14:creationId xmlns:p14="http://schemas.microsoft.com/office/powerpoint/2010/main" val="393802733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3496" y="4788376"/>
            <a:ext cx="7296150" cy="565295"/>
          </a:xfrm>
          <a:prstGeom prst="rect">
            <a:avLst/>
          </a:prstGeom>
        </p:spPr>
        <p:txBody>
          <a:bodyPr lIns="100794" tIns="50397" rIns="100794" bIns="50397" anchor="b"/>
          <a:lstStyle>
            <a:lvl1pPr algn="l">
              <a:defRPr sz="1991" b="1"/>
            </a:lvl1pPr>
          </a:lstStyle>
          <a:p>
            <a:r>
              <a:rPr lang="sk-SK"/>
              <a:t>Upravte štýly predlohy textu</a:t>
            </a:r>
          </a:p>
        </p:txBody>
      </p:sp>
      <p:sp>
        <p:nvSpPr>
          <p:cNvPr id="3" name="Zástupný symbol obrázka 2"/>
          <p:cNvSpPr>
            <a:spLocks noGrp="1"/>
          </p:cNvSpPr>
          <p:nvPr>
            <p:ph type="pic" idx="1"/>
          </p:nvPr>
        </p:nvSpPr>
        <p:spPr>
          <a:xfrm>
            <a:off x="2383496" y="611218"/>
            <a:ext cx="7296150" cy="4104323"/>
          </a:xfrm>
          <a:prstGeom prst="rect">
            <a:avLst/>
          </a:prstGeom>
        </p:spPr>
        <p:txBody>
          <a:bodyPr lIns="100794" tIns="50397" rIns="100794" bIns="50397"/>
          <a:lstStyle>
            <a:lvl1pPr marL="0" indent="0">
              <a:buNone/>
              <a:defRPr sz="3167"/>
            </a:lvl1pPr>
            <a:lvl2pPr marL="456008" indent="0">
              <a:buNone/>
              <a:defRPr sz="2805"/>
            </a:lvl2pPr>
            <a:lvl3pPr marL="912018" indent="0">
              <a:buNone/>
              <a:defRPr sz="2352"/>
            </a:lvl3pPr>
            <a:lvl4pPr marL="1368026" indent="0">
              <a:buNone/>
              <a:defRPr sz="1991"/>
            </a:lvl4pPr>
            <a:lvl5pPr marL="1824034" indent="0">
              <a:buNone/>
              <a:defRPr sz="1991"/>
            </a:lvl5pPr>
            <a:lvl6pPr marL="2280044" indent="0">
              <a:buNone/>
              <a:defRPr sz="1991"/>
            </a:lvl6pPr>
            <a:lvl7pPr marL="2736052" indent="0">
              <a:buNone/>
              <a:defRPr sz="1991"/>
            </a:lvl7pPr>
            <a:lvl8pPr marL="3192060" indent="0">
              <a:buNone/>
              <a:defRPr sz="1991"/>
            </a:lvl8pPr>
            <a:lvl9pPr marL="3648069" indent="0">
              <a:buNone/>
              <a:defRPr sz="1991"/>
            </a:lvl9pPr>
          </a:lstStyle>
          <a:p>
            <a:pPr lvl="0"/>
            <a:endParaRPr lang="sk-SK" noProof="0"/>
          </a:p>
        </p:txBody>
      </p:sp>
      <p:sp>
        <p:nvSpPr>
          <p:cNvPr id="4" name="Zástupný symbol textu 3"/>
          <p:cNvSpPr>
            <a:spLocks noGrp="1"/>
          </p:cNvSpPr>
          <p:nvPr>
            <p:ph type="body" sz="half" idx="2"/>
          </p:nvPr>
        </p:nvSpPr>
        <p:spPr>
          <a:xfrm>
            <a:off x="2383496" y="5353675"/>
            <a:ext cx="7296150" cy="802812"/>
          </a:xfrm>
          <a:prstGeom prst="rect">
            <a:avLst/>
          </a:prstGeom>
        </p:spPr>
        <p:txBody>
          <a:bodyPr lIns="100794" tIns="50397" rIns="100794" bIns="50397"/>
          <a:lstStyle>
            <a:lvl1pPr marL="0" indent="0">
              <a:buNone/>
              <a:defRPr sz="1357"/>
            </a:lvl1pPr>
            <a:lvl2pPr marL="456008" indent="0">
              <a:buNone/>
              <a:defRPr sz="1176"/>
            </a:lvl2pPr>
            <a:lvl3pPr marL="912018" indent="0">
              <a:buNone/>
              <a:defRPr sz="995"/>
            </a:lvl3pPr>
            <a:lvl4pPr marL="1368026" indent="0">
              <a:buNone/>
              <a:defRPr sz="905"/>
            </a:lvl4pPr>
            <a:lvl5pPr marL="1824034" indent="0">
              <a:buNone/>
              <a:defRPr sz="905"/>
            </a:lvl5pPr>
            <a:lvl6pPr marL="2280044" indent="0">
              <a:buNone/>
              <a:defRPr sz="905"/>
            </a:lvl6pPr>
            <a:lvl7pPr marL="2736052" indent="0">
              <a:buNone/>
              <a:defRPr sz="905"/>
            </a:lvl7pPr>
            <a:lvl8pPr marL="3192060" indent="0">
              <a:buNone/>
              <a:defRPr sz="905"/>
            </a:lvl8pPr>
            <a:lvl9pPr marL="3648069" indent="0">
              <a:buNone/>
              <a:defRPr sz="905"/>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17. 5. 2025</a:t>
            </a:fld>
            <a:endParaRPr lang="es-ES" altLang="sk-SK"/>
          </a:p>
        </p:txBody>
      </p:sp>
    </p:spTree>
    <p:extLst>
      <p:ext uri="{BB962C8B-B14F-4D97-AF65-F5344CB8AC3E}">
        <p14:creationId xmlns:p14="http://schemas.microsoft.com/office/powerpoint/2010/main" val="400983702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5" cy="114009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8013" y="1596126"/>
            <a:ext cx="10944225" cy="4514439"/>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17. 5. 2025</a:t>
            </a:fld>
            <a:endParaRPr lang="es-ES" altLang="sk-SK"/>
          </a:p>
        </p:txBody>
      </p:sp>
    </p:spTree>
    <p:extLst>
      <p:ext uri="{BB962C8B-B14F-4D97-AF65-F5344CB8AC3E}">
        <p14:creationId xmlns:p14="http://schemas.microsoft.com/office/powerpoint/2010/main" val="217239474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16181" y="273942"/>
            <a:ext cx="2736057" cy="5836626"/>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8015" y="273942"/>
            <a:ext cx="8005497" cy="5836626"/>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0595"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17. 5. 2025</a:t>
            </a:fld>
            <a:endParaRPr lang="es-ES" altLang="sk-SK"/>
          </a:p>
        </p:txBody>
      </p:sp>
    </p:spTree>
    <p:extLst>
      <p:ext uri="{BB962C8B-B14F-4D97-AF65-F5344CB8AC3E}">
        <p14:creationId xmlns:p14="http://schemas.microsoft.com/office/powerpoint/2010/main" val="2229012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6017" y="364196"/>
            <a:ext cx="10488216" cy="1322188"/>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6017" y="1820976"/>
            <a:ext cx="10488216"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6017" y="6340166"/>
            <a:ext cx="2736056" cy="364195"/>
          </a:xfrm>
          <a:prstGeom prst="rect">
            <a:avLst/>
          </a:prstGeom>
        </p:spPr>
        <p:txBody>
          <a:bodyPr vert="horz" lIns="91440" tIns="45720" rIns="91440" bIns="45720" rtlCol="0" anchor="ctr"/>
          <a:lstStyle>
            <a:lvl1pPr algn="l">
              <a:defRPr sz="1197">
                <a:solidFill>
                  <a:schemeClr val="tx1">
                    <a:tint val="75000"/>
                  </a:schemeClr>
                </a:solidFill>
              </a:defRPr>
            </a:lvl1pPr>
          </a:lstStyle>
          <a:p>
            <a:fld id="{5AF66897-4934-487E-864C-D2566DDFCD31}" type="datetime1">
              <a:rPr lang="sk-SK" smtClean="0"/>
              <a:t>17. 5. 2025</a:t>
            </a:fld>
            <a:endParaRPr lang="sk-SK"/>
          </a:p>
        </p:txBody>
      </p:sp>
      <p:sp>
        <p:nvSpPr>
          <p:cNvPr id="5" name="Footer Placeholder 4"/>
          <p:cNvSpPr>
            <a:spLocks noGrp="1"/>
          </p:cNvSpPr>
          <p:nvPr>
            <p:ph type="ftr" sz="quarter" idx="3"/>
          </p:nvPr>
        </p:nvSpPr>
        <p:spPr>
          <a:xfrm>
            <a:off x="4028083" y="6340166"/>
            <a:ext cx="4104084" cy="364195"/>
          </a:xfrm>
          <a:prstGeom prst="rect">
            <a:avLst/>
          </a:prstGeom>
        </p:spPr>
        <p:txBody>
          <a:bodyPr vert="horz" lIns="91440" tIns="45720" rIns="91440" bIns="45720" rtlCol="0" anchor="ctr"/>
          <a:lstStyle>
            <a:lvl1pPr algn="ctr">
              <a:defRPr sz="1197">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588177" y="6340166"/>
            <a:ext cx="2736056" cy="364195"/>
          </a:xfrm>
          <a:prstGeom prst="rect">
            <a:avLst/>
          </a:prstGeom>
        </p:spPr>
        <p:txBody>
          <a:bodyPr vert="horz" lIns="91440" tIns="45720" rIns="91440" bIns="45720" rtlCol="0" anchor="ctr"/>
          <a:lstStyle>
            <a:lvl1pPr algn="r">
              <a:defRPr sz="1197">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2713484614"/>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sldNum="0" hdr="0" ftr="0" dt="0"/>
  <p:txStyles>
    <p:titleStyle>
      <a:lvl1pPr algn="l" defTabSz="912023"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06" indent="-228006" algn="l" defTabSz="912023" rtl="0" eaLnBrk="1" latinLnBrk="0" hangingPunct="1">
        <a:lnSpc>
          <a:spcPct val="90000"/>
        </a:lnSpc>
        <a:spcBef>
          <a:spcPts val="997"/>
        </a:spcBef>
        <a:buFont typeface="Arial" panose="020B0604020202020204" pitchFamily="34" charset="0"/>
        <a:buChar char="•"/>
        <a:defRPr sz="2793" kern="1200">
          <a:solidFill>
            <a:schemeClr val="tx1"/>
          </a:solidFill>
          <a:latin typeface="+mn-lt"/>
          <a:ea typeface="+mn-ea"/>
          <a:cs typeface="+mn-cs"/>
        </a:defRPr>
      </a:lvl1pPr>
      <a:lvl2pPr marL="684017" indent="-228006" algn="l" defTabSz="912023"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028" indent="-228006" algn="l" defTabSz="912023"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039"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051"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062"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073"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085"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096"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023" rtl="0" eaLnBrk="1" latinLnBrk="0" hangingPunct="1">
        <a:defRPr sz="1795" kern="1200">
          <a:solidFill>
            <a:schemeClr val="tx1"/>
          </a:solidFill>
          <a:latin typeface="+mn-lt"/>
          <a:ea typeface="+mn-ea"/>
          <a:cs typeface="+mn-cs"/>
        </a:defRPr>
      </a:lvl1pPr>
      <a:lvl2pPr marL="456011" algn="l" defTabSz="912023" rtl="0" eaLnBrk="1" latinLnBrk="0" hangingPunct="1">
        <a:defRPr sz="1795" kern="1200">
          <a:solidFill>
            <a:schemeClr val="tx1"/>
          </a:solidFill>
          <a:latin typeface="+mn-lt"/>
          <a:ea typeface="+mn-ea"/>
          <a:cs typeface="+mn-cs"/>
        </a:defRPr>
      </a:lvl2pPr>
      <a:lvl3pPr marL="912023" algn="l" defTabSz="912023" rtl="0" eaLnBrk="1" latinLnBrk="0" hangingPunct="1">
        <a:defRPr sz="1795" kern="1200">
          <a:solidFill>
            <a:schemeClr val="tx1"/>
          </a:solidFill>
          <a:latin typeface="+mn-lt"/>
          <a:ea typeface="+mn-ea"/>
          <a:cs typeface="+mn-cs"/>
        </a:defRPr>
      </a:lvl3pPr>
      <a:lvl4pPr marL="1368034" algn="l" defTabSz="912023" rtl="0" eaLnBrk="1" latinLnBrk="0" hangingPunct="1">
        <a:defRPr sz="1795" kern="1200">
          <a:solidFill>
            <a:schemeClr val="tx1"/>
          </a:solidFill>
          <a:latin typeface="+mn-lt"/>
          <a:ea typeface="+mn-ea"/>
          <a:cs typeface="+mn-cs"/>
        </a:defRPr>
      </a:lvl4pPr>
      <a:lvl5pPr marL="1824045" algn="l" defTabSz="912023" rtl="0" eaLnBrk="1" latinLnBrk="0" hangingPunct="1">
        <a:defRPr sz="1795" kern="1200">
          <a:solidFill>
            <a:schemeClr val="tx1"/>
          </a:solidFill>
          <a:latin typeface="+mn-lt"/>
          <a:ea typeface="+mn-ea"/>
          <a:cs typeface="+mn-cs"/>
        </a:defRPr>
      </a:lvl5pPr>
      <a:lvl6pPr marL="2280056" algn="l" defTabSz="912023" rtl="0" eaLnBrk="1" latinLnBrk="0" hangingPunct="1">
        <a:defRPr sz="1795" kern="1200">
          <a:solidFill>
            <a:schemeClr val="tx1"/>
          </a:solidFill>
          <a:latin typeface="+mn-lt"/>
          <a:ea typeface="+mn-ea"/>
          <a:cs typeface="+mn-cs"/>
        </a:defRPr>
      </a:lvl6pPr>
      <a:lvl7pPr marL="2736068" algn="l" defTabSz="912023" rtl="0" eaLnBrk="1" latinLnBrk="0" hangingPunct="1">
        <a:defRPr sz="1795" kern="1200">
          <a:solidFill>
            <a:schemeClr val="tx1"/>
          </a:solidFill>
          <a:latin typeface="+mn-lt"/>
          <a:ea typeface="+mn-ea"/>
          <a:cs typeface="+mn-cs"/>
        </a:defRPr>
      </a:lvl7pPr>
      <a:lvl8pPr marL="3192079" algn="l" defTabSz="912023" rtl="0" eaLnBrk="1" latinLnBrk="0" hangingPunct="1">
        <a:defRPr sz="1795" kern="1200">
          <a:solidFill>
            <a:schemeClr val="tx1"/>
          </a:solidFill>
          <a:latin typeface="+mn-lt"/>
          <a:ea typeface="+mn-ea"/>
          <a:cs typeface="+mn-cs"/>
        </a:defRPr>
      </a:lvl8pPr>
      <a:lvl9pPr marL="3648090" algn="l" defTabSz="912023" rtl="0" eaLnBrk="1" latinLnBrk="0" hangingPunct="1">
        <a:defRPr sz="179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6017" y="364196"/>
            <a:ext cx="10488216" cy="1322188"/>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6017" y="1820977"/>
            <a:ext cx="10488216"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6017" y="6340166"/>
            <a:ext cx="2736056" cy="364195"/>
          </a:xfrm>
          <a:prstGeom prst="rect">
            <a:avLst/>
          </a:prstGeom>
        </p:spPr>
        <p:txBody>
          <a:bodyPr vert="horz" lIns="91440" tIns="45720" rIns="91440" bIns="45720" rtlCol="0" anchor="ctr"/>
          <a:lstStyle>
            <a:lvl1pPr algn="l">
              <a:defRPr sz="1197">
                <a:solidFill>
                  <a:schemeClr val="tx1">
                    <a:tint val="75000"/>
                  </a:schemeClr>
                </a:solidFill>
                <a:latin typeface="Arial" panose="020B0604020202020204" pitchFamily="34" charset="0"/>
              </a:defRPr>
            </a:lvl1pPr>
          </a:lstStyle>
          <a:p>
            <a:fld id="{41716D49-2463-4AA2-952A-92B9460384EF}" type="datetimeFigureOut">
              <a:rPr lang="sk-SK" smtClean="0"/>
              <a:pPr/>
              <a:t>17. 5. 2025</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28083" y="6340166"/>
            <a:ext cx="4104084" cy="364195"/>
          </a:xfrm>
          <a:prstGeom prst="rect">
            <a:avLst/>
          </a:prstGeom>
        </p:spPr>
        <p:txBody>
          <a:bodyPr vert="horz" lIns="91440" tIns="45720" rIns="91440" bIns="45720" rtlCol="0" anchor="ctr"/>
          <a:lstStyle>
            <a:lvl1pPr algn="ctr">
              <a:defRPr sz="1197">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588177" y="6340166"/>
            <a:ext cx="2736056" cy="364195"/>
          </a:xfrm>
          <a:prstGeom prst="rect">
            <a:avLst/>
          </a:prstGeom>
        </p:spPr>
        <p:txBody>
          <a:bodyPr vert="horz" lIns="91440" tIns="45720" rIns="91440" bIns="45720" rtlCol="0" anchor="ctr"/>
          <a:lstStyle>
            <a:lvl1pPr algn="r">
              <a:defRPr sz="1197">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3237808751"/>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912000" rtl="0" eaLnBrk="1" latinLnBrk="0" hangingPunct="1">
        <a:lnSpc>
          <a:spcPct val="90000"/>
        </a:lnSpc>
        <a:spcBef>
          <a:spcPct val="0"/>
        </a:spcBef>
        <a:buNone/>
        <a:defRPr sz="4388" kern="1200">
          <a:solidFill>
            <a:schemeClr val="tx1"/>
          </a:solidFill>
          <a:latin typeface="Arial" panose="020B0604020202020204" pitchFamily="34" charset="0"/>
          <a:ea typeface="+mj-ea"/>
          <a:cs typeface="+mj-cs"/>
        </a:defRPr>
      </a:lvl1pPr>
    </p:titleStyle>
    <p:bodyStyle>
      <a:lvl1pPr marL="228000" indent="-228000" algn="l" defTabSz="912000" rtl="0" eaLnBrk="1" latinLnBrk="0" hangingPunct="1">
        <a:lnSpc>
          <a:spcPct val="90000"/>
        </a:lnSpc>
        <a:spcBef>
          <a:spcPts val="997"/>
        </a:spcBef>
        <a:buFont typeface="Arial" panose="020B0604020202020204" pitchFamily="34" charset="0"/>
        <a:buChar char="•"/>
        <a:defRPr sz="2793" kern="1200">
          <a:solidFill>
            <a:schemeClr val="tx1"/>
          </a:solidFill>
          <a:latin typeface="Arial" panose="020B0604020202020204" pitchFamily="34" charset="0"/>
          <a:ea typeface="+mn-ea"/>
          <a:cs typeface="+mn-cs"/>
        </a:defRPr>
      </a:lvl1pPr>
      <a:lvl2pPr marL="684000" indent="-228000" algn="l" defTabSz="912000" rtl="0" eaLnBrk="1" latinLnBrk="0" hangingPunct="1">
        <a:lnSpc>
          <a:spcPct val="90000"/>
        </a:lnSpc>
        <a:spcBef>
          <a:spcPts val="499"/>
        </a:spcBef>
        <a:buFont typeface="Arial" panose="020B0604020202020204" pitchFamily="34" charset="0"/>
        <a:buChar char="•"/>
        <a:defRPr sz="2394" kern="1200">
          <a:solidFill>
            <a:schemeClr val="tx1"/>
          </a:solidFill>
          <a:latin typeface="Arial" panose="020B0604020202020204" pitchFamily="34" charset="0"/>
          <a:ea typeface="+mn-ea"/>
          <a:cs typeface="+mn-cs"/>
        </a:defRPr>
      </a:lvl2pPr>
      <a:lvl3pPr marL="1140000" indent="-228000" algn="l" defTabSz="912000" rtl="0" eaLnBrk="1" latinLnBrk="0" hangingPunct="1">
        <a:lnSpc>
          <a:spcPct val="90000"/>
        </a:lnSpc>
        <a:spcBef>
          <a:spcPts val="499"/>
        </a:spcBef>
        <a:buFont typeface="Arial" panose="020B0604020202020204" pitchFamily="34" charset="0"/>
        <a:buChar char="•"/>
        <a:defRPr sz="1995" kern="1200">
          <a:solidFill>
            <a:schemeClr val="tx1"/>
          </a:solidFill>
          <a:latin typeface="Arial" panose="020B0604020202020204" pitchFamily="34" charset="0"/>
          <a:ea typeface="+mn-ea"/>
          <a:cs typeface="+mn-cs"/>
        </a:defRPr>
      </a:lvl3pPr>
      <a:lvl4pPr marL="159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4pPr>
      <a:lvl5pPr marL="2051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5pPr>
      <a:lvl6pPr marL="2507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3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19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sk-SK"/>
      </a:defPPr>
      <a:lvl1pPr marL="0" algn="l" defTabSz="912000" rtl="0" eaLnBrk="1" latinLnBrk="0" hangingPunct="1">
        <a:defRPr sz="1795" kern="1200">
          <a:solidFill>
            <a:schemeClr val="tx1"/>
          </a:solidFill>
          <a:latin typeface="+mn-lt"/>
          <a:ea typeface="+mn-ea"/>
          <a:cs typeface="+mn-cs"/>
        </a:defRPr>
      </a:lvl1pPr>
      <a:lvl2pPr marL="456000" algn="l" defTabSz="912000" rtl="0" eaLnBrk="1" latinLnBrk="0" hangingPunct="1">
        <a:defRPr sz="1795" kern="1200">
          <a:solidFill>
            <a:schemeClr val="tx1"/>
          </a:solidFill>
          <a:latin typeface="+mn-lt"/>
          <a:ea typeface="+mn-ea"/>
          <a:cs typeface="+mn-cs"/>
        </a:defRPr>
      </a:lvl2pPr>
      <a:lvl3pPr marL="912000" algn="l" defTabSz="912000" rtl="0" eaLnBrk="1" latinLnBrk="0" hangingPunct="1">
        <a:defRPr sz="1795" kern="1200">
          <a:solidFill>
            <a:schemeClr val="tx1"/>
          </a:solidFill>
          <a:latin typeface="+mn-lt"/>
          <a:ea typeface="+mn-ea"/>
          <a:cs typeface="+mn-cs"/>
        </a:defRPr>
      </a:lvl3pPr>
      <a:lvl4pPr marL="1368000" algn="l" defTabSz="912000" rtl="0" eaLnBrk="1" latinLnBrk="0" hangingPunct="1">
        <a:defRPr sz="1795" kern="1200">
          <a:solidFill>
            <a:schemeClr val="tx1"/>
          </a:solidFill>
          <a:latin typeface="+mn-lt"/>
          <a:ea typeface="+mn-ea"/>
          <a:cs typeface="+mn-cs"/>
        </a:defRPr>
      </a:lvl4pPr>
      <a:lvl5pPr marL="1823999" algn="l" defTabSz="912000" rtl="0" eaLnBrk="1" latinLnBrk="0" hangingPunct="1">
        <a:defRPr sz="1795" kern="1200">
          <a:solidFill>
            <a:schemeClr val="tx1"/>
          </a:solidFill>
          <a:latin typeface="+mn-lt"/>
          <a:ea typeface="+mn-ea"/>
          <a:cs typeface="+mn-cs"/>
        </a:defRPr>
      </a:lvl5pPr>
      <a:lvl6pPr marL="2279999" algn="l" defTabSz="912000" rtl="0" eaLnBrk="1" latinLnBrk="0" hangingPunct="1">
        <a:defRPr sz="1795" kern="1200">
          <a:solidFill>
            <a:schemeClr val="tx1"/>
          </a:solidFill>
          <a:latin typeface="+mn-lt"/>
          <a:ea typeface="+mn-ea"/>
          <a:cs typeface="+mn-cs"/>
        </a:defRPr>
      </a:lvl6pPr>
      <a:lvl7pPr marL="2735999" algn="l" defTabSz="912000" rtl="0" eaLnBrk="1" latinLnBrk="0" hangingPunct="1">
        <a:defRPr sz="1795" kern="1200">
          <a:solidFill>
            <a:schemeClr val="tx1"/>
          </a:solidFill>
          <a:latin typeface="+mn-lt"/>
          <a:ea typeface="+mn-ea"/>
          <a:cs typeface="+mn-cs"/>
        </a:defRPr>
      </a:lvl7pPr>
      <a:lvl8pPr marL="3191999" algn="l" defTabSz="912000" rtl="0" eaLnBrk="1" latinLnBrk="0" hangingPunct="1">
        <a:defRPr sz="1795" kern="1200">
          <a:solidFill>
            <a:schemeClr val="tx1"/>
          </a:solidFill>
          <a:latin typeface="+mn-lt"/>
          <a:ea typeface="+mn-ea"/>
          <a:cs typeface="+mn-cs"/>
        </a:defRPr>
      </a:lvl8pPr>
      <a:lvl9pPr marL="3647999" algn="l" defTabSz="912000" rtl="0" eaLnBrk="1" latinLnBrk="0" hangingPunct="1">
        <a:defRPr sz="1795"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6017" y="364197"/>
            <a:ext cx="10488216" cy="1322188"/>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6017" y="1820978"/>
            <a:ext cx="10488216"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6018" y="6340165"/>
            <a:ext cx="2736056" cy="364195"/>
          </a:xfrm>
          <a:prstGeom prst="rect">
            <a:avLst/>
          </a:prstGeom>
        </p:spPr>
        <p:txBody>
          <a:bodyPr vert="horz" lIns="91440" tIns="45720" rIns="91440" bIns="45720" rtlCol="0" anchor="ctr"/>
          <a:lstStyle>
            <a:lvl1pPr algn="l">
              <a:defRPr sz="1197">
                <a:solidFill>
                  <a:schemeClr val="tx1">
                    <a:tint val="75000"/>
                  </a:schemeClr>
                </a:solidFill>
                <a:latin typeface="Arial" panose="020B0604020202020204" pitchFamily="34" charset="0"/>
              </a:defRPr>
            </a:lvl1pPr>
          </a:lstStyle>
          <a:p>
            <a:fld id="{5AF66897-4934-487E-864C-D2566DDFCD31}" type="datetime1">
              <a:rPr lang="sk-SK" smtClean="0"/>
              <a:pPr/>
              <a:t>17. 5. 2025</a:t>
            </a:fld>
            <a:endParaRPr lang="sk-SK"/>
          </a:p>
        </p:txBody>
      </p:sp>
      <p:sp>
        <p:nvSpPr>
          <p:cNvPr id="5" name="Footer Placeholder 4"/>
          <p:cNvSpPr>
            <a:spLocks noGrp="1"/>
          </p:cNvSpPr>
          <p:nvPr>
            <p:ph type="ftr" sz="quarter" idx="3"/>
          </p:nvPr>
        </p:nvSpPr>
        <p:spPr>
          <a:xfrm>
            <a:off x="4028083" y="6340165"/>
            <a:ext cx="4104084" cy="364195"/>
          </a:xfrm>
          <a:prstGeom prst="rect">
            <a:avLst/>
          </a:prstGeom>
        </p:spPr>
        <p:txBody>
          <a:bodyPr vert="horz" lIns="91440" tIns="45720" rIns="91440" bIns="45720" rtlCol="0" anchor="ctr"/>
          <a:lstStyle>
            <a:lvl1pPr algn="ctr">
              <a:defRPr sz="1197">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8588177" y="6340165"/>
            <a:ext cx="2736056" cy="364195"/>
          </a:xfrm>
          <a:prstGeom prst="rect">
            <a:avLst/>
          </a:prstGeom>
        </p:spPr>
        <p:txBody>
          <a:bodyPr vert="horz" lIns="91440" tIns="45720" rIns="91440" bIns="45720" rtlCol="0" anchor="ctr"/>
          <a:lstStyle>
            <a:lvl1pPr algn="r">
              <a:defRPr sz="1197">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4133350723"/>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sldNum="0" hdr="0" ftr="0" dt="0"/>
  <p:txStyles>
    <p:titleStyle>
      <a:lvl1pPr algn="l" defTabSz="912049" rtl="0" eaLnBrk="1" latinLnBrk="0" hangingPunct="1">
        <a:lnSpc>
          <a:spcPct val="90000"/>
        </a:lnSpc>
        <a:spcBef>
          <a:spcPct val="0"/>
        </a:spcBef>
        <a:buNone/>
        <a:defRPr sz="4388" kern="1200">
          <a:solidFill>
            <a:schemeClr val="tx1"/>
          </a:solidFill>
          <a:latin typeface="Arial" panose="020B0604020202020204" pitchFamily="34" charset="0"/>
          <a:ea typeface="+mj-ea"/>
          <a:cs typeface="+mj-cs"/>
        </a:defRPr>
      </a:lvl1pPr>
    </p:titleStyle>
    <p:bodyStyle>
      <a:lvl1pPr marL="228012" indent="-228012" algn="l" defTabSz="912049" rtl="0" eaLnBrk="1" latinLnBrk="0" hangingPunct="1">
        <a:lnSpc>
          <a:spcPct val="90000"/>
        </a:lnSpc>
        <a:spcBef>
          <a:spcPts val="997"/>
        </a:spcBef>
        <a:buFont typeface="Arial" panose="020B0604020202020204" pitchFamily="34" charset="0"/>
        <a:buChar char="•"/>
        <a:defRPr sz="2793" kern="1200">
          <a:solidFill>
            <a:schemeClr val="tx1"/>
          </a:solidFill>
          <a:latin typeface="Arial" panose="020B0604020202020204" pitchFamily="34" charset="0"/>
          <a:ea typeface="+mn-ea"/>
          <a:cs typeface="+mn-cs"/>
        </a:defRPr>
      </a:lvl1pPr>
      <a:lvl2pPr marL="684037" indent="-228012" algn="l" defTabSz="912049" rtl="0" eaLnBrk="1" latinLnBrk="0" hangingPunct="1">
        <a:lnSpc>
          <a:spcPct val="90000"/>
        </a:lnSpc>
        <a:spcBef>
          <a:spcPts val="499"/>
        </a:spcBef>
        <a:buFont typeface="Arial" panose="020B0604020202020204" pitchFamily="34" charset="0"/>
        <a:buChar char="•"/>
        <a:defRPr sz="2394" kern="1200">
          <a:solidFill>
            <a:schemeClr val="tx1"/>
          </a:solidFill>
          <a:latin typeface="Arial" panose="020B0604020202020204" pitchFamily="34" charset="0"/>
          <a:ea typeface="+mn-ea"/>
          <a:cs typeface="+mn-cs"/>
        </a:defRPr>
      </a:lvl2pPr>
      <a:lvl3pPr marL="1140062" indent="-228012" algn="l" defTabSz="912049" rtl="0" eaLnBrk="1" latinLnBrk="0" hangingPunct="1">
        <a:lnSpc>
          <a:spcPct val="90000"/>
        </a:lnSpc>
        <a:spcBef>
          <a:spcPts val="499"/>
        </a:spcBef>
        <a:buFont typeface="Arial" panose="020B0604020202020204" pitchFamily="34" charset="0"/>
        <a:buChar char="•"/>
        <a:defRPr sz="1995" kern="1200">
          <a:solidFill>
            <a:schemeClr val="tx1"/>
          </a:solidFill>
          <a:latin typeface="Arial" panose="020B0604020202020204" pitchFamily="34" charset="0"/>
          <a:ea typeface="+mn-ea"/>
          <a:cs typeface="+mn-cs"/>
        </a:defRPr>
      </a:lvl3pPr>
      <a:lvl4pPr marL="1596085" indent="-228012" algn="l" defTabSz="912049"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4pPr>
      <a:lvl5pPr marL="2052110" indent="-228012" algn="l" defTabSz="912049"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5pPr>
      <a:lvl6pPr marL="2508135" indent="-228012" algn="l" defTabSz="912049"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159" indent="-228012" algn="l" defTabSz="912049"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184" indent="-228012" algn="l" defTabSz="912049"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208" indent="-228012" algn="l" defTabSz="912049"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049" rtl="0" eaLnBrk="1" latinLnBrk="0" hangingPunct="1">
        <a:defRPr sz="1795" kern="1200">
          <a:solidFill>
            <a:schemeClr val="tx1"/>
          </a:solidFill>
          <a:latin typeface="+mn-lt"/>
          <a:ea typeface="+mn-ea"/>
          <a:cs typeface="+mn-cs"/>
        </a:defRPr>
      </a:lvl1pPr>
      <a:lvl2pPr marL="456025" algn="l" defTabSz="912049" rtl="0" eaLnBrk="1" latinLnBrk="0" hangingPunct="1">
        <a:defRPr sz="1795" kern="1200">
          <a:solidFill>
            <a:schemeClr val="tx1"/>
          </a:solidFill>
          <a:latin typeface="+mn-lt"/>
          <a:ea typeface="+mn-ea"/>
          <a:cs typeface="+mn-cs"/>
        </a:defRPr>
      </a:lvl2pPr>
      <a:lvl3pPr marL="912049" algn="l" defTabSz="912049" rtl="0" eaLnBrk="1" latinLnBrk="0" hangingPunct="1">
        <a:defRPr sz="1795" kern="1200">
          <a:solidFill>
            <a:schemeClr val="tx1"/>
          </a:solidFill>
          <a:latin typeface="+mn-lt"/>
          <a:ea typeface="+mn-ea"/>
          <a:cs typeface="+mn-cs"/>
        </a:defRPr>
      </a:lvl3pPr>
      <a:lvl4pPr marL="1368074" algn="l" defTabSz="912049" rtl="0" eaLnBrk="1" latinLnBrk="0" hangingPunct="1">
        <a:defRPr sz="1795" kern="1200">
          <a:solidFill>
            <a:schemeClr val="tx1"/>
          </a:solidFill>
          <a:latin typeface="+mn-lt"/>
          <a:ea typeface="+mn-ea"/>
          <a:cs typeface="+mn-cs"/>
        </a:defRPr>
      </a:lvl4pPr>
      <a:lvl5pPr marL="1824098" algn="l" defTabSz="912049" rtl="0" eaLnBrk="1" latinLnBrk="0" hangingPunct="1">
        <a:defRPr sz="1795" kern="1200">
          <a:solidFill>
            <a:schemeClr val="tx1"/>
          </a:solidFill>
          <a:latin typeface="+mn-lt"/>
          <a:ea typeface="+mn-ea"/>
          <a:cs typeface="+mn-cs"/>
        </a:defRPr>
      </a:lvl5pPr>
      <a:lvl6pPr marL="2280122" algn="l" defTabSz="912049" rtl="0" eaLnBrk="1" latinLnBrk="0" hangingPunct="1">
        <a:defRPr sz="1795" kern="1200">
          <a:solidFill>
            <a:schemeClr val="tx1"/>
          </a:solidFill>
          <a:latin typeface="+mn-lt"/>
          <a:ea typeface="+mn-ea"/>
          <a:cs typeface="+mn-cs"/>
        </a:defRPr>
      </a:lvl6pPr>
      <a:lvl7pPr marL="2736147" algn="l" defTabSz="912049" rtl="0" eaLnBrk="1" latinLnBrk="0" hangingPunct="1">
        <a:defRPr sz="1795" kern="1200">
          <a:solidFill>
            <a:schemeClr val="tx1"/>
          </a:solidFill>
          <a:latin typeface="+mn-lt"/>
          <a:ea typeface="+mn-ea"/>
          <a:cs typeface="+mn-cs"/>
        </a:defRPr>
      </a:lvl7pPr>
      <a:lvl8pPr marL="3192171" algn="l" defTabSz="912049" rtl="0" eaLnBrk="1" latinLnBrk="0" hangingPunct="1">
        <a:defRPr sz="1795" kern="1200">
          <a:solidFill>
            <a:schemeClr val="tx1"/>
          </a:solidFill>
          <a:latin typeface="+mn-lt"/>
          <a:ea typeface="+mn-ea"/>
          <a:cs typeface="+mn-cs"/>
        </a:defRPr>
      </a:lvl8pPr>
      <a:lvl9pPr marL="3648196" algn="l" defTabSz="912049" rtl="0" eaLnBrk="1" latinLnBrk="0" hangingPunct="1">
        <a:defRPr sz="1795"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7058" y="6230036"/>
            <a:ext cx="2838030" cy="474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7376" eaLnBrk="1" hangingPunct="1">
              <a:lnSpc>
                <a:spcPct val="100000"/>
              </a:lnSpc>
              <a:buClrTx/>
              <a:buSzTx/>
              <a:buFontTx/>
              <a:buNone/>
              <a:defRPr sz="1357" u="none">
                <a:solidFill>
                  <a:srgbClr val="000000"/>
                </a:solidFill>
                <a:latin typeface="Arial" charset="0"/>
                <a:ea typeface="+mn-ea"/>
                <a:cs typeface="Arial" charset="0"/>
              </a:defRPr>
            </a:lvl1pPr>
          </a:lstStyle>
          <a:p>
            <a:pPr>
              <a:defRPr/>
            </a:pPr>
            <a:fld id="{14735D88-9579-4667-A696-FED41C5A8FBE}" type="datetime1">
              <a:rPr lang="sk-SK" altLang="sk-SK"/>
              <a:pPr>
                <a:defRPr/>
              </a:pPr>
              <a:t>17. 5. 2025</a:t>
            </a:fld>
            <a:endParaRPr lang="es-ES" altLang="sk-SK"/>
          </a:p>
        </p:txBody>
      </p:sp>
    </p:spTree>
    <p:extLst>
      <p:ext uri="{BB962C8B-B14F-4D97-AF65-F5344CB8AC3E}">
        <p14:creationId xmlns:p14="http://schemas.microsoft.com/office/powerpoint/2010/main" val="1165819461"/>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hf sldNum="0" hdr="0" ftr="0" dt="0"/>
  <p:txStyles>
    <p:titleStyle>
      <a:lvl1pPr algn="ctr" rtl="0" eaLnBrk="0" fontAlgn="base" hangingPunct="0">
        <a:spcBef>
          <a:spcPct val="0"/>
        </a:spcBef>
        <a:spcAft>
          <a:spcPct val="0"/>
        </a:spcAft>
        <a:defRPr sz="4434">
          <a:solidFill>
            <a:schemeClr val="tx2"/>
          </a:solidFill>
          <a:latin typeface="+mj-lt"/>
          <a:ea typeface="+mj-ea"/>
          <a:cs typeface="+mj-cs"/>
        </a:defRPr>
      </a:lvl1pPr>
      <a:lvl2pPr algn="ctr" rtl="0" eaLnBrk="0" fontAlgn="base" hangingPunct="0">
        <a:spcBef>
          <a:spcPct val="0"/>
        </a:spcBef>
        <a:spcAft>
          <a:spcPct val="0"/>
        </a:spcAft>
        <a:defRPr sz="4434">
          <a:solidFill>
            <a:schemeClr val="tx2"/>
          </a:solidFill>
          <a:latin typeface="Arial" charset="0"/>
          <a:cs typeface="Arial" charset="0"/>
        </a:defRPr>
      </a:lvl2pPr>
      <a:lvl3pPr algn="ctr" rtl="0" eaLnBrk="0" fontAlgn="base" hangingPunct="0">
        <a:spcBef>
          <a:spcPct val="0"/>
        </a:spcBef>
        <a:spcAft>
          <a:spcPct val="0"/>
        </a:spcAft>
        <a:defRPr sz="4434">
          <a:solidFill>
            <a:schemeClr val="tx2"/>
          </a:solidFill>
          <a:latin typeface="Arial" charset="0"/>
          <a:cs typeface="Arial" charset="0"/>
        </a:defRPr>
      </a:lvl3pPr>
      <a:lvl4pPr algn="ctr" rtl="0" eaLnBrk="0" fontAlgn="base" hangingPunct="0">
        <a:spcBef>
          <a:spcPct val="0"/>
        </a:spcBef>
        <a:spcAft>
          <a:spcPct val="0"/>
        </a:spcAft>
        <a:defRPr sz="4434">
          <a:solidFill>
            <a:schemeClr val="tx2"/>
          </a:solidFill>
          <a:latin typeface="Arial" charset="0"/>
          <a:cs typeface="Arial" charset="0"/>
        </a:defRPr>
      </a:lvl4pPr>
      <a:lvl5pPr algn="ctr" rtl="0" eaLnBrk="0" fontAlgn="base" hangingPunct="0">
        <a:spcBef>
          <a:spcPct val="0"/>
        </a:spcBef>
        <a:spcAft>
          <a:spcPct val="0"/>
        </a:spcAft>
        <a:defRPr sz="4434">
          <a:solidFill>
            <a:schemeClr val="tx2"/>
          </a:solidFill>
          <a:latin typeface="Arial" charset="0"/>
          <a:cs typeface="Arial" charset="0"/>
        </a:defRPr>
      </a:lvl5pPr>
      <a:lvl6pPr marL="456008" algn="ctr" rtl="0" fontAlgn="base">
        <a:spcBef>
          <a:spcPct val="0"/>
        </a:spcBef>
        <a:spcAft>
          <a:spcPct val="0"/>
        </a:spcAft>
        <a:defRPr sz="4434">
          <a:solidFill>
            <a:schemeClr val="tx2"/>
          </a:solidFill>
          <a:latin typeface="Arial" charset="0"/>
          <a:cs typeface="Arial" charset="0"/>
        </a:defRPr>
      </a:lvl6pPr>
      <a:lvl7pPr marL="912018" algn="ctr" rtl="0" fontAlgn="base">
        <a:spcBef>
          <a:spcPct val="0"/>
        </a:spcBef>
        <a:spcAft>
          <a:spcPct val="0"/>
        </a:spcAft>
        <a:defRPr sz="4434">
          <a:solidFill>
            <a:schemeClr val="tx2"/>
          </a:solidFill>
          <a:latin typeface="Arial" charset="0"/>
          <a:cs typeface="Arial" charset="0"/>
        </a:defRPr>
      </a:lvl7pPr>
      <a:lvl8pPr marL="1368026" algn="ctr" rtl="0" fontAlgn="base">
        <a:spcBef>
          <a:spcPct val="0"/>
        </a:spcBef>
        <a:spcAft>
          <a:spcPct val="0"/>
        </a:spcAft>
        <a:defRPr sz="4434">
          <a:solidFill>
            <a:schemeClr val="tx2"/>
          </a:solidFill>
          <a:latin typeface="Arial" charset="0"/>
          <a:cs typeface="Arial" charset="0"/>
        </a:defRPr>
      </a:lvl8pPr>
      <a:lvl9pPr marL="1824034" algn="ctr" rtl="0" fontAlgn="base">
        <a:spcBef>
          <a:spcPct val="0"/>
        </a:spcBef>
        <a:spcAft>
          <a:spcPct val="0"/>
        </a:spcAft>
        <a:defRPr sz="4434">
          <a:solidFill>
            <a:schemeClr val="tx2"/>
          </a:solidFill>
          <a:latin typeface="Arial" charset="0"/>
          <a:cs typeface="Arial" charset="0"/>
        </a:defRPr>
      </a:lvl9pPr>
    </p:titleStyle>
    <p:bodyStyle>
      <a:lvl1pPr marL="341867" indent="-341867" algn="l" rtl="0" eaLnBrk="0" fontAlgn="base" hangingPunct="0">
        <a:spcBef>
          <a:spcPct val="20000"/>
        </a:spcBef>
        <a:spcAft>
          <a:spcPct val="0"/>
        </a:spcAft>
        <a:buChar char="•"/>
        <a:defRPr sz="3167">
          <a:solidFill>
            <a:schemeClr val="tx1"/>
          </a:solidFill>
          <a:latin typeface="+mn-lt"/>
          <a:ea typeface="+mn-ea"/>
          <a:cs typeface="+mn-cs"/>
        </a:defRPr>
      </a:lvl1pPr>
      <a:lvl2pPr marL="739755" indent="-284410" algn="l" rtl="0" eaLnBrk="0" fontAlgn="base" hangingPunct="0">
        <a:spcBef>
          <a:spcPct val="20000"/>
        </a:spcBef>
        <a:spcAft>
          <a:spcPct val="0"/>
        </a:spcAft>
        <a:buChar char="–"/>
        <a:defRPr sz="2805">
          <a:solidFill>
            <a:schemeClr val="tx1"/>
          </a:solidFill>
          <a:latin typeface="+mn-lt"/>
          <a:cs typeface="+mn-cs"/>
        </a:defRPr>
      </a:lvl2pPr>
      <a:lvl3pPr marL="1139080" indent="-226954" algn="l" rtl="0" eaLnBrk="0" fontAlgn="base" hangingPunct="0">
        <a:spcBef>
          <a:spcPct val="20000"/>
        </a:spcBef>
        <a:spcAft>
          <a:spcPct val="0"/>
        </a:spcAft>
        <a:buChar char="•"/>
        <a:defRPr sz="2352">
          <a:solidFill>
            <a:schemeClr val="tx1"/>
          </a:solidFill>
          <a:latin typeface="+mn-lt"/>
          <a:cs typeface="+mn-cs"/>
        </a:defRPr>
      </a:lvl3pPr>
      <a:lvl4pPr marL="1595861" indent="-226954" algn="l" rtl="0" eaLnBrk="0" fontAlgn="base" hangingPunct="0">
        <a:spcBef>
          <a:spcPct val="20000"/>
        </a:spcBef>
        <a:spcAft>
          <a:spcPct val="0"/>
        </a:spcAft>
        <a:buChar char="–"/>
        <a:defRPr sz="1991">
          <a:solidFill>
            <a:schemeClr val="tx1"/>
          </a:solidFill>
          <a:latin typeface="+mn-lt"/>
          <a:cs typeface="+mn-cs"/>
        </a:defRPr>
      </a:lvl4pPr>
      <a:lvl5pPr marL="2051205" indent="-226954" algn="l" rtl="0" eaLnBrk="0" fontAlgn="base" hangingPunct="0">
        <a:spcBef>
          <a:spcPct val="20000"/>
        </a:spcBef>
        <a:spcAft>
          <a:spcPct val="0"/>
        </a:spcAft>
        <a:buChar char="»"/>
        <a:defRPr sz="1991">
          <a:solidFill>
            <a:schemeClr val="tx1"/>
          </a:solidFill>
          <a:latin typeface="+mn-lt"/>
          <a:cs typeface="+mn-cs"/>
        </a:defRPr>
      </a:lvl5pPr>
      <a:lvl6pPr marL="2508048" indent="-228005" algn="l" rtl="0" fontAlgn="base">
        <a:spcBef>
          <a:spcPct val="20000"/>
        </a:spcBef>
        <a:spcAft>
          <a:spcPct val="0"/>
        </a:spcAft>
        <a:buChar char="»"/>
        <a:defRPr sz="1991">
          <a:solidFill>
            <a:schemeClr val="tx1"/>
          </a:solidFill>
          <a:latin typeface="+mn-lt"/>
          <a:cs typeface="+mn-cs"/>
        </a:defRPr>
      </a:lvl6pPr>
      <a:lvl7pPr marL="2964056" indent="-228005" algn="l" rtl="0" fontAlgn="base">
        <a:spcBef>
          <a:spcPct val="20000"/>
        </a:spcBef>
        <a:spcAft>
          <a:spcPct val="0"/>
        </a:spcAft>
        <a:buChar char="»"/>
        <a:defRPr sz="1991">
          <a:solidFill>
            <a:schemeClr val="tx1"/>
          </a:solidFill>
          <a:latin typeface="+mn-lt"/>
          <a:cs typeface="+mn-cs"/>
        </a:defRPr>
      </a:lvl7pPr>
      <a:lvl8pPr marL="3420065" indent="-228005" algn="l" rtl="0" fontAlgn="base">
        <a:spcBef>
          <a:spcPct val="20000"/>
        </a:spcBef>
        <a:spcAft>
          <a:spcPct val="0"/>
        </a:spcAft>
        <a:buChar char="»"/>
        <a:defRPr sz="1991">
          <a:solidFill>
            <a:schemeClr val="tx1"/>
          </a:solidFill>
          <a:latin typeface="+mn-lt"/>
          <a:cs typeface="+mn-cs"/>
        </a:defRPr>
      </a:lvl8pPr>
      <a:lvl9pPr marL="3876074" indent="-228005" algn="l" rtl="0" fontAlgn="base">
        <a:spcBef>
          <a:spcPct val="20000"/>
        </a:spcBef>
        <a:spcAft>
          <a:spcPct val="0"/>
        </a:spcAft>
        <a:buChar char="»"/>
        <a:defRPr sz="1991">
          <a:solidFill>
            <a:schemeClr val="tx1"/>
          </a:solidFill>
          <a:latin typeface="+mn-lt"/>
          <a:cs typeface="+mn-cs"/>
        </a:defRPr>
      </a:lvl9pPr>
    </p:bodyStyle>
    <p:otherStyle>
      <a:defPPr>
        <a:defRPr lang="sk-SK"/>
      </a:defPPr>
      <a:lvl1pPr marL="0" algn="l" defTabSz="912018" rtl="0" eaLnBrk="1" latinLnBrk="0" hangingPunct="1">
        <a:defRPr sz="1810" kern="1200">
          <a:solidFill>
            <a:schemeClr val="tx1"/>
          </a:solidFill>
          <a:latin typeface="+mn-lt"/>
          <a:ea typeface="+mn-ea"/>
          <a:cs typeface="+mn-cs"/>
        </a:defRPr>
      </a:lvl1pPr>
      <a:lvl2pPr marL="456008" algn="l" defTabSz="912018" rtl="0" eaLnBrk="1" latinLnBrk="0" hangingPunct="1">
        <a:defRPr sz="1810" kern="1200">
          <a:solidFill>
            <a:schemeClr val="tx1"/>
          </a:solidFill>
          <a:latin typeface="+mn-lt"/>
          <a:ea typeface="+mn-ea"/>
          <a:cs typeface="+mn-cs"/>
        </a:defRPr>
      </a:lvl2pPr>
      <a:lvl3pPr marL="912018" algn="l" defTabSz="912018" rtl="0" eaLnBrk="1" latinLnBrk="0" hangingPunct="1">
        <a:defRPr sz="1810" kern="1200">
          <a:solidFill>
            <a:schemeClr val="tx1"/>
          </a:solidFill>
          <a:latin typeface="+mn-lt"/>
          <a:ea typeface="+mn-ea"/>
          <a:cs typeface="+mn-cs"/>
        </a:defRPr>
      </a:lvl3pPr>
      <a:lvl4pPr marL="1368026" algn="l" defTabSz="912018" rtl="0" eaLnBrk="1" latinLnBrk="0" hangingPunct="1">
        <a:defRPr sz="1810" kern="1200">
          <a:solidFill>
            <a:schemeClr val="tx1"/>
          </a:solidFill>
          <a:latin typeface="+mn-lt"/>
          <a:ea typeface="+mn-ea"/>
          <a:cs typeface="+mn-cs"/>
        </a:defRPr>
      </a:lvl4pPr>
      <a:lvl5pPr marL="1824034" algn="l" defTabSz="912018" rtl="0" eaLnBrk="1" latinLnBrk="0" hangingPunct="1">
        <a:defRPr sz="1810" kern="1200">
          <a:solidFill>
            <a:schemeClr val="tx1"/>
          </a:solidFill>
          <a:latin typeface="+mn-lt"/>
          <a:ea typeface="+mn-ea"/>
          <a:cs typeface="+mn-cs"/>
        </a:defRPr>
      </a:lvl5pPr>
      <a:lvl6pPr marL="2280044" algn="l" defTabSz="912018" rtl="0" eaLnBrk="1" latinLnBrk="0" hangingPunct="1">
        <a:defRPr sz="1810" kern="1200">
          <a:solidFill>
            <a:schemeClr val="tx1"/>
          </a:solidFill>
          <a:latin typeface="+mn-lt"/>
          <a:ea typeface="+mn-ea"/>
          <a:cs typeface="+mn-cs"/>
        </a:defRPr>
      </a:lvl6pPr>
      <a:lvl7pPr marL="2736052" algn="l" defTabSz="912018" rtl="0" eaLnBrk="1" latinLnBrk="0" hangingPunct="1">
        <a:defRPr sz="1810" kern="1200">
          <a:solidFill>
            <a:schemeClr val="tx1"/>
          </a:solidFill>
          <a:latin typeface="+mn-lt"/>
          <a:ea typeface="+mn-ea"/>
          <a:cs typeface="+mn-cs"/>
        </a:defRPr>
      </a:lvl7pPr>
      <a:lvl8pPr marL="3192060" algn="l" defTabSz="912018" rtl="0" eaLnBrk="1" latinLnBrk="0" hangingPunct="1">
        <a:defRPr sz="1810" kern="1200">
          <a:solidFill>
            <a:schemeClr val="tx1"/>
          </a:solidFill>
          <a:latin typeface="+mn-lt"/>
          <a:ea typeface="+mn-ea"/>
          <a:cs typeface="+mn-cs"/>
        </a:defRPr>
      </a:lvl8pPr>
      <a:lvl9pPr marL="3648069" algn="l" defTabSz="912018" rtl="0" eaLnBrk="1" latinLnBrk="0" hangingPunct="1">
        <a:defRPr sz="181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20.jpg"/><Relationship Id="rId7" Type="http://schemas.openxmlformats.org/officeDocument/2006/relationships/image" Target="../media/image23.jpg"/><Relationship Id="rId2" Type="http://schemas.openxmlformats.org/officeDocument/2006/relationships/image" Target="../media/image13.jpg"/><Relationship Id="rId1" Type="http://schemas.openxmlformats.org/officeDocument/2006/relationships/slideLayout" Target="../slideLayouts/slideLayout12.xml"/><Relationship Id="rId6" Type="http://schemas.openxmlformats.org/officeDocument/2006/relationships/image" Target="../media/image22.png"/><Relationship Id="rId5" Type="http://schemas.openxmlformats.org/officeDocument/2006/relationships/image" Target="../media/image21.jp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8" Type="http://schemas.openxmlformats.org/officeDocument/2006/relationships/image" Target="../media/image35.jpg"/><Relationship Id="rId3" Type="http://schemas.openxmlformats.org/officeDocument/2006/relationships/image" Target="../media/image32.jpg"/><Relationship Id="rId7" Type="http://schemas.openxmlformats.org/officeDocument/2006/relationships/image" Target="../media/image34.jpg"/><Relationship Id="rId2" Type="http://schemas.openxmlformats.org/officeDocument/2006/relationships/image" Target="../media/image13.jpg"/><Relationship Id="rId1" Type="http://schemas.openxmlformats.org/officeDocument/2006/relationships/slideLayout" Target="../slideLayouts/slideLayout12.xml"/><Relationship Id="rId6" Type="http://schemas.openxmlformats.org/officeDocument/2006/relationships/image" Target="../media/image22.png"/><Relationship Id="rId5" Type="http://schemas.openxmlformats.org/officeDocument/2006/relationships/image" Target="../media/image33.jp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8" Type="http://schemas.openxmlformats.org/officeDocument/2006/relationships/image" Target="../media/image41.jpg"/><Relationship Id="rId3" Type="http://schemas.openxmlformats.org/officeDocument/2006/relationships/image" Target="../media/image38.jpg"/><Relationship Id="rId7" Type="http://schemas.openxmlformats.org/officeDocument/2006/relationships/image" Target="../media/image40.jpg"/><Relationship Id="rId2" Type="http://schemas.openxmlformats.org/officeDocument/2006/relationships/image" Target="../media/image13.jpg"/><Relationship Id="rId1" Type="http://schemas.openxmlformats.org/officeDocument/2006/relationships/slideLayout" Target="../slideLayouts/slideLayout12.xml"/><Relationship Id="rId6" Type="http://schemas.openxmlformats.org/officeDocument/2006/relationships/image" Target="../media/image22.png"/><Relationship Id="rId5" Type="http://schemas.openxmlformats.org/officeDocument/2006/relationships/image" Target="../media/image39.jpg"/><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8" Type="http://schemas.openxmlformats.org/officeDocument/2006/relationships/image" Target="../media/image48.jpg"/><Relationship Id="rId3" Type="http://schemas.openxmlformats.org/officeDocument/2006/relationships/image" Target="../media/image45.jpg"/><Relationship Id="rId7" Type="http://schemas.openxmlformats.org/officeDocument/2006/relationships/image" Target="../media/image47.jpg"/><Relationship Id="rId2" Type="http://schemas.openxmlformats.org/officeDocument/2006/relationships/image" Target="../media/image13.jpg"/><Relationship Id="rId1" Type="http://schemas.openxmlformats.org/officeDocument/2006/relationships/slideLayout" Target="../slideLayouts/slideLayout12.xml"/><Relationship Id="rId6" Type="http://schemas.openxmlformats.org/officeDocument/2006/relationships/image" Target="../media/image22.png"/><Relationship Id="rId5" Type="http://schemas.openxmlformats.org/officeDocument/2006/relationships/image" Target="../media/image46.jpg"/><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27.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29.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31.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32.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34.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hyperlink" Target="mailto:pista2011@gmail.com" TargetMode="External"/><Relationship Id="rId7" Type="http://schemas.openxmlformats.org/officeDocument/2006/relationships/image" Target="../media/image64.png"/><Relationship Id="rId2" Type="http://schemas.openxmlformats.org/officeDocument/2006/relationships/image" Target="../media/image60.png"/><Relationship Id="rId1" Type="http://schemas.openxmlformats.org/officeDocument/2006/relationships/slideLayout" Target="../slideLayouts/slideLayout24.xml"/><Relationship Id="rId6" Type="http://schemas.openxmlformats.org/officeDocument/2006/relationships/image" Target="../media/image63.png"/><Relationship Id="rId11" Type="http://schemas.openxmlformats.org/officeDocument/2006/relationships/hyperlink" Target="https://www.youtube.com/@steverumpler" TargetMode="External"/><Relationship Id="rId5" Type="http://schemas.openxmlformats.org/officeDocument/2006/relationships/image" Target="../media/image62.png"/><Relationship Id="rId10" Type="http://schemas.openxmlformats.org/officeDocument/2006/relationships/image" Target="../media/image67.png"/><Relationship Id="rId4" Type="http://schemas.openxmlformats.org/officeDocument/2006/relationships/image" Target="../media/image61.jpg"/><Relationship Id="rId9" Type="http://schemas.openxmlformats.org/officeDocument/2006/relationships/image" Target="../media/image66.png"/></Relationships>
</file>

<file path=ppt/slides/_rels/slide37.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hyperlink" Target="https://vk.com/mispps" TargetMode="External"/><Relationship Id="rId3" Type="http://schemas.openxmlformats.org/officeDocument/2006/relationships/image" Target="../media/image68.png"/><Relationship Id="rId7" Type="http://schemas.openxmlformats.org/officeDocument/2006/relationships/hyperlink" Target="https://www.facebook.com/mispps" TargetMode="External"/><Relationship Id="rId12" Type="http://schemas.openxmlformats.org/officeDocument/2006/relationships/image" Target="../media/image73.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70.png"/><Relationship Id="rId11" Type="http://schemas.openxmlformats.org/officeDocument/2006/relationships/hyperlink" Target="https://plus.google.com/+Mispps/" TargetMode="External"/><Relationship Id="rId5" Type="http://schemas.openxmlformats.org/officeDocument/2006/relationships/image" Target="../media/image69.png"/><Relationship Id="rId10" Type="http://schemas.openxmlformats.org/officeDocument/2006/relationships/image" Target="../media/image7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73EE0-0AA8-80D9-9397-1CA82DA1B491}"/>
            </a:ext>
          </a:extLst>
        </p:cNvPr>
        <p:cNvGrpSpPr/>
        <p:nvPr/>
      </p:nvGrpSpPr>
      <p:grpSpPr>
        <a:xfrm>
          <a:off x="0" y="0"/>
          <a:ext cx="0" cy="0"/>
          <a:chOff x="0" y="0"/>
          <a:chExt cx="0" cy="0"/>
        </a:xfrm>
      </p:grpSpPr>
      <p:pic>
        <p:nvPicPr>
          <p:cNvPr id="11" name="Kesba">
            <a:extLst>
              <a:ext uri="{FF2B5EF4-FFF2-40B4-BE49-F238E27FC236}">
                <a16:creationId xmlns:a16="http://schemas.microsoft.com/office/drawing/2014/main" id="{C5B36BBB-0BF0-8D82-3E32-8E502305D7C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15212"/>
            <a:ext cx="11757315" cy="6613490"/>
          </a:xfrm>
          <a:prstGeom prst="rect">
            <a:avLst/>
          </a:prstGeom>
          <a:ln w="22225">
            <a:noFill/>
          </a:ln>
        </p:spPr>
      </p:pic>
      <p:pic>
        <p:nvPicPr>
          <p:cNvPr id="4" name="Rám">
            <a:extLst>
              <a:ext uri="{FF2B5EF4-FFF2-40B4-BE49-F238E27FC236}">
                <a16:creationId xmlns:a16="http://schemas.microsoft.com/office/drawing/2014/main" id="{4D2B8EE9-B6DD-D763-151D-443FE99A4C3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649" y="-11756"/>
            <a:ext cx="12160250" cy="6840140"/>
          </a:xfrm>
          <a:prstGeom prst="rect">
            <a:avLst/>
          </a:prstGeom>
        </p:spPr>
      </p:pic>
      <p:sp>
        <p:nvSpPr>
          <p:cNvPr id="9" name="Krajina">
            <a:extLst>
              <a:ext uri="{FF2B5EF4-FFF2-40B4-BE49-F238E27FC236}">
                <a16:creationId xmlns:a16="http://schemas.microsoft.com/office/drawing/2014/main" id="{733858F2-E1F5-A6E5-1228-B69EA8644890}"/>
              </a:ext>
            </a:extLst>
          </p:cNvPr>
          <p:cNvSpPr txBox="1"/>
          <p:nvPr/>
        </p:nvSpPr>
        <p:spPr>
          <a:xfrm>
            <a:off x="1634433" y="702536"/>
            <a:ext cx="4561747" cy="1015663"/>
          </a:xfrm>
          <a:prstGeom prst="rect">
            <a:avLst/>
          </a:prstGeom>
          <a:noFill/>
          <a:effectLst/>
        </p:spPr>
        <p:txBody>
          <a:bodyPr wrap="square" rtlCol="0">
            <a:spAutoFit/>
          </a:bodyPr>
          <a:lstStyle/>
          <a:p>
            <a:pPr defTabSz="625063">
              <a:defRPr/>
            </a:pPr>
            <a:r>
              <a:rPr lang="sk-SK" sz="6000" b="1" spc="204">
                <a:ln w="12700" cmpd="sng">
                  <a:solidFill>
                    <a:schemeClr val="tx1"/>
                  </a:solidFill>
                </a:ln>
                <a:solidFill>
                  <a:srgbClr val="FFC000"/>
                </a:solidFill>
                <a:effectLst>
                  <a:outerShdw blurRad="63500" dist="50800" dir="2700000" algn="tl" rotWithShape="0">
                    <a:schemeClr val="tx1">
                      <a:alpha val="97000"/>
                    </a:schemeClr>
                  </a:outerShdw>
                </a:effectLst>
                <a:latin typeface="Cancun" panose="03020902040302020201" pitchFamily="66" charset="0"/>
              </a:rPr>
              <a:t>CZECHIA</a:t>
            </a:r>
          </a:p>
        </p:txBody>
      </p:sp>
      <p:sp>
        <p:nvSpPr>
          <p:cNvPr id="14" name="Miesto">
            <a:extLst>
              <a:ext uri="{FF2B5EF4-FFF2-40B4-BE49-F238E27FC236}">
                <a16:creationId xmlns:a16="http://schemas.microsoft.com/office/drawing/2014/main" id="{410747BC-A7CD-2643-D4F0-C3F23B5A102C}"/>
              </a:ext>
            </a:extLst>
          </p:cNvPr>
          <p:cNvSpPr/>
          <p:nvPr/>
        </p:nvSpPr>
        <p:spPr>
          <a:xfrm rot="21133612">
            <a:off x="6795702" y="5241182"/>
            <a:ext cx="4869447" cy="587693"/>
          </a:xfrm>
          <a:prstGeom prst="roundRect">
            <a:avLst>
              <a:gd name="adj" fmla="val 28659"/>
            </a:avLst>
          </a:prstGeom>
          <a:solidFill>
            <a:schemeClr val="accent3">
              <a:lumMod val="20000"/>
              <a:lumOff val="80000"/>
            </a:schemeClr>
          </a:solidFill>
          <a:ln w="25400">
            <a:solidFill>
              <a:schemeClr val="tx1"/>
            </a:solidFill>
          </a:ln>
          <a:effectLst>
            <a:outerShdw blurRad="76200" dist="889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288000" tIns="0" rIns="252000" bIns="0" rtlCol="0" anchor="ctr">
            <a:spAutoFit/>
          </a:bodyPr>
          <a:lstStyle/>
          <a:p>
            <a:pPr algn="ctr" defTabSz="625063"/>
            <a:r>
              <a:rPr lang="sk-SK" sz="3200">
                <a:ln w="0" cmpd="sng">
                  <a:solidFill>
                    <a:schemeClr val="tx1">
                      <a:alpha val="60000"/>
                    </a:schemeClr>
                  </a:solidFill>
                </a:ln>
                <a:solidFill>
                  <a:srgbClr val="D49621"/>
                </a:solidFill>
                <a:effectLst>
                  <a:outerShdw blurRad="50800" dist="38100" dir="2700000" algn="tl" rotWithShape="0">
                    <a:prstClr val="black"/>
                  </a:outerShdw>
                </a:effectLst>
                <a:latin typeface="Cancun" pitchFamily="2" charset="0"/>
              </a:rPr>
              <a:t>Jizera Mountains</a:t>
            </a:r>
          </a:p>
        </p:txBody>
      </p:sp>
      <p:sp>
        <p:nvSpPr>
          <p:cNvPr id="5" name="Číslo">
            <a:extLst>
              <a:ext uri="{FF2B5EF4-FFF2-40B4-BE49-F238E27FC236}">
                <a16:creationId xmlns:a16="http://schemas.microsoft.com/office/drawing/2014/main" id="{5771280F-89FE-1F96-B433-7F026CE8696B}"/>
              </a:ext>
            </a:extLst>
          </p:cNvPr>
          <p:cNvSpPr/>
          <p:nvPr/>
        </p:nvSpPr>
        <p:spPr>
          <a:xfrm>
            <a:off x="10332073" y="379324"/>
            <a:ext cx="1350447" cy="831044"/>
          </a:xfrm>
          <a:prstGeom prst="ellipse">
            <a:avLst/>
          </a:prstGeom>
          <a:solidFill>
            <a:srgbClr val="EDEDED"/>
          </a:solidFill>
          <a:ln w="25400">
            <a:solidFill>
              <a:schemeClr val="tx1"/>
            </a:solidFill>
          </a:ln>
          <a:effectLst>
            <a:outerShdw blurRad="76200" dist="889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Autofit/>
          </a:bodyPr>
          <a:lstStyle/>
          <a:p>
            <a:pPr algn="ctr" defTabSz="625063"/>
            <a:r>
              <a:rPr lang="sk-SK" sz="4800">
                <a:ln w="0" cmpd="sng">
                  <a:solidFill>
                    <a:schemeClr val="tx1">
                      <a:alpha val="60000"/>
                    </a:schemeClr>
                  </a:solidFill>
                </a:ln>
                <a:solidFill>
                  <a:srgbClr val="D49621"/>
                </a:solidFill>
                <a:effectLst>
                  <a:outerShdw blurRad="50800" dist="38100" dir="2700000" algn="tl" rotWithShape="0">
                    <a:prstClr val="black">
                      <a:alpha val="70000"/>
                    </a:prstClr>
                  </a:outerShdw>
                </a:effectLst>
                <a:latin typeface="Balloon XBd" panose="03060902030402060201" pitchFamily="66" charset="-18"/>
              </a:rPr>
              <a:t>16</a:t>
            </a:r>
          </a:p>
        </p:txBody>
      </p:sp>
      <p:sp>
        <p:nvSpPr>
          <p:cNvPr id="6" name="Autor">
            <a:extLst>
              <a:ext uri="{FF2B5EF4-FFF2-40B4-BE49-F238E27FC236}">
                <a16:creationId xmlns:a16="http://schemas.microsoft.com/office/drawing/2014/main" id="{8DF90B7F-D83F-5F1D-9191-C30D9A808FDC}"/>
              </a:ext>
            </a:extLst>
          </p:cNvPr>
          <p:cNvSpPr/>
          <p:nvPr/>
        </p:nvSpPr>
        <p:spPr>
          <a:xfrm>
            <a:off x="1123829" y="5802621"/>
            <a:ext cx="2608965" cy="352853"/>
          </a:xfrm>
          <a:prstGeom prst="roundRect">
            <a:avLst/>
          </a:prstGeom>
          <a:solidFill>
            <a:srgbClr val="EDEDED"/>
          </a:solidFill>
          <a:ln w="25400">
            <a:solidFill>
              <a:schemeClr val="tx1"/>
            </a:solidFill>
          </a:ln>
          <a:effectLst>
            <a:outerShdw blurRad="76200" dist="889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spAutoFit/>
          </a:bodyPr>
          <a:lstStyle/>
          <a:p>
            <a:pPr algn="ctr" defTabSz="625063"/>
            <a:r>
              <a:rPr lang="sk-SK" sz="1600">
                <a:ln w="0" cmpd="sng">
                  <a:solidFill>
                    <a:schemeClr val="tx1">
                      <a:alpha val="50000"/>
                    </a:schemeClr>
                  </a:solidFill>
                </a:ln>
                <a:solidFill>
                  <a:srgbClr val="D49621"/>
                </a:solidFill>
                <a:effectLst>
                  <a:outerShdw blurRad="50800" dist="38100" dir="2700000" algn="tl" rotWithShape="0">
                    <a:prstClr val="black"/>
                  </a:outerShdw>
                </a:effectLst>
                <a:latin typeface="Cancun" pitchFamily="2" charset="0"/>
              </a:rPr>
              <a:t>STEFAN  RUMPLER</a:t>
            </a:r>
          </a:p>
        </p:txBody>
      </p:sp>
    </p:spTree>
    <p:extLst>
      <p:ext uri="{BB962C8B-B14F-4D97-AF65-F5344CB8AC3E}">
        <p14:creationId xmlns:p14="http://schemas.microsoft.com/office/powerpoint/2010/main" val="430248445"/>
      </p:ext>
    </p:extLst>
  </p:cSld>
  <p:clrMapOvr>
    <a:masterClrMapping/>
  </p:clrMapOvr>
  <mc:AlternateContent xmlns:mc="http://schemas.openxmlformats.org/markup-compatibility/2006" xmlns:p14="http://schemas.microsoft.com/office/powerpoint/2010/main">
    <mc:Choice Requires="p14">
      <p:transition spd="slow" p14:dur="2000" advClick="0" advTm="16000">
        <p:fade/>
        <p:sndAc>
          <p:stSnd loop="1">
            <p:snd r:embed="rId2" name="Phil McGarrick - Faithful Love.wav"/>
          </p:stSnd>
        </p:sndAc>
      </p:transition>
    </mc:Choice>
    <mc:Fallback xmlns="">
      <p:transition spd="slow" advClick="0" advTm="16000">
        <p:fade/>
        <p:sndAc>
          <p:stSnd loop="1">
            <p:snd r:embed="rId5" name="Phil McGarrick - Faithful Lov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500"/>
                                  </p:iterate>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p:stCondLst>
                              <p:cond delay="3001"/>
                            </p:stCondLst>
                            <p:childTnLst>
                              <p:par>
                                <p:cTn id="8" presetID="42" presetClass="entr" presetSubtype="0" fill="hold" grpId="0" nodeType="after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anim calcmode="lin" valueType="num">
                                      <p:cBhvr>
                                        <p:cTn id="11" dur="2000" fill="hold"/>
                                        <p:tgtEl>
                                          <p:spTgt spid="5"/>
                                        </p:tgtEl>
                                        <p:attrNameLst>
                                          <p:attrName>ppt_x</p:attrName>
                                        </p:attrNameLst>
                                      </p:cBhvr>
                                      <p:tavLst>
                                        <p:tav tm="0">
                                          <p:val>
                                            <p:strVal val="#ppt_x"/>
                                          </p:val>
                                        </p:tav>
                                        <p:tav tm="100000">
                                          <p:val>
                                            <p:strVal val="#ppt_x"/>
                                          </p:val>
                                        </p:tav>
                                      </p:tavLst>
                                    </p:anim>
                                    <p:anim calcmode="lin" valueType="num">
                                      <p:cBhvr>
                                        <p:cTn id="12" dur="2000" fill="hold"/>
                                        <p:tgtEl>
                                          <p:spTgt spid="5"/>
                                        </p:tgtEl>
                                        <p:attrNameLst>
                                          <p:attrName>ppt_y</p:attrName>
                                        </p:attrNameLst>
                                      </p:cBhvr>
                                      <p:tavLst>
                                        <p:tav tm="0">
                                          <p:val>
                                            <p:strVal val="#ppt_y+.1"/>
                                          </p:val>
                                        </p:tav>
                                        <p:tav tm="100000">
                                          <p:val>
                                            <p:strVal val="#ppt_y"/>
                                          </p:val>
                                        </p:tav>
                                      </p:tavLst>
                                    </p:anim>
                                  </p:childTnLst>
                                </p:cTn>
                              </p:par>
                            </p:childTnLst>
                          </p:cTn>
                        </p:par>
                        <p:par>
                          <p:cTn id="13" fill="hold">
                            <p:stCondLst>
                              <p:cond delay="5501"/>
                            </p:stCondLst>
                            <p:childTnLst>
                              <p:par>
                                <p:cTn id="14" presetID="30" presetClass="entr" presetSubtype="0"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1600" decel="100000"/>
                                        <p:tgtEl>
                                          <p:spTgt spid="14"/>
                                        </p:tgtEl>
                                      </p:cBhvr>
                                    </p:animEffect>
                                    <p:anim calcmode="lin" valueType="num">
                                      <p:cBhvr>
                                        <p:cTn id="17" dur="1600" decel="100000" fill="hold"/>
                                        <p:tgtEl>
                                          <p:spTgt spid="14"/>
                                        </p:tgtEl>
                                        <p:attrNameLst>
                                          <p:attrName>style.rotation</p:attrName>
                                        </p:attrNameLst>
                                      </p:cBhvr>
                                      <p:tavLst>
                                        <p:tav tm="0">
                                          <p:val>
                                            <p:fltVal val="-90"/>
                                          </p:val>
                                        </p:tav>
                                        <p:tav tm="100000">
                                          <p:val>
                                            <p:fltVal val="0"/>
                                          </p:val>
                                        </p:tav>
                                      </p:tavLst>
                                    </p:anim>
                                    <p:anim calcmode="lin" valueType="num">
                                      <p:cBhvr>
                                        <p:cTn id="18" dur="1600" decel="100000" fill="hold"/>
                                        <p:tgtEl>
                                          <p:spTgt spid="14"/>
                                        </p:tgtEl>
                                        <p:attrNameLst>
                                          <p:attrName>ppt_x</p:attrName>
                                        </p:attrNameLst>
                                      </p:cBhvr>
                                      <p:tavLst>
                                        <p:tav tm="0">
                                          <p:val>
                                            <p:strVal val="#ppt_x+0.4"/>
                                          </p:val>
                                        </p:tav>
                                        <p:tav tm="100000">
                                          <p:val>
                                            <p:strVal val="#ppt_x-0.05"/>
                                          </p:val>
                                        </p:tav>
                                      </p:tavLst>
                                    </p:anim>
                                    <p:anim calcmode="lin" valueType="num">
                                      <p:cBhvr>
                                        <p:cTn id="19" dur="1600" decel="100000" fill="hold"/>
                                        <p:tgtEl>
                                          <p:spTgt spid="14"/>
                                        </p:tgtEl>
                                        <p:attrNameLst>
                                          <p:attrName>ppt_y</p:attrName>
                                        </p:attrNameLst>
                                      </p:cBhvr>
                                      <p:tavLst>
                                        <p:tav tm="0">
                                          <p:val>
                                            <p:strVal val="#ppt_y-0.4"/>
                                          </p:val>
                                        </p:tav>
                                        <p:tav tm="100000">
                                          <p:val>
                                            <p:strVal val="#ppt_y+0.1"/>
                                          </p:val>
                                        </p:tav>
                                      </p:tavLst>
                                    </p:anim>
                                    <p:anim calcmode="lin" valueType="num">
                                      <p:cBhvr>
                                        <p:cTn id="20" dur="400" accel="100000" fill="hold">
                                          <p:stCondLst>
                                            <p:cond delay="1600"/>
                                          </p:stCondLst>
                                        </p:cTn>
                                        <p:tgtEl>
                                          <p:spTgt spid="14"/>
                                        </p:tgtEl>
                                        <p:attrNameLst>
                                          <p:attrName>ppt_x</p:attrName>
                                        </p:attrNameLst>
                                      </p:cBhvr>
                                      <p:tavLst>
                                        <p:tav tm="0">
                                          <p:val>
                                            <p:strVal val="#ppt_x-0.05"/>
                                          </p:val>
                                        </p:tav>
                                        <p:tav tm="100000">
                                          <p:val>
                                            <p:strVal val="#ppt_x"/>
                                          </p:val>
                                        </p:tav>
                                      </p:tavLst>
                                    </p:anim>
                                    <p:anim calcmode="lin" valueType="num">
                                      <p:cBhvr>
                                        <p:cTn id="21" dur="400" accel="100000" fill="hold">
                                          <p:stCondLst>
                                            <p:cond delay="1600"/>
                                          </p:stCondLst>
                                        </p:cTn>
                                        <p:tgtEl>
                                          <p:spTgt spid="14"/>
                                        </p:tgtEl>
                                        <p:attrNameLst>
                                          <p:attrName>ppt_y</p:attrName>
                                        </p:attrNameLst>
                                      </p:cBhvr>
                                      <p:tavLst>
                                        <p:tav tm="0">
                                          <p:val>
                                            <p:strVal val="#ppt_y+0.1"/>
                                          </p:val>
                                        </p:tav>
                                        <p:tav tm="100000">
                                          <p:val>
                                            <p:strVal val="#ppt_y"/>
                                          </p:val>
                                        </p:tav>
                                      </p:tavLst>
                                    </p:anim>
                                  </p:childTnLst>
                                </p:cTn>
                              </p:par>
                            </p:childTnLst>
                          </p:cTn>
                        </p:par>
                        <p:par>
                          <p:cTn id="22" fill="hold">
                            <p:stCondLst>
                              <p:cond delay="7501"/>
                            </p:stCondLst>
                            <p:childTnLst>
                              <p:par>
                                <p:cTn id="23" presetID="52" presetClass="entr" presetSubtype="0" fill="hold" grpId="0" nodeType="afterEffect">
                                  <p:stCondLst>
                                    <p:cond delay="0"/>
                                  </p:stCondLst>
                                  <p:iterate type="lt">
                                    <p:tmPct val="3000"/>
                                  </p:iterate>
                                  <p:childTnLst>
                                    <p:set>
                                      <p:cBhvr>
                                        <p:cTn id="24" dur="1" fill="hold">
                                          <p:stCondLst>
                                            <p:cond delay="0"/>
                                          </p:stCondLst>
                                        </p:cTn>
                                        <p:tgtEl>
                                          <p:spTgt spid="6">
                                            <p:bg/>
                                          </p:spTgt>
                                        </p:tgtEl>
                                        <p:attrNameLst>
                                          <p:attrName>style.visibility</p:attrName>
                                        </p:attrNameLst>
                                      </p:cBhvr>
                                      <p:to>
                                        <p:strVal val="visible"/>
                                      </p:to>
                                    </p:set>
                                    <p:animScale>
                                      <p:cBhvr>
                                        <p:cTn id="25" dur="2500" decel="50000" fill="hold">
                                          <p:stCondLst>
                                            <p:cond delay="0"/>
                                          </p:stCondLst>
                                        </p:cTn>
                                        <p:tgtEl>
                                          <p:spTgt spid="6">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2500" decel="50000" fill="hold">
                                          <p:stCondLst>
                                            <p:cond delay="0"/>
                                          </p:stCondLst>
                                        </p:cTn>
                                        <p:tgtEl>
                                          <p:spTgt spid="6">
                                            <p:bg/>
                                          </p:spTgt>
                                        </p:tgtEl>
                                        <p:attrNameLst>
                                          <p:attrName>ppt_x</p:attrName>
                                          <p:attrName>ppt_y</p:attrName>
                                        </p:attrNameLst>
                                      </p:cBhvr>
                                    </p:animMotion>
                                    <p:animEffect transition="in" filter="fade">
                                      <p:cBhvr>
                                        <p:cTn id="27" dur="2500"/>
                                        <p:tgtEl>
                                          <p:spTgt spid="6">
                                            <p:bg/>
                                          </p:spTgt>
                                        </p:tgtEl>
                                      </p:cBhvr>
                                    </p:animEffect>
                                  </p:childTnLst>
                                </p:cTn>
                              </p:par>
                              <p:par>
                                <p:cTn id="28" presetID="52" presetClass="entr" presetSubtype="0" fill="hold" grpId="0" nodeType="withEffect">
                                  <p:stCondLst>
                                    <p:cond delay="1500"/>
                                  </p:stCondLst>
                                  <p:iterate type="lt">
                                    <p:tmPct val="3000"/>
                                  </p:iterate>
                                  <p:childTnLst>
                                    <p:set>
                                      <p:cBhvr>
                                        <p:cTn id="29" dur="1" fill="hold">
                                          <p:stCondLst>
                                            <p:cond delay="0"/>
                                          </p:stCondLst>
                                        </p:cTn>
                                        <p:tgtEl>
                                          <p:spTgt spid="6">
                                            <p:txEl>
                                              <p:pRg st="0" end="0"/>
                                            </p:txEl>
                                          </p:spTgt>
                                        </p:tgtEl>
                                        <p:attrNameLst>
                                          <p:attrName>style.visibility</p:attrName>
                                        </p:attrNameLst>
                                      </p:cBhvr>
                                      <p:to>
                                        <p:strVal val="visible"/>
                                      </p:to>
                                    </p:set>
                                    <p:animScale>
                                      <p:cBhvr>
                                        <p:cTn id="30" dur="2500" decel="50000" fill="hold">
                                          <p:stCondLst>
                                            <p:cond delay="0"/>
                                          </p:stCondLst>
                                        </p:cTn>
                                        <p:tgtEl>
                                          <p:spTgt spid="6">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2500" decel="50000" fill="hold">
                                          <p:stCondLst>
                                            <p:cond delay="0"/>
                                          </p:stCondLst>
                                        </p:cTn>
                                        <p:tgtEl>
                                          <p:spTgt spid="6">
                                            <p:txEl>
                                              <p:pRg st="0" end="0"/>
                                            </p:txEl>
                                          </p:spTgt>
                                        </p:tgtEl>
                                        <p:attrNameLst>
                                          <p:attrName>ppt_x</p:attrName>
                                          <p:attrName>ppt_y</p:attrName>
                                        </p:attrNameLst>
                                      </p:cBhvr>
                                    </p:animMotion>
                                    <p:animEffect transition="in" filter="fade">
                                      <p:cBhvr>
                                        <p:cTn id="32" dur="2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animBg="1"/>
      <p:bldP spid="5" grpId="0" animBg="1"/>
      <p:bldP spid="6" grpId="0" uiExpand="1" build="allAtOnce"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Mapa">
            <a:extLst>
              <a:ext uri="{FF2B5EF4-FFF2-40B4-BE49-F238E27FC236}">
                <a16:creationId xmlns:a16="http://schemas.microsoft.com/office/drawing/2014/main" id="{3F6696F3-5CC6-4980-B456-F486E401D0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198"/>
            <a:ext cx="12160246" cy="6840138"/>
          </a:xfrm>
          <a:prstGeom prst="rect">
            <a:avLst/>
          </a:prstGeom>
        </p:spPr>
      </p:pic>
      <p:pic>
        <p:nvPicPr>
          <p:cNvPr id="2" name="Rám">
            <a:extLst>
              <a:ext uri="{FF2B5EF4-FFF2-40B4-BE49-F238E27FC236}">
                <a16:creationId xmlns:a16="http://schemas.microsoft.com/office/drawing/2014/main" id="{692C851B-B2FA-1838-7F6D-B8646C9E726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649" y="-11756"/>
            <a:ext cx="12160250" cy="6840140"/>
          </a:xfrm>
          <a:prstGeom prst="rect">
            <a:avLst/>
          </a:prstGeom>
        </p:spPr>
      </p:pic>
      <p:pic>
        <p:nvPicPr>
          <p:cNvPr id="6" name="Znak">
            <a:extLst>
              <a:ext uri="{FF2B5EF4-FFF2-40B4-BE49-F238E27FC236}">
                <a16:creationId xmlns:a16="http://schemas.microsoft.com/office/drawing/2014/main" id="{59BD6081-C587-4D63-AA46-DBF535D1F8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05263" y="4995881"/>
            <a:ext cx="823125" cy="976774"/>
          </a:xfrm>
          <a:prstGeom prst="rect">
            <a:avLst/>
          </a:prstGeom>
          <a:effectLst>
            <a:outerShdw blurRad="76200" dist="88900" dir="2700000" algn="tl" rotWithShape="0">
              <a:prstClr val="black">
                <a:alpha val="60000"/>
              </a:prstClr>
            </a:outerShdw>
          </a:effectLst>
        </p:spPr>
      </p:pic>
      <p:sp>
        <p:nvSpPr>
          <p:cNvPr id="8" name="Miesto">
            <a:extLst>
              <a:ext uri="{FF2B5EF4-FFF2-40B4-BE49-F238E27FC236}">
                <a16:creationId xmlns:a16="http://schemas.microsoft.com/office/drawing/2014/main" id="{22567B5E-7CF5-AD5B-FBA4-602DB5FDEEB9}"/>
              </a:ext>
            </a:extLst>
          </p:cNvPr>
          <p:cNvSpPr/>
          <p:nvPr/>
        </p:nvSpPr>
        <p:spPr>
          <a:xfrm>
            <a:off x="4173900" y="1422049"/>
            <a:ext cx="1357893" cy="238726"/>
          </a:xfrm>
          <a:prstGeom prst="rect">
            <a:avLst/>
          </a:prstGeom>
          <a:solidFill>
            <a:srgbClr val="DACC89"/>
          </a:solidFill>
          <a:ln w="6350" cap="flat" cmpd="sng" algn="ctr">
            <a:solidFill>
              <a:schemeClr val="tx1"/>
            </a:solidFill>
            <a:prstDash val="solid"/>
            <a:miter lim="800000"/>
          </a:ln>
          <a:effectLst/>
        </p:spPr>
        <p:txBody>
          <a:bodyPr wrap="none" tIns="36000" bIns="36000" rtlCol="0" anchor="ctr">
            <a:no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100" b="1" i="1" kern="0">
                <a:latin typeface="Arial Black" panose="020B0A04020102020204" pitchFamily="34" charset="0"/>
                <a:ea typeface="Tahoma" panose="020B0604030504040204" pitchFamily="34" charset="0"/>
                <a:cs typeface="Arial" panose="020B0604020202020204" pitchFamily="34" charset="0"/>
              </a:rPr>
              <a:t>Jizerské Hory</a:t>
            </a:r>
            <a:endParaRPr kumimoji="0" lang="sk-SK" sz="1100" b="1" i="1" u="none" strike="noStrike" kern="0" cap="none" spc="0" normalizeH="0" baseline="0" noProof="0">
              <a:ln>
                <a:noFill/>
              </a:ln>
              <a:effectLst/>
              <a:uLnTx/>
              <a:uFillTx/>
              <a:latin typeface="Arial Black" panose="020B0A04020102020204" pitchFamily="34" charset="0"/>
              <a:ea typeface="Tahoma" panose="020B0604030504040204" pitchFamily="34" charset="0"/>
              <a:cs typeface="Arial" panose="020B0604020202020204" pitchFamily="34" charset="0"/>
            </a:endParaRPr>
          </a:p>
        </p:txBody>
      </p:sp>
      <p:sp>
        <p:nvSpPr>
          <p:cNvPr id="9" name="Hviezda">
            <a:extLst>
              <a:ext uri="{FF2B5EF4-FFF2-40B4-BE49-F238E27FC236}">
                <a16:creationId xmlns:a16="http://schemas.microsoft.com/office/drawing/2014/main" id="{726BDF66-E321-3ACE-682A-4EDF80B1B3E3}"/>
              </a:ext>
            </a:extLst>
          </p:cNvPr>
          <p:cNvSpPr/>
          <p:nvPr/>
        </p:nvSpPr>
        <p:spPr>
          <a:xfrm>
            <a:off x="5350598" y="1065220"/>
            <a:ext cx="271731" cy="250151"/>
          </a:xfrm>
          <a:prstGeom prst="star4">
            <a:avLst>
              <a:gd name="adj" fmla="val 14116"/>
            </a:avLst>
          </a:prstGeom>
          <a:solidFill>
            <a:srgbClr val="FF0000"/>
          </a:solidFill>
          <a:ln w="15875" cap="flat" cmpd="sng" algn="ctr">
            <a:solidFill>
              <a:schemeClr val="tx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10" name="GPS">
            <a:extLst>
              <a:ext uri="{FF2B5EF4-FFF2-40B4-BE49-F238E27FC236}">
                <a16:creationId xmlns:a16="http://schemas.microsoft.com/office/drawing/2014/main" id="{3A556D21-F080-562F-3149-70298178D83E}"/>
              </a:ext>
            </a:extLst>
          </p:cNvPr>
          <p:cNvSpPr txBox="1"/>
          <p:nvPr/>
        </p:nvSpPr>
        <p:spPr>
          <a:xfrm>
            <a:off x="8188232" y="5759177"/>
            <a:ext cx="3452441" cy="338554"/>
          </a:xfrm>
          <a:prstGeom prst="rect">
            <a:avLst/>
          </a:prstGeom>
          <a:noFill/>
          <a:effectLst/>
        </p:spPr>
        <p:txBody>
          <a:bodyPr wrap="square" rtlCol="0">
            <a:spAutoFit/>
            <a:scene3d>
              <a:camera prst="orthographicFront"/>
              <a:lightRig rig="threePt" dir="t"/>
            </a:scene3d>
            <a:sp3d prstMaterial="matte"/>
          </a:bodyPr>
          <a:lstStyle/>
          <a:p>
            <a:pPr marL="0" marR="0" lvl="0" indent="0" algn="ctr" defTabSz="1181863" eaLnBrk="1" fontAlgn="auto" latinLnBrk="0" hangingPunct="1">
              <a:lnSpc>
                <a:spcPct val="100000"/>
              </a:lnSpc>
              <a:spcBef>
                <a:spcPts val="0"/>
              </a:spcBef>
              <a:spcAft>
                <a:spcPts val="0"/>
              </a:spcAft>
              <a:buClrTx/>
              <a:buSzTx/>
              <a:buFontTx/>
              <a:buNone/>
              <a:tabLst/>
              <a:defRPr/>
            </a:pPr>
            <a:r>
              <a:rPr kumimoji="0" lang="sk-SK" sz="1600" b="1" i="1" u="none" strike="noStrike" kern="0" cap="none" spc="0" normalizeH="0" baseline="0" noProof="0">
                <a:ln>
                  <a:noFill/>
                </a:ln>
                <a:solidFill>
                  <a:srgbClr val="492207"/>
                </a:solidFill>
                <a:uLnTx/>
                <a:uFillTx/>
                <a:cs typeface="Arial" panose="020B0604020202020204" pitchFamily="34" charset="0"/>
              </a:rPr>
              <a:t>GPS   N </a:t>
            </a:r>
            <a:r>
              <a:rPr lang="sk-SK" sz="1600" b="1" i="1" kern="0">
                <a:solidFill>
                  <a:srgbClr val="492207"/>
                </a:solidFill>
                <a:cs typeface="Arial" panose="020B0604020202020204" pitchFamily="34" charset="0"/>
              </a:rPr>
              <a:t>50</a:t>
            </a:r>
            <a:r>
              <a:rPr kumimoji="0" lang="sk-SK" sz="1600" b="1" i="1" u="none" strike="noStrike" kern="0" cap="none" spc="0" normalizeH="0" baseline="0" noProof="0">
                <a:ln>
                  <a:noFill/>
                </a:ln>
                <a:solidFill>
                  <a:srgbClr val="492207"/>
                </a:solidFill>
                <a:uLnTx/>
                <a:uFillTx/>
                <a:cs typeface="Arial" panose="020B0604020202020204" pitchFamily="34" charset="0"/>
              </a:rPr>
              <a:t>°50’   E 15°15’</a:t>
            </a:r>
            <a:endParaRPr kumimoji="0" lang="sk-SK" sz="1600" b="1" i="1" u="none" strike="noStrike" kern="0" cap="none" spc="0" normalizeH="0" baseline="0" noProof="0" dirty="0">
              <a:ln>
                <a:noFill/>
              </a:ln>
              <a:solidFill>
                <a:srgbClr val="492207"/>
              </a:solidFill>
              <a:uLnTx/>
              <a:uFillTx/>
              <a:cs typeface="Arial" panose="020B0604020202020204" pitchFamily="34" charset="0"/>
            </a:endParaRPr>
          </a:p>
        </p:txBody>
      </p:sp>
      <p:pic>
        <p:nvPicPr>
          <p:cNvPr id="11" name="Globus">
            <a:extLst>
              <a:ext uri="{FF2B5EF4-FFF2-40B4-BE49-F238E27FC236}">
                <a16:creationId xmlns:a16="http://schemas.microsoft.com/office/drawing/2014/main" id="{50CD49B2-E4B1-F855-0C3F-6B22AA2849C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222224" y="608573"/>
            <a:ext cx="1909598" cy="2108196"/>
          </a:xfrm>
          <a:prstGeom prst="rect">
            <a:avLst/>
          </a:prstGeom>
        </p:spPr>
      </p:pic>
      <p:pic>
        <p:nvPicPr>
          <p:cNvPr id="5" name="Šípka">
            <a:extLst>
              <a:ext uri="{FF2B5EF4-FFF2-40B4-BE49-F238E27FC236}">
                <a16:creationId xmlns:a16="http://schemas.microsoft.com/office/drawing/2014/main" id="{E792BCC7-2C36-58CC-5A2C-31DB7EA30C5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19483985">
            <a:off x="9658119" y="1793739"/>
            <a:ext cx="512668" cy="184560"/>
          </a:xfrm>
          <a:prstGeom prst="rect">
            <a:avLst/>
          </a:prstGeom>
        </p:spPr>
      </p:pic>
      <p:sp>
        <p:nvSpPr>
          <p:cNvPr id="12" name="Štát">
            <a:extLst>
              <a:ext uri="{FF2B5EF4-FFF2-40B4-BE49-F238E27FC236}">
                <a16:creationId xmlns:a16="http://schemas.microsoft.com/office/drawing/2014/main" id="{CDA29C19-76C0-ED69-DDAB-896B977A2E32}"/>
              </a:ext>
            </a:extLst>
          </p:cNvPr>
          <p:cNvSpPr txBox="1"/>
          <p:nvPr/>
        </p:nvSpPr>
        <p:spPr>
          <a:xfrm>
            <a:off x="10094614" y="1310848"/>
            <a:ext cx="771359" cy="230564"/>
          </a:xfrm>
          <a:prstGeom prst="rect">
            <a:avLst/>
          </a:prstGeom>
          <a:solidFill>
            <a:schemeClr val="accent2">
              <a:lumMod val="20000"/>
              <a:lumOff val="80000"/>
            </a:schemeClr>
          </a:solidFill>
          <a:ln>
            <a:solidFill>
              <a:schemeClr val="tx1"/>
            </a:solidFill>
          </a:ln>
        </p:spPr>
        <p:txBody>
          <a:bodyPr wrap="none" lIns="0" tIns="0" rIns="0" bIns="0" rtlCol="0" anchor="ctr">
            <a:noAutofit/>
          </a:bodyPr>
          <a:lstStyle/>
          <a:p>
            <a:pPr algn="ctr"/>
            <a:r>
              <a:rPr lang="sk-SK" sz="1100" b="1" i="1">
                <a:solidFill>
                  <a:srgbClr val="492207"/>
                </a:solidFill>
              </a:rPr>
              <a:t>CZECHIA</a:t>
            </a:r>
          </a:p>
        </p:txBody>
      </p:sp>
    </p:spTree>
    <p:extLst>
      <p:ext uri="{BB962C8B-B14F-4D97-AF65-F5344CB8AC3E}">
        <p14:creationId xmlns:p14="http://schemas.microsoft.com/office/powerpoint/2010/main" val="3446295329"/>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1000"/>
                                        <p:tgtEl>
                                          <p:spTgt spid="5"/>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1000"/>
                                        <p:tgtEl>
                                          <p:spTgt spid="12"/>
                                        </p:tgtEl>
                                      </p:cBhvr>
                                    </p:animEffect>
                                  </p:childTnLst>
                                </p:cTn>
                              </p:par>
                            </p:childTnLst>
                          </p:cTn>
                        </p:par>
                        <p:par>
                          <p:cTn id="16" fill="hold">
                            <p:stCondLst>
                              <p:cond delay="4000"/>
                            </p:stCondLst>
                            <p:childTnLst>
                              <p:par>
                                <p:cTn id="17" presetID="22" presetClass="entr" presetSubtype="8" fill="hold" nodeType="afterEffect">
                                  <p:stCondLst>
                                    <p:cond delay="100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2500"/>
                                        <p:tgtEl>
                                          <p:spTgt spid="3"/>
                                        </p:tgtEl>
                                      </p:cBhvr>
                                    </p:animEffect>
                                  </p:childTnLst>
                                </p:cTn>
                              </p:par>
                            </p:childTnLst>
                          </p:cTn>
                        </p:par>
                        <p:par>
                          <p:cTn id="20" fill="hold">
                            <p:stCondLst>
                              <p:cond delay="7500"/>
                            </p:stCondLst>
                            <p:childTnLst>
                              <p:par>
                                <p:cTn id="21" presetID="42" presetClass="entr" presetSubtype="0" fill="hold" nodeType="afterEffect">
                                  <p:stCondLst>
                                    <p:cond delay="50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500"/>
                                        <p:tgtEl>
                                          <p:spTgt spid="6"/>
                                        </p:tgtEl>
                                      </p:cBhvr>
                                    </p:animEffect>
                                    <p:anim calcmode="lin" valueType="num">
                                      <p:cBhvr>
                                        <p:cTn id="24" dur="1500" fill="hold"/>
                                        <p:tgtEl>
                                          <p:spTgt spid="6"/>
                                        </p:tgtEl>
                                        <p:attrNameLst>
                                          <p:attrName>ppt_x</p:attrName>
                                        </p:attrNameLst>
                                      </p:cBhvr>
                                      <p:tavLst>
                                        <p:tav tm="0">
                                          <p:val>
                                            <p:strVal val="#ppt_x"/>
                                          </p:val>
                                        </p:tav>
                                        <p:tav tm="100000">
                                          <p:val>
                                            <p:strVal val="#ppt_x"/>
                                          </p:val>
                                        </p:tav>
                                      </p:tavLst>
                                    </p:anim>
                                    <p:anim calcmode="lin" valueType="num">
                                      <p:cBhvr>
                                        <p:cTn id="25" dur="15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9500"/>
                            </p:stCondLst>
                            <p:childTnLst>
                              <p:par>
                                <p:cTn id="27" presetID="52" presetClass="entr" presetSubtype="0" fill="hold" grpId="0" nodeType="afterEffect">
                                  <p:stCondLst>
                                    <p:cond delay="1000"/>
                                  </p:stCondLst>
                                  <p:childTnLst>
                                    <p:set>
                                      <p:cBhvr>
                                        <p:cTn id="28" dur="1" fill="hold">
                                          <p:stCondLst>
                                            <p:cond delay="0"/>
                                          </p:stCondLst>
                                        </p:cTn>
                                        <p:tgtEl>
                                          <p:spTgt spid="9"/>
                                        </p:tgtEl>
                                        <p:attrNameLst>
                                          <p:attrName>style.visibility</p:attrName>
                                        </p:attrNameLst>
                                      </p:cBhvr>
                                      <p:to>
                                        <p:strVal val="visible"/>
                                      </p:to>
                                    </p:set>
                                    <p:animScale>
                                      <p:cBhvr>
                                        <p:cTn id="29"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9"/>
                                        </p:tgtEl>
                                        <p:attrNameLst>
                                          <p:attrName>ppt_x</p:attrName>
                                          <p:attrName>ppt_y</p:attrName>
                                        </p:attrNameLst>
                                      </p:cBhvr>
                                    </p:animMotion>
                                    <p:animEffect transition="in" filter="fade">
                                      <p:cBhvr>
                                        <p:cTn id="31" dur="2000"/>
                                        <p:tgtEl>
                                          <p:spTgt spid="9"/>
                                        </p:tgtEl>
                                      </p:cBhvr>
                                    </p:animEffect>
                                  </p:childTnLst>
                                </p:cTn>
                              </p:par>
                              <p:par>
                                <p:cTn id="32" presetID="10" presetClass="entr" presetSubtype="0" fill="hold" grpId="0" nodeType="withEffect">
                                  <p:stCondLst>
                                    <p:cond delay="250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500"/>
                                        <p:tgtEl>
                                          <p:spTgt spid="8"/>
                                        </p:tgtEl>
                                      </p:cBhvr>
                                    </p:animEffect>
                                  </p:childTnLst>
                                </p:cTn>
                              </p:par>
                            </p:childTnLst>
                          </p:cTn>
                        </p:par>
                        <p:par>
                          <p:cTn id="35" fill="hold">
                            <p:stCondLst>
                              <p:cond delay="13500"/>
                            </p:stCondLst>
                            <p:childTnLst>
                              <p:par>
                                <p:cTn id="36" presetID="53" presetClass="entr" presetSubtype="16" fill="hold" grpId="0" nodeType="afterEffect">
                                  <p:stCondLst>
                                    <p:cond delay="500"/>
                                  </p:stCondLst>
                                  <p:childTnLst>
                                    <p:set>
                                      <p:cBhvr>
                                        <p:cTn id="37" dur="1" fill="hold">
                                          <p:stCondLst>
                                            <p:cond delay="0"/>
                                          </p:stCondLst>
                                        </p:cTn>
                                        <p:tgtEl>
                                          <p:spTgt spid="10"/>
                                        </p:tgtEl>
                                        <p:attrNameLst>
                                          <p:attrName>style.visibility</p:attrName>
                                        </p:attrNameLst>
                                      </p:cBhvr>
                                      <p:to>
                                        <p:strVal val="visible"/>
                                      </p:to>
                                    </p:set>
                                    <p:anim calcmode="lin" valueType="num">
                                      <p:cBhvr>
                                        <p:cTn id="38" dur="1500" fill="hold"/>
                                        <p:tgtEl>
                                          <p:spTgt spid="10"/>
                                        </p:tgtEl>
                                        <p:attrNameLst>
                                          <p:attrName>ppt_w</p:attrName>
                                        </p:attrNameLst>
                                      </p:cBhvr>
                                      <p:tavLst>
                                        <p:tav tm="0">
                                          <p:val>
                                            <p:fltVal val="0"/>
                                          </p:val>
                                        </p:tav>
                                        <p:tav tm="100000">
                                          <p:val>
                                            <p:strVal val="#ppt_w"/>
                                          </p:val>
                                        </p:tav>
                                      </p:tavLst>
                                    </p:anim>
                                    <p:anim calcmode="lin" valueType="num">
                                      <p:cBhvr>
                                        <p:cTn id="39" dur="1500" fill="hold"/>
                                        <p:tgtEl>
                                          <p:spTgt spid="10"/>
                                        </p:tgtEl>
                                        <p:attrNameLst>
                                          <p:attrName>ppt_h</p:attrName>
                                        </p:attrNameLst>
                                      </p:cBhvr>
                                      <p:tavLst>
                                        <p:tav tm="0">
                                          <p:val>
                                            <p:fltVal val="0"/>
                                          </p:val>
                                        </p:tav>
                                        <p:tav tm="100000">
                                          <p:val>
                                            <p:strVal val="#ppt_h"/>
                                          </p:val>
                                        </p:tav>
                                      </p:tavLst>
                                    </p:anim>
                                    <p:animEffect transition="in" filter="fade">
                                      <p:cBhvr>
                                        <p:cTn id="40"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256F4F65-ADBB-CAF1-92E3-AA3883228B8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649" y="-11756"/>
            <a:ext cx="12160250" cy="6840140"/>
          </a:xfrm>
          <a:prstGeom prst="rect">
            <a:avLst/>
          </a:prstGeom>
        </p:spPr>
      </p:pic>
      <p:sp>
        <p:nvSpPr>
          <p:cNvPr id="4" name="Text S">
            <a:extLst>
              <a:ext uri="{FF2B5EF4-FFF2-40B4-BE49-F238E27FC236}">
                <a16:creationId xmlns:a16="http://schemas.microsoft.com/office/drawing/2014/main" id="{614F58CE-D21E-444A-AFDE-CD4847CF5A19}"/>
              </a:ext>
            </a:extLst>
          </p:cNvPr>
          <p:cNvSpPr txBox="1"/>
          <p:nvPr/>
        </p:nvSpPr>
        <p:spPr>
          <a:xfrm>
            <a:off x="788100" y="4568332"/>
            <a:ext cx="10338607" cy="1621401"/>
          </a:xfrm>
          <a:prstGeom prst="rect">
            <a:avLst/>
          </a:prstGeom>
          <a:noFill/>
          <a:ln w="31750">
            <a:noFill/>
          </a:ln>
          <a:effectLst/>
        </p:spPr>
        <p:txBody>
          <a:bodyPr wrap="square" lIns="143625" tIns="0" rIns="143625" bIns="36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defTabSz="683987">
              <a:defRPr/>
            </a:pPr>
            <a:r>
              <a:rPr lang="sk-SK" sz="2553" i="1">
                <a:ln>
                  <a:solidFill>
                    <a:prstClr val="black">
                      <a:alpha val="50000"/>
                    </a:prstClr>
                  </a:solidFill>
                </a:ln>
                <a:solidFill>
                  <a:srgbClr val="FF0000"/>
                </a:solidFill>
                <a:latin typeface="Arial" panose="020B0604020202020204" pitchFamily="34" charset="0"/>
              </a:rPr>
              <a:t>     </a:t>
            </a:r>
            <a:r>
              <a:rPr lang="sk-SK" sz="2800" b="1" i="1">
                <a:ln>
                  <a:solidFill>
                    <a:schemeClr val="tx1"/>
                  </a:solidFill>
                </a:ln>
                <a:solidFill>
                  <a:schemeClr val="accent2">
                    <a:lumMod val="50000"/>
                  </a:schemeClr>
                </a:solidFill>
                <a:latin typeface="Merlin" pitchFamily="2" charset="0"/>
              </a:rPr>
              <a:t>J</a:t>
            </a:r>
            <a:r>
              <a:rPr lang="sk-SK" sz="1500" b="1" i="1">
                <a:solidFill>
                  <a:schemeClr val="tx1"/>
                </a:solidFill>
                <a:latin typeface="Tekton Pro" panose="020F0603020208020904" pitchFamily="34" charset="-18"/>
              </a:rPr>
              <a:t>izerské hory (Isergebirge, Góry Izerskie) jsou nejsevernějším pohořím Česka. Zhruba třetina pohoří se nachází v Polsku. Tam leží také nejvyšší vrchol celých Jizerských hor - Wysoka Kopa (1126 m). Na české straně je nejvyšší horou Smrk. Jizerské hory mají hustou síť vodních toků. Název dostali podle řeky Jizery. Charakteristickým znakem pohoří jsou zarovnané vrcholové oblasti s rašeliništi. Jizerské Hory patří do chladné klimatické oblasti s krátkým, mírně chladným a vlhkým létem a dlouhou zimou. Průměrná roční teplota se pohybuje mezi 4 – 7 °C. Teplotní extrém −42 °C byl naměřen v roce 1940. Od konce 19. století dochází k velkému rozvoji turistiky a budování rozhleden. Jizerské hory jsou iv současnosti oblíbenou turistickou, rekreační a sportovní oblastí.</a:t>
            </a:r>
            <a:endParaRPr kumimoji="0" lang="sk-SK" sz="15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5" name="Vlajka S">
            <a:extLst>
              <a:ext uri="{FF2B5EF4-FFF2-40B4-BE49-F238E27FC236}">
                <a16:creationId xmlns:a16="http://schemas.microsoft.com/office/drawing/2014/main" id="{9026C519-B91C-44B2-8B34-F1E6521B39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84000" y="4428000"/>
            <a:ext cx="508908" cy="339273"/>
          </a:xfrm>
          <a:prstGeom prst="ellipse">
            <a:avLst/>
          </a:prstGeom>
          <a:ln w="25400" cap="rnd">
            <a:solidFill>
              <a:sysClr val="window" lastClr="FFFFFF"/>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6" name="Text Š">
            <a:extLst>
              <a:ext uri="{FF2B5EF4-FFF2-40B4-BE49-F238E27FC236}">
                <a16:creationId xmlns:a16="http://schemas.microsoft.com/office/drawing/2014/main" id="{2048E4BB-8CB6-426B-81A0-9C6E09F94532}"/>
              </a:ext>
            </a:extLst>
          </p:cNvPr>
          <p:cNvSpPr txBox="1"/>
          <p:nvPr/>
        </p:nvSpPr>
        <p:spPr>
          <a:xfrm>
            <a:off x="759145" y="2628000"/>
            <a:ext cx="10367563" cy="2083066"/>
          </a:xfrm>
          <a:prstGeom prst="rect">
            <a:avLst/>
          </a:prstGeom>
          <a:noFill/>
          <a:ln w="31750">
            <a:noFill/>
          </a:ln>
          <a:effectLst/>
        </p:spPr>
        <p:txBody>
          <a:bodyPr wrap="square" lIns="143625" tIns="0" rIns="143625" bIns="36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defTabSz="683987">
              <a:defRPr/>
            </a:pPr>
            <a:r>
              <a:rPr lang="sk-SK" sz="2553" i="1">
                <a:ln>
                  <a:solidFill>
                    <a:prstClr val="black">
                      <a:alpha val="50000"/>
                    </a:prstClr>
                  </a:solidFill>
                </a:ln>
                <a:solidFill>
                  <a:srgbClr val="FF0000"/>
                </a:solidFill>
                <a:latin typeface="Arial" panose="020B0604020202020204" pitchFamily="34" charset="0"/>
              </a:rPr>
              <a:t>     </a:t>
            </a:r>
            <a:r>
              <a:rPr lang="sk-SK" sz="2800" b="1" i="1">
                <a:ln>
                  <a:solidFill>
                    <a:schemeClr val="tx1"/>
                  </a:solidFill>
                </a:ln>
                <a:solidFill>
                  <a:schemeClr val="accent2">
                    <a:lumMod val="50000"/>
                  </a:schemeClr>
                </a:solidFill>
                <a:latin typeface="Merlin" pitchFamily="2" charset="0"/>
              </a:rPr>
              <a:t>L</a:t>
            </a:r>
            <a:r>
              <a:rPr lang="es-ES" sz="1500" b="1" i="1">
                <a:solidFill>
                  <a:schemeClr val="tx1"/>
                </a:solidFill>
                <a:latin typeface="Tekton Pro" panose="020F0603020208020904" pitchFamily="34" charset="-18"/>
              </a:rPr>
              <a:t>as montañas Jizera (Isergebirge, Góry Izerskie) son la cordillera más septentrional de la República Checa. Aproximadamente un tercio de la cordillera se encuentra en Polonia. Allí se encuentra también el pico más alto de toda la cordillera, Wysoka Kopa (1126 m). En el lado checo, la montaña más alta es Smrek. Las montañas Jizera tienen una extensa red de agua. Deben su nombre al río Jizera. Un rasgo característico de la cordillera son las zonas de cumbres niveladas con turberas.</a:t>
            </a:r>
            <a:r>
              <a:rPr lang="sk-SK" sz="1500" b="1" i="1">
                <a:solidFill>
                  <a:schemeClr val="tx1"/>
                </a:solidFill>
                <a:latin typeface="Tekton Pro" panose="020F0603020208020904" pitchFamily="34" charset="-18"/>
              </a:rPr>
              <a:t> </a:t>
            </a:r>
            <a:r>
              <a:rPr lang="es-ES" sz="1500" b="1" i="1">
                <a:solidFill>
                  <a:schemeClr val="tx1"/>
                </a:solidFill>
                <a:latin typeface="Tekton Pro" panose="020F0603020208020904" pitchFamily="34" charset="-18"/>
              </a:rPr>
              <a:t>Las montañas Jizera pertenecen a una región de clima frío con veranos cortos, ligeramente fríos y húmedos e inviernos largos. La temperatura media anual varía entre 4 y 7 °C. La temperatura extrema de -42 °C se midió en 1940. Desde finales del siglo XIX, se ha producido un gran desarrollo del turismo y la construcción de torres de observación. Las montañas Jizera siguen siendo una popular zona turística, recreativa y deportiva.</a:t>
            </a:r>
          </a:p>
          <a:p>
            <a:pPr lvl="0" defTabSz="683987">
              <a:defRPr/>
            </a:pPr>
            <a:endParaRPr kumimoji="0" lang="sk-SK" sz="15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Š">
            <a:hlinkClick r:id="" action="ppaction://noaction"/>
            <a:extLst>
              <a:ext uri="{FF2B5EF4-FFF2-40B4-BE49-F238E27FC236}">
                <a16:creationId xmlns:a16="http://schemas.microsoft.com/office/drawing/2014/main" id="{C8D0A34C-2304-4CEB-92C5-868A4D5B945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4000" y="2520000"/>
            <a:ext cx="508908" cy="339270"/>
          </a:xfrm>
          <a:prstGeom prst="ellipse">
            <a:avLst/>
          </a:prstGeom>
          <a:ln w="25400" cap="rnd">
            <a:solidFill>
              <a:sysClr val="window" lastClr="FFFFFF"/>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8" name="Text A">
            <a:extLst>
              <a:ext uri="{FF2B5EF4-FFF2-40B4-BE49-F238E27FC236}">
                <a16:creationId xmlns:a16="http://schemas.microsoft.com/office/drawing/2014/main" id="{B941F19E-209A-4D4B-B409-FB38F4F56475}"/>
              </a:ext>
            </a:extLst>
          </p:cNvPr>
          <p:cNvSpPr txBox="1"/>
          <p:nvPr/>
        </p:nvSpPr>
        <p:spPr>
          <a:xfrm>
            <a:off x="774407" y="694721"/>
            <a:ext cx="10352302" cy="2083066"/>
          </a:xfrm>
          <a:prstGeom prst="rect">
            <a:avLst/>
          </a:prstGeom>
          <a:noFill/>
          <a:ln w="28575">
            <a:noFill/>
          </a:ln>
          <a:effectLst/>
        </p:spPr>
        <p:txBody>
          <a:bodyPr wrap="square" lIns="143625" tIns="0" rIns="143625" bIns="36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defTabSz="683987">
              <a:defRPr/>
            </a:pPr>
            <a:r>
              <a:rPr lang="sk-SK" sz="2553" i="1">
                <a:ln>
                  <a:solidFill>
                    <a:prstClr val="black">
                      <a:alpha val="50000"/>
                    </a:prstClr>
                  </a:solidFill>
                </a:ln>
                <a:solidFill>
                  <a:srgbClr val="FF0000"/>
                </a:solidFill>
                <a:latin typeface="Arial" panose="020B0604020202020204" pitchFamily="34" charset="0"/>
              </a:rPr>
              <a:t>     </a:t>
            </a:r>
            <a:r>
              <a:rPr lang="sk-SK" sz="2800" b="1" i="1">
                <a:ln>
                  <a:solidFill>
                    <a:schemeClr val="tx1"/>
                  </a:solidFill>
                </a:ln>
                <a:solidFill>
                  <a:schemeClr val="accent2">
                    <a:lumMod val="50000"/>
                  </a:schemeClr>
                </a:solidFill>
                <a:latin typeface="Merlin" pitchFamily="2" charset="0"/>
              </a:rPr>
              <a:t>T</a:t>
            </a:r>
            <a:r>
              <a:rPr lang="en-US" sz="1500" b="1" i="1">
                <a:solidFill>
                  <a:schemeClr val="tx1"/>
                </a:solidFill>
                <a:latin typeface="Tekton Pro" panose="020F0603020208020904" pitchFamily="34" charset="-18"/>
              </a:rPr>
              <a:t>he Jizera Mountains (Isergebirge, Góry Izerskie) are the northernmost mountain range in the Czech Republic. Roughly a third of the mountain range is located in Poland. There is also the highest peak of the entire Jizera Mountains - Wysoka Kopa (1126 m). On the Czech side, the highest mountain is Smrek. The Jizera Mountains have a dense network of watercourses. They got their name from the river Jizera. A characteristic feature of the mountain range is the leveled peak areas with bogs.</a:t>
            </a:r>
            <a:r>
              <a:rPr lang="sk-SK" sz="1500" b="1" i="1">
                <a:solidFill>
                  <a:schemeClr val="tx1"/>
                </a:solidFill>
                <a:latin typeface="Tekton Pro" panose="020F0603020208020904" pitchFamily="34" charset="-18"/>
              </a:rPr>
              <a:t> </a:t>
            </a:r>
            <a:r>
              <a:rPr lang="en-US" sz="1500" b="1" i="1">
                <a:solidFill>
                  <a:schemeClr val="tx1"/>
                </a:solidFill>
                <a:latin typeface="Tekton Pro" panose="020F0603020208020904" pitchFamily="34" charset="-18"/>
              </a:rPr>
              <a:t>The Jizera Mountains belongs to a cold climate region with a short, slightly cold and humid summer and a long winter. The average annual temperature varies between 4 - 7 °C. The temperature extreme of −42 °C was measured in 1940. Since the end of the 19th century, there has been a great development of tourism and the construction of observation towers. The Jizera Mountains are still a popular tourist, recreational and sports area.</a:t>
            </a:r>
          </a:p>
          <a:p>
            <a:pPr lvl="0" defTabSz="683987">
              <a:defRPr/>
            </a:pPr>
            <a:endParaRPr kumimoji="0" lang="en-US" sz="15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10" name="Vlajka A">
            <a:hlinkClick r:id="" action="ppaction://noaction"/>
            <a:extLst>
              <a:ext uri="{FF2B5EF4-FFF2-40B4-BE49-F238E27FC236}">
                <a16:creationId xmlns:a16="http://schemas.microsoft.com/office/drawing/2014/main" id="{5BDE1EFE-4964-4400-A8EA-B3AC915CF6B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4000" y="540000"/>
            <a:ext cx="508908" cy="339273"/>
          </a:xfrm>
          <a:prstGeom prst="ellipse">
            <a:avLst/>
          </a:prstGeom>
          <a:ln w="25400" cap="rnd">
            <a:solidFill>
              <a:sysClr val="window" lastClr="FFFFFF"/>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pic>
        <p:nvPicPr>
          <p:cNvPr id="3" name="Myš">
            <a:extLst>
              <a:ext uri="{FF2B5EF4-FFF2-40B4-BE49-F238E27FC236}">
                <a16:creationId xmlns:a16="http://schemas.microsoft.com/office/drawing/2014/main" id="{8B8E68A7-35D5-C10B-0B79-EC7277A508FF}"/>
              </a:ext>
            </a:extLst>
          </p:cNvPr>
          <p:cNvPicPr>
            <a:picLocks/>
          </p:cNvPicPr>
          <p:nvPr/>
        </p:nvPicPr>
        <p:blipFill>
          <a:blip r:embed="rId6">
            <a:extLst>
              <a:ext uri="{28A0092B-C50C-407E-A947-70E740481C1C}">
                <a14:useLocalDpi xmlns:a14="http://schemas.microsoft.com/office/drawing/2010/main" val="0"/>
              </a:ext>
            </a:extLst>
          </a:blip>
          <a:srcRect/>
          <a:stretch/>
        </p:blipFill>
        <p:spPr>
          <a:xfrm rot="20449254">
            <a:off x="11039150" y="6101924"/>
            <a:ext cx="530575" cy="530575"/>
          </a:xfrm>
          <a:prstGeom prst="rect">
            <a:avLst/>
          </a:prstGeom>
          <a:noFill/>
          <a:ln>
            <a:noFill/>
          </a:ln>
          <a:effectLst>
            <a:outerShdw blurRad="25400" sx="105000" sy="105000" algn="ctr" rotWithShape="0">
              <a:prstClr val="black">
                <a:alpha val="75000"/>
              </a:prstClr>
            </a:outerShdw>
          </a:effectLst>
        </p:spPr>
      </p:pic>
    </p:spTree>
    <p:extLst>
      <p:ext uri="{BB962C8B-B14F-4D97-AF65-F5344CB8AC3E}">
        <p14:creationId xmlns:p14="http://schemas.microsoft.com/office/powerpoint/2010/main" val="390689490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1500"/>
                                        <p:tgtEl>
                                          <p:spTgt spid="8"/>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up)">
                                      <p:cBhvr>
                                        <p:cTn id="33" dur="1500"/>
                                        <p:tgtEl>
                                          <p:spTgt spid="4"/>
                                        </p:tgtEl>
                                      </p:cBhvr>
                                    </p:animEffect>
                                  </p:childTnLst>
                                </p:cTn>
                              </p:par>
                              <p:par>
                                <p:cTn id="34" presetID="10" presetClass="entr" presetSubtype="0" fill="hold" nodeType="withEffect">
                                  <p:stCondLst>
                                    <p:cond delay="100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9F4E4810-0888-6D98-3E6E-A66EFD14AE30}"/>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3188569380"/>
      </p:ext>
    </p:extLst>
  </p:cSld>
  <p:clrMapOvr>
    <a:masterClrMapping/>
  </p:clrMapOvr>
  <mc:AlternateContent xmlns:mc="http://schemas.openxmlformats.org/markup-compatibility/2006" xmlns:p14="http://schemas.microsoft.com/office/powerpoint/2010/main">
    <mc:Choice Requires="p14">
      <p:transition spd="slow" p14:dur="4000" advClick="0" advTm="5000">
        <p14:vortex dir="r"/>
      </p:transition>
    </mc:Choice>
    <mc:Fallback xmlns="">
      <p:transition spd="slow" advClick="0" advTm="5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A588E43C-B89A-95F3-32C9-3F334DEF85BF}"/>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3882550806"/>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FEABCCE1-FC03-A9CC-2810-665D1D5375BD}"/>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3227274486"/>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298BD9CF-5EEE-3EA7-A029-597DF4BE815A}"/>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297803233"/>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4" name="Autor">
            <a:extLst>
              <a:ext uri="{FF2B5EF4-FFF2-40B4-BE49-F238E27FC236}">
                <a16:creationId xmlns:a16="http://schemas.microsoft.com/office/drawing/2014/main" id="{A869FF9D-970E-FCDB-60C5-EAF8A56C4751}"/>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438809207"/>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A9871F49-BAD2-77CF-9FE3-6B2A5C0AB4B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887" y="17854"/>
            <a:ext cx="12154238" cy="6836759"/>
          </a:xfrm>
          <a:prstGeom prst="rect">
            <a:avLst/>
          </a:prstGeom>
        </p:spPr>
      </p:pic>
      <p:pic>
        <p:nvPicPr>
          <p:cNvPr id="9" name="Rám 0">
            <a:extLst>
              <a:ext uri="{FF2B5EF4-FFF2-40B4-BE49-F238E27FC236}">
                <a16:creationId xmlns:a16="http://schemas.microsoft.com/office/drawing/2014/main" id="{447C6037-F01F-E4F5-E38E-BE0946C2A77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88" y="17854"/>
            <a:ext cx="12160249" cy="6840139"/>
          </a:xfrm>
          <a:prstGeom prst="rect">
            <a:avLst/>
          </a:prstGeom>
        </p:spPr>
      </p:pic>
      <p:sp>
        <p:nvSpPr>
          <p:cNvPr id="10" name="Autor 0">
            <a:extLst>
              <a:ext uri="{FF2B5EF4-FFF2-40B4-BE49-F238E27FC236}">
                <a16:creationId xmlns:a16="http://schemas.microsoft.com/office/drawing/2014/main" id="{1DE0C85F-7F3C-0017-55DA-8442BF55A577}"/>
              </a:ext>
            </a:extLst>
          </p:cNvPr>
          <p:cNvSpPr/>
          <p:nvPr/>
        </p:nvSpPr>
        <p:spPr>
          <a:xfrm>
            <a:off x="9781099" y="6371746"/>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pic>
        <p:nvPicPr>
          <p:cNvPr id="4" name="Foto A">
            <a:extLst>
              <a:ext uri="{FF2B5EF4-FFF2-40B4-BE49-F238E27FC236}">
                <a16:creationId xmlns:a16="http://schemas.microsoft.com/office/drawing/2014/main" id="{3C87FF90-84CF-D305-F24D-8CB44711431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889" y="0"/>
            <a:ext cx="5922343" cy="6836758"/>
          </a:xfrm>
          <a:prstGeom prst="rect">
            <a:avLst/>
          </a:prstGeom>
        </p:spPr>
      </p:pic>
      <p:pic>
        <p:nvPicPr>
          <p:cNvPr id="6" name="Rám A">
            <a:extLst>
              <a:ext uri="{FF2B5EF4-FFF2-40B4-BE49-F238E27FC236}">
                <a16:creationId xmlns:a16="http://schemas.microsoft.com/office/drawing/2014/main" id="{A864570B-58DD-1899-4D0D-1DEA3E68EAD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28120" cy="6840139"/>
          </a:xfrm>
          <a:prstGeom prst="rect">
            <a:avLst/>
          </a:prstGeom>
        </p:spPr>
      </p:pic>
      <p:sp>
        <p:nvSpPr>
          <p:cNvPr id="7" name="Autor A">
            <a:extLst>
              <a:ext uri="{FF2B5EF4-FFF2-40B4-BE49-F238E27FC236}">
                <a16:creationId xmlns:a16="http://schemas.microsoft.com/office/drawing/2014/main" id="{6D374FE1-1ED6-0887-FA38-0F513F561A45}"/>
              </a:ext>
            </a:extLst>
          </p:cNvPr>
          <p:cNvSpPr/>
          <p:nvPr/>
        </p:nvSpPr>
        <p:spPr>
          <a:xfrm>
            <a:off x="3733818" y="6357671"/>
            <a:ext cx="1580189"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Tvrdý Milan</a:t>
            </a:r>
          </a:p>
        </p:txBody>
      </p:sp>
      <p:pic>
        <p:nvPicPr>
          <p:cNvPr id="5" name="Foto B">
            <a:extLst>
              <a:ext uri="{FF2B5EF4-FFF2-40B4-BE49-F238E27FC236}">
                <a16:creationId xmlns:a16="http://schemas.microsoft.com/office/drawing/2014/main" id="{67EF3F94-61CA-DBDB-7077-9DF862D063F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52489" y="0"/>
            <a:ext cx="5922343" cy="6836758"/>
          </a:xfrm>
          <a:prstGeom prst="rect">
            <a:avLst/>
          </a:prstGeom>
        </p:spPr>
      </p:pic>
      <p:pic>
        <p:nvPicPr>
          <p:cNvPr id="2" name="Rám B">
            <a:extLst>
              <a:ext uri="{FF2B5EF4-FFF2-40B4-BE49-F238E27FC236}">
                <a16:creationId xmlns:a16="http://schemas.microsoft.com/office/drawing/2014/main" id="{494AE5E4-B343-DFED-5634-FC19E923A06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9600" y="0"/>
            <a:ext cx="5928120" cy="6840139"/>
          </a:xfrm>
          <a:prstGeom prst="rect">
            <a:avLst/>
          </a:prstGeom>
        </p:spPr>
      </p:pic>
      <p:sp>
        <p:nvSpPr>
          <p:cNvPr id="3" name="Autor B">
            <a:extLst>
              <a:ext uri="{FF2B5EF4-FFF2-40B4-BE49-F238E27FC236}">
                <a16:creationId xmlns:a16="http://schemas.microsoft.com/office/drawing/2014/main" id="{AF46D685-3EBC-A1B5-BDA9-EEEAAFB52E66}"/>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pic>
        <p:nvPicPr>
          <p:cNvPr id="11" name="Foto 4">
            <a:extLst>
              <a:ext uri="{FF2B5EF4-FFF2-40B4-BE49-F238E27FC236}">
                <a16:creationId xmlns:a16="http://schemas.microsoft.com/office/drawing/2014/main" id="{65B9CCA5-A102-1FF3-BAB1-E9BC3DD6F7D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12" name="Rám 4">
            <a:extLst>
              <a:ext uri="{FF2B5EF4-FFF2-40B4-BE49-F238E27FC236}">
                <a16:creationId xmlns:a16="http://schemas.microsoft.com/office/drawing/2014/main" id="{303C2A74-0A29-0080-B4B4-F56521F963F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13" name="Autor 4">
            <a:extLst>
              <a:ext uri="{FF2B5EF4-FFF2-40B4-BE49-F238E27FC236}">
                <a16:creationId xmlns:a16="http://schemas.microsoft.com/office/drawing/2014/main" id="{62FDE9D7-73E1-4877-B6DE-1A4C409C060B}"/>
              </a:ext>
            </a:extLst>
          </p:cNvPr>
          <p:cNvSpPr/>
          <p:nvPr/>
        </p:nvSpPr>
        <p:spPr>
          <a:xfrm>
            <a:off x="9953924" y="6353892"/>
            <a:ext cx="1580190"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Tvrdý Milan</a:t>
            </a:r>
          </a:p>
        </p:txBody>
      </p:sp>
    </p:spTree>
    <p:extLst>
      <p:ext uri="{BB962C8B-B14F-4D97-AF65-F5344CB8AC3E}">
        <p14:creationId xmlns:p14="http://schemas.microsoft.com/office/powerpoint/2010/main" val="1512049393"/>
      </p:ext>
    </p:extLst>
  </p:cSld>
  <p:clrMapOvr>
    <a:masterClrMapping/>
  </p:clrMapOvr>
  <mc:AlternateContent xmlns:mc="http://schemas.openxmlformats.org/markup-compatibility/2006" xmlns:p14="http://schemas.microsoft.com/office/powerpoint/2010/main">
    <mc:Choice Requires="p14">
      <p:transition spd="slow" p14:dur="1500" advClick="0" advTm="19000">
        <p:split/>
      </p:transition>
    </mc:Choice>
    <mc:Fallback xmlns="">
      <p:transition spd="slow" advClick="0" advTm="19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1+#ppt_w/2"/>
                                          </p:val>
                                        </p:tav>
                                        <p:tav tm="100000">
                                          <p:val>
                                            <p:strVal val="#ppt_x"/>
                                          </p:val>
                                        </p:tav>
                                      </p:tavLst>
                                    </p:anim>
                                    <p:anim calcmode="lin" valueType="num">
                                      <p:cBhvr additive="base">
                                        <p:cTn id="16" dur="2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2000" fill="hold"/>
                                        <p:tgtEl>
                                          <p:spTgt spid="2"/>
                                        </p:tgtEl>
                                        <p:attrNameLst>
                                          <p:attrName>ppt_x</p:attrName>
                                        </p:attrNameLst>
                                      </p:cBhvr>
                                      <p:tavLst>
                                        <p:tav tm="0">
                                          <p:val>
                                            <p:strVal val="1+#ppt_w/2"/>
                                          </p:val>
                                        </p:tav>
                                        <p:tav tm="100000">
                                          <p:val>
                                            <p:strVal val="#ppt_x"/>
                                          </p:val>
                                        </p:tav>
                                      </p:tavLst>
                                    </p:anim>
                                    <p:anim calcmode="lin" valueType="num">
                                      <p:cBhvr additive="base">
                                        <p:cTn id="20" dur="2000" fill="hold"/>
                                        <p:tgtEl>
                                          <p:spTgt spid="2"/>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5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5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xit" presetSubtype="0" fill="hold" grpId="0" nodeType="withEffect">
                                  <p:stCondLst>
                                    <p:cond delay="5000"/>
                                  </p:stCondLst>
                                  <p:childTnLst>
                                    <p:animEffect transition="out" filter="fade">
                                      <p:cBhvr>
                                        <p:cTn id="28" dur="2000"/>
                                        <p:tgtEl>
                                          <p:spTgt spid="10"/>
                                        </p:tgtEl>
                                      </p:cBhvr>
                                    </p:animEffect>
                                    <p:set>
                                      <p:cBhvr>
                                        <p:cTn id="29" dur="1" fill="hold">
                                          <p:stCondLst>
                                            <p:cond delay="1999"/>
                                          </p:stCondLst>
                                        </p:cTn>
                                        <p:tgtEl>
                                          <p:spTgt spid="10"/>
                                        </p:tgtEl>
                                        <p:attrNameLst>
                                          <p:attrName>style.visibility</p:attrName>
                                        </p:attrNameLst>
                                      </p:cBhvr>
                                      <p:to>
                                        <p:strVal val="hidden"/>
                                      </p:to>
                                    </p:set>
                                  </p:childTnLst>
                                </p:cTn>
                              </p:par>
                              <p:par>
                                <p:cTn id="30" presetID="10" presetClass="entr" presetSubtype="0" fill="hold" grpId="0" nodeType="withEffect">
                                  <p:stCondLst>
                                    <p:cond delay="6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childTnLst>
                                </p:cTn>
                              </p:par>
                              <p:par>
                                <p:cTn id="33" presetID="10" presetClass="entr" presetSubtype="0" fill="hold" grpId="0" nodeType="withEffect">
                                  <p:stCondLst>
                                    <p:cond delay="650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childTnLst>
                                </p:cTn>
                              </p:par>
                            </p:childTnLst>
                          </p:cTn>
                        </p:par>
                        <p:par>
                          <p:cTn id="36" fill="hold">
                            <p:stCondLst>
                              <p:cond delay="7500"/>
                            </p:stCondLst>
                            <p:childTnLst>
                              <p:par>
                                <p:cTn id="37" presetID="31" presetClass="exit" presetSubtype="0" fill="hold" nodeType="afterEffect">
                                  <p:stCondLst>
                                    <p:cond delay="5000"/>
                                  </p:stCondLst>
                                  <p:childTnLst>
                                    <p:anim calcmode="lin" valueType="num">
                                      <p:cBhvr>
                                        <p:cTn id="38" dur="2000"/>
                                        <p:tgtEl>
                                          <p:spTgt spid="4"/>
                                        </p:tgtEl>
                                        <p:attrNameLst>
                                          <p:attrName>ppt_w</p:attrName>
                                        </p:attrNameLst>
                                      </p:cBhvr>
                                      <p:tavLst>
                                        <p:tav tm="0">
                                          <p:val>
                                            <p:strVal val="ppt_w"/>
                                          </p:val>
                                        </p:tav>
                                        <p:tav tm="100000">
                                          <p:val>
                                            <p:fltVal val="0"/>
                                          </p:val>
                                        </p:tav>
                                      </p:tavLst>
                                    </p:anim>
                                    <p:anim calcmode="lin" valueType="num">
                                      <p:cBhvr>
                                        <p:cTn id="39" dur="2000"/>
                                        <p:tgtEl>
                                          <p:spTgt spid="4"/>
                                        </p:tgtEl>
                                        <p:attrNameLst>
                                          <p:attrName>ppt_h</p:attrName>
                                        </p:attrNameLst>
                                      </p:cBhvr>
                                      <p:tavLst>
                                        <p:tav tm="0">
                                          <p:val>
                                            <p:strVal val="ppt_h"/>
                                          </p:val>
                                        </p:tav>
                                        <p:tav tm="100000">
                                          <p:val>
                                            <p:fltVal val="0"/>
                                          </p:val>
                                        </p:tav>
                                      </p:tavLst>
                                    </p:anim>
                                    <p:anim calcmode="lin" valueType="num">
                                      <p:cBhvr>
                                        <p:cTn id="40" dur="2000"/>
                                        <p:tgtEl>
                                          <p:spTgt spid="4"/>
                                        </p:tgtEl>
                                        <p:attrNameLst>
                                          <p:attrName>style.rotation</p:attrName>
                                        </p:attrNameLst>
                                      </p:cBhvr>
                                      <p:tavLst>
                                        <p:tav tm="0">
                                          <p:val>
                                            <p:fltVal val="0"/>
                                          </p:val>
                                        </p:tav>
                                        <p:tav tm="100000">
                                          <p:val>
                                            <p:fltVal val="90"/>
                                          </p:val>
                                        </p:tav>
                                      </p:tavLst>
                                    </p:anim>
                                    <p:animEffect transition="out" filter="fade">
                                      <p:cBhvr>
                                        <p:cTn id="41" dur="2000"/>
                                        <p:tgtEl>
                                          <p:spTgt spid="4"/>
                                        </p:tgtEl>
                                      </p:cBhvr>
                                    </p:animEffect>
                                    <p:set>
                                      <p:cBhvr>
                                        <p:cTn id="42" dur="1" fill="hold">
                                          <p:stCondLst>
                                            <p:cond delay="1999"/>
                                          </p:stCondLst>
                                        </p:cTn>
                                        <p:tgtEl>
                                          <p:spTgt spid="4"/>
                                        </p:tgtEl>
                                        <p:attrNameLst>
                                          <p:attrName>style.visibility</p:attrName>
                                        </p:attrNameLst>
                                      </p:cBhvr>
                                      <p:to>
                                        <p:strVal val="hidden"/>
                                      </p:to>
                                    </p:set>
                                  </p:childTnLst>
                                </p:cTn>
                              </p:par>
                              <p:par>
                                <p:cTn id="43" presetID="31" presetClass="exit" presetSubtype="0" fill="hold" nodeType="withEffect">
                                  <p:stCondLst>
                                    <p:cond delay="5000"/>
                                  </p:stCondLst>
                                  <p:childTnLst>
                                    <p:anim calcmode="lin" valueType="num">
                                      <p:cBhvr>
                                        <p:cTn id="44" dur="2000"/>
                                        <p:tgtEl>
                                          <p:spTgt spid="6"/>
                                        </p:tgtEl>
                                        <p:attrNameLst>
                                          <p:attrName>ppt_w</p:attrName>
                                        </p:attrNameLst>
                                      </p:cBhvr>
                                      <p:tavLst>
                                        <p:tav tm="0">
                                          <p:val>
                                            <p:strVal val="ppt_w"/>
                                          </p:val>
                                        </p:tav>
                                        <p:tav tm="100000">
                                          <p:val>
                                            <p:fltVal val="0"/>
                                          </p:val>
                                        </p:tav>
                                      </p:tavLst>
                                    </p:anim>
                                    <p:anim calcmode="lin" valueType="num">
                                      <p:cBhvr>
                                        <p:cTn id="45" dur="2000"/>
                                        <p:tgtEl>
                                          <p:spTgt spid="6"/>
                                        </p:tgtEl>
                                        <p:attrNameLst>
                                          <p:attrName>ppt_h</p:attrName>
                                        </p:attrNameLst>
                                      </p:cBhvr>
                                      <p:tavLst>
                                        <p:tav tm="0">
                                          <p:val>
                                            <p:strVal val="ppt_h"/>
                                          </p:val>
                                        </p:tav>
                                        <p:tav tm="100000">
                                          <p:val>
                                            <p:fltVal val="0"/>
                                          </p:val>
                                        </p:tav>
                                      </p:tavLst>
                                    </p:anim>
                                    <p:anim calcmode="lin" valueType="num">
                                      <p:cBhvr>
                                        <p:cTn id="46" dur="2000"/>
                                        <p:tgtEl>
                                          <p:spTgt spid="6"/>
                                        </p:tgtEl>
                                        <p:attrNameLst>
                                          <p:attrName>style.rotation</p:attrName>
                                        </p:attrNameLst>
                                      </p:cBhvr>
                                      <p:tavLst>
                                        <p:tav tm="0">
                                          <p:val>
                                            <p:fltVal val="0"/>
                                          </p:val>
                                        </p:tav>
                                        <p:tav tm="100000">
                                          <p:val>
                                            <p:fltVal val="90"/>
                                          </p:val>
                                        </p:tav>
                                      </p:tavLst>
                                    </p:anim>
                                    <p:animEffect transition="out" filter="fade">
                                      <p:cBhvr>
                                        <p:cTn id="47" dur="2000"/>
                                        <p:tgtEl>
                                          <p:spTgt spid="6"/>
                                        </p:tgtEl>
                                      </p:cBhvr>
                                    </p:animEffect>
                                    <p:set>
                                      <p:cBhvr>
                                        <p:cTn id="48" dur="1" fill="hold">
                                          <p:stCondLst>
                                            <p:cond delay="1999"/>
                                          </p:stCondLst>
                                        </p:cTn>
                                        <p:tgtEl>
                                          <p:spTgt spid="6"/>
                                        </p:tgtEl>
                                        <p:attrNameLst>
                                          <p:attrName>style.visibility</p:attrName>
                                        </p:attrNameLst>
                                      </p:cBhvr>
                                      <p:to>
                                        <p:strVal val="hidden"/>
                                      </p:to>
                                    </p:set>
                                  </p:childTnLst>
                                </p:cTn>
                              </p:par>
                              <p:par>
                                <p:cTn id="49" presetID="31" presetClass="exit" presetSubtype="0" fill="hold" nodeType="withEffect">
                                  <p:stCondLst>
                                    <p:cond delay="5000"/>
                                  </p:stCondLst>
                                  <p:childTnLst>
                                    <p:anim calcmode="lin" valueType="num">
                                      <p:cBhvr>
                                        <p:cTn id="50" dur="2000"/>
                                        <p:tgtEl>
                                          <p:spTgt spid="5"/>
                                        </p:tgtEl>
                                        <p:attrNameLst>
                                          <p:attrName>ppt_w</p:attrName>
                                        </p:attrNameLst>
                                      </p:cBhvr>
                                      <p:tavLst>
                                        <p:tav tm="0">
                                          <p:val>
                                            <p:strVal val="ppt_w"/>
                                          </p:val>
                                        </p:tav>
                                        <p:tav tm="100000">
                                          <p:val>
                                            <p:fltVal val="0"/>
                                          </p:val>
                                        </p:tav>
                                      </p:tavLst>
                                    </p:anim>
                                    <p:anim calcmode="lin" valueType="num">
                                      <p:cBhvr>
                                        <p:cTn id="51" dur="2000"/>
                                        <p:tgtEl>
                                          <p:spTgt spid="5"/>
                                        </p:tgtEl>
                                        <p:attrNameLst>
                                          <p:attrName>ppt_h</p:attrName>
                                        </p:attrNameLst>
                                      </p:cBhvr>
                                      <p:tavLst>
                                        <p:tav tm="0">
                                          <p:val>
                                            <p:strVal val="ppt_h"/>
                                          </p:val>
                                        </p:tav>
                                        <p:tav tm="100000">
                                          <p:val>
                                            <p:fltVal val="0"/>
                                          </p:val>
                                        </p:tav>
                                      </p:tavLst>
                                    </p:anim>
                                    <p:anim calcmode="lin" valueType="num">
                                      <p:cBhvr>
                                        <p:cTn id="52" dur="2000"/>
                                        <p:tgtEl>
                                          <p:spTgt spid="5"/>
                                        </p:tgtEl>
                                        <p:attrNameLst>
                                          <p:attrName>style.rotation</p:attrName>
                                        </p:attrNameLst>
                                      </p:cBhvr>
                                      <p:tavLst>
                                        <p:tav tm="0">
                                          <p:val>
                                            <p:fltVal val="0"/>
                                          </p:val>
                                        </p:tav>
                                        <p:tav tm="100000">
                                          <p:val>
                                            <p:fltVal val="90"/>
                                          </p:val>
                                        </p:tav>
                                      </p:tavLst>
                                    </p:anim>
                                    <p:animEffect transition="out" filter="fade">
                                      <p:cBhvr>
                                        <p:cTn id="53" dur="2000"/>
                                        <p:tgtEl>
                                          <p:spTgt spid="5"/>
                                        </p:tgtEl>
                                      </p:cBhvr>
                                    </p:animEffect>
                                    <p:set>
                                      <p:cBhvr>
                                        <p:cTn id="54" dur="1" fill="hold">
                                          <p:stCondLst>
                                            <p:cond delay="1999"/>
                                          </p:stCondLst>
                                        </p:cTn>
                                        <p:tgtEl>
                                          <p:spTgt spid="5"/>
                                        </p:tgtEl>
                                        <p:attrNameLst>
                                          <p:attrName>style.visibility</p:attrName>
                                        </p:attrNameLst>
                                      </p:cBhvr>
                                      <p:to>
                                        <p:strVal val="hidden"/>
                                      </p:to>
                                    </p:set>
                                  </p:childTnLst>
                                </p:cTn>
                              </p:par>
                              <p:par>
                                <p:cTn id="55" presetID="31" presetClass="exit" presetSubtype="0" fill="hold" nodeType="withEffect">
                                  <p:stCondLst>
                                    <p:cond delay="5000"/>
                                  </p:stCondLst>
                                  <p:childTnLst>
                                    <p:anim calcmode="lin" valueType="num">
                                      <p:cBhvr>
                                        <p:cTn id="56" dur="2000"/>
                                        <p:tgtEl>
                                          <p:spTgt spid="2"/>
                                        </p:tgtEl>
                                        <p:attrNameLst>
                                          <p:attrName>ppt_w</p:attrName>
                                        </p:attrNameLst>
                                      </p:cBhvr>
                                      <p:tavLst>
                                        <p:tav tm="0">
                                          <p:val>
                                            <p:strVal val="ppt_w"/>
                                          </p:val>
                                        </p:tav>
                                        <p:tav tm="100000">
                                          <p:val>
                                            <p:fltVal val="0"/>
                                          </p:val>
                                        </p:tav>
                                      </p:tavLst>
                                    </p:anim>
                                    <p:anim calcmode="lin" valueType="num">
                                      <p:cBhvr>
                                        <p:cTn id="57" dur="2000"/>
                                        <p:tgtEl>
                                          <p:spTgt spid="2"/>
                                        </p:tgtEl>
                                        <p:attrNameLst>
                                          <p:attrName>ppt_h</p:attrName>
                                        </p:attrNameLst>
                                      </p:cBhvr>
                                      <p:tavLst>
                                        <p:tav tm="0">
                                          <p:val>
                                            <p:strVal val="ppt_h"/>
                                          </p:val>
                                        </p:tav>
                                        <p:tav tm="100000">
                                          <p:val>
                                            <p:fltVal val="0"/>
                                          </p:val>
                                        </p:tav>
                                      </p:tavLst>
                                    </p:anim>
                                    <p:anim calcmode="lin" valueType="num">
                                      <p:cBhvr>
                                        <p:cTn id="58" dur="2000"/>
                                        <p:tgtEl>
                                          <p:spTgt spid="2"/>
                                        </p:tgtEl>
                                        <p:attrNameLst>
                                          <p:attrName>style.rotation</p:attrName>
                                        </p:attrNameLst>
                                      </p:cBhvr>
                                      <p:tavLst>
                                        <p:tav tm="0">
                                          <p:val>
                                            <p:fltVal val="0"/>
                                          </p:val>
                                        </p:tav>
                                        <p:tav tm="100000">
                                          <p:val>
                                            <p:fltVal val="90"/>
                                          </p:val>
                                        </p:tav>
                                      </p:tavLst>
                                    </p:anim>
                                    <p:animEffect transition="out" filter="fade">
                                      <p:cBhvr>
                                        <p:cTn id="59" dur="2000"/>
                                        <p:tgtEl>
                                          <p:spTgt spid="2"/>
                                        </p:tgtEl>
                                      </p:cBhvr>
                                    </p:animEffect>
                                    <p:set>
                                      <p:cBhvr>
                                        <p:cTn id="60" dur="1" fill="hold">
                                          <p:stCondLst>
                                            <p:cond delay="1999"/>
                                          </p:stCondLst>
                                        </p:cTn>
                                        <p:tgtEl>
                                          <p:spTgt spid="2"/>
                                        </p:tgtEl>
                                        <p:attrNameLst>
                                          <p:attrName>style.visibility</p:attrName>
                                        </p:attrNameLst>
                                      </p:cBhvr>
                                      <p:to>
                                        <p:strVal val="hidden"/>
                                      </p:to>
                                    </p:set>
                                  </p:childTnLst>
                                </p:cTn>
                              </p:par>
                              <p:par>
                                <p:cTn id="61" presetID="10" presetClass="entr" presetSubtype="0" fill="hold" nodeType="withEffect">
                                  <p:stCondLst>
                                    <p:cond delay="500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2000"/>
                                        <p:tgtEl>
                                          <p:spTgt spid="11"/>
                                        </p:tgtEl>
                                      </p:cBhvr>
                                    </p:animEffect>
                                  </p:childTnLst>
                                </p:cTn>
                              </p:par>
                              <p:par>
                                <p:cTn id="64" presetID="10" presetClass="entr" presetSubtype="0" fill="hold" nodeType="withEffect">
                                  <p:stCondLst>
                                    <p:cond delay="500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2000"/>
                                        <p:tgtEl>
                                          <p:spTgt spid="12"/>
                                        </p:tgtEl>
                                      </p:cBhvr>
                                    </p:animEffect>
                                  </p:childTnLst>
                                </p:cTn>
                              </p:par>
                              <p:par>
                                <p:cTn id="67" presetID="10" presetClass="exit" presetSubtype="0" fill="hold" grpId="1" nodeType="withEffect">
                                  <p:stCondLst>
                                    <p:cond delay="4500"/>
                                  </p:stCondLst>
                                  <p:childTnLst>
                                    <p:animEffect transition="out" filter="fade">
                                      <p:cBhvr>
                                        <p:cTn id="68" dur="1000"/>
                                        <p:tgtEl>
                                          <p:spTgt spid="7"/>
                                        </p:tgtEl>
                                      </p:cBhvr>
                                    </p:animEffect>
                                    <p:set>
                                      <p:cBhvr>
                                        <p:cTn id="69" dur="1" fill="hold">
                                          <p:stCondLst>
                                            <p:cond delay="999"/>
                                          </p:stCondLst>
                                        </p:cTn>
                                        <p:tgtEl>
                                          <p:spTgt spid="7"/>
                                        </p:tgtEl>
                                        <p:attrNameLst>
                                          <p:attrName>style.visibility</p:attrName>
                                        </p:attrNameLst>
                                      </p:cBhvr>
                                      <p:to>
                                        <p:strVal val="hidden"/>
                                      </p:to>
                                    </p:set>
                                  </p:childTnLst>
                                </p:cTn>
                              </p:par>
                              <p:par>
                                <p:cTn id="70" presetID="10" presetClass="exit" presetSubtype="0" fill="hold" grpId="1" nodeType="withEffect">
                                  <p:stCondLst>
                                    <p:cond delay="4500"/>
                                  </p:stCondLst>
                                  <p:childTnLst>
                                    <p:animEffect transition="out" filter="fade">
                                      <p:cBhvr>
                                        <p:cTn id="71" dur="1000"/>
                                        <p:tgtEl>
                                          <p:spTgt spid="3"/>
                                        </p:tgtEl>
                                      </p:cBhvr>
                                    </p:animEffect>
                                    <p:set>
                                      <p:cBhvr>
                                        <p:cTn id="72" dur="1" fill="hold">
                                          <p:stCondLst>
                                            <p:cond delay="999"/>
                                          </p:stCondLst>
                                        </p:cTn>
                                        <p:tgtEl>
                                          <p:spTgt spid="3"/>
                                        </p:tgtEl>
                                        <p:attrNameLst>
                                          <p:attrName>style.visibility</p:attrName>
                                        </p:attrNameLst>
                                      </p:cBhvr>
                                      <p:to>
                                        <p:strVal val="hidden"/>
                                      </p:to>
                                    </p:set>
                                  </p:childTnLst>
                                </p:cTn>
                              </p:par>
                              <p:par>
                                <p:cTn id="73" presetID="10" presetClass="entr" presetSubtype="0" fill="hold" grpId="0" nodeType="withEffect">
                                  <p:stCondLst>
                                    <p:cond delay="6500"/>
                                  </p:stCondLst>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7" grpId="1" animBg="1"/>
      <p:bldP spid="3" grpId="0" animBg="1"/>
      <p:bldP spid="3" grpId="1"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120D6A9B-8969-15DC-C609-7F799EF40147}"/>
              </a:ext>
            </a:extLst>
          </p:cNvPr>
          <p:cNvSpPr/>
          <p:nvPr/>
        </p:nvSpPr>
        <p:spPr>
          <a:xfrm>
            <a:off x="9953924" y="6353892"/>
            <a:ext cx="1580190"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Tvrdý Milan</a:t>
            </a:r>
          </a:p>
        </p:txBody>
      </p:sp>
    </p:spTree>
    <p:extLst>
      <p:ext uri="{BB962C8B-B14F-4D97-AF65-F5344CB8AC3E}">
        <p14:creationId xmlns:p14="http://schemas.microsoft.com/office/powerpoint/2010/main" val="4125106887"/>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340AC026-1D32-FF06-72A1-46A1DD765655}"/>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2691851873"/>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6B9F2AC2-1ECD-8DA3-2B11-48138FF54101}"/>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544427193"/>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E40D703C-6E40-C7AE-E6E9-FB345CAB75BE}"/>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406367404"/>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63D71320-D7C8-C8DC-C236-536F2F14A993}"/>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744931452"/>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DF032370-AD6E-EBCD-9706-0C4DEDDF7381}"/>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3762618909"/>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3ABCDF09-D0E9-7BA6-75C7-0F1FDF7723D4}"/>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3617515129"/>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4504F9DA-E4D7-BCDD-CFC5-BF898ADAA79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9" name="Rám 0">
            <a:extLst>
              <a:ext uri="{FF2B5EF4-FFF2-40B4-BE49-F238E27FC236}">
                <a16:creationId xmlns:a16="http://schemas.microsoft.com/office/drawing/2014/main" id="{55F0C0CE-28A2-7369-7296-974E32A0A48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10" name="Autor 0">
            <a:extLst>
              <a:ext uri="{FF2B5EF4-FFF2-40B4-BE49-F238E27FC236}">
                <a16:creationId xmlns:a16="http://schemas.microsoft.com/office/drawing/2014/main" id="{85731716-746E-8A35-2669-51143227A59E}"/>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pic>
        <p:nvPicPr>
          <p:cNvPr id="4" name="Foto A">
            <a:extLst>
              <a:ext uri="{FF2B5EF4-FFF2-40B4-BE49-F238E27FC236}">
                <a16:creationId xmlns:a16="http://schemas.microsoft.com/office/drawing/2014/main" id="{3C87FF90-84CF-D305-F24D-8CB44711431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889" y="0"/>
            <a:ext cx="5922342" cy="6836758"/>
          </a:xfrm>
          <a:prstGeom prst="rect">
            <a:avLst/>
          </a:prstGeom>
        </p:spPr>
      </p:pic>
      <p:pic>
        <p:nvPicPr>
          <p:cNvPr id="6" name="Rám A">
            <a:extLst>
              <a:ext uri="{FF2B5EF4-FFF2-40B4-BE49-F238E27FC236}">
                <a16:creationId xmlns:a16="http://schemas.microsoft.com/office/drawing/2014/main" id="{A864570B-58DD-1899-4D0D-1DEA3E68EAD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28120" cy="6840139"/>
          </a:xfrm>
          <a:prstGeom prst="rect">
            <a:avLst/>
          </a:prstGeom>
        </p:spPr>
      </p:pic>
      <p:sp>
        <p:nvSpPr>
          <p:cNvPr id="7" name="Autor A">
            <a:extLst>
              <a:ext uri="{FF2B5EF4-FFF2-40B4-BE49-F238E27FC236}">
                <a16:creationId xmlns:a16="http://schemas.microsoft.com/office/drawing/2014/main" id="{6D374FE1-1ED6-0887-FA38-0F513F561A45}"/>
              </a:ext>
            </a:extLst>
          </p:cNvPr>
          <p:cNvSpPr/>
          <p:nvPr/>
        </p:nvSpPr>
        <p:spPr>
          <a:xfrm>
            <a:off x="3563880" y="6357671"/>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Olgierd Rudak</a:t>
            </a:r>
          </a:p>
        </p:txBody>
      </p:sp>
      <p:pic>
        <p:nvPicPr>
          <p:cNvPr id="5" name="Foto B">
            <a:extLst>
              <a:ext uri="{FF2B5EF4-FFF2-40B4-BE49-F238E27FC236}">
                <a16:creationId xmlns:a16="http://schemas.microsoft.com/office/drawing/2014/main" id="{67EF3F94-61CA-DBDB-7077-9DF862D063F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52489" y="0"/>
            <a:ext cx="5922342" cy="6836758"/>
          </a:xfrm>
          <a:prstGeom prst="rect">
            <a:avLst/>
          </a:prstGeom>
        </p:spPr>
      </p:pic>
      <p:pic>
        <p:nvPicPr>
          <p:cNvPr id="2" name="Rám B">
            <a:extLst>
              <a:ext uri="{FF2B5EF4-FFF2-40B4-BE49-F238E27FC236}">
                <a16:creationId xmlns:a16="http://schemas.microsoft.com/office/drawing/2014/main" id="{494AE5E4-B343-DFED-5634-FC19E923A06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9600" y="0"/>
            <a:ext cx="5928120" cy="6840139"/>
          </a:xfrm>
          <a:prstGeom prst="rect">
            <a:avLst/>
          </a:prstGeom>
        </p:spPr>
      </p:pic>
      <p:sp>
        <p:nvSpPr>
          <p:cNvPr id="3" name="Autor B">
            <a:extLst>
              <a:ext uri="{FF2B5EF4-FFF2-40B4-BE49-F238E27FC236}">
                <a16:creationId xmlns:a16="http://schemas.microsoft.com/office/drawing/2014/main" id="{AF46D685-3EBC-A1B5-BDA9-EEEAAFB52E66}"/>
              </a:ext>
            </a:extLst>
          </p:cNvPr>
          <p:cNvSpPr/>
          <p:nvPr/>
        </p:nvSpPr>
        <p:spPr>
          <a:xfrm>
            <a:off x="9953925" y="6353892"/>
            <a:ext cx="1580189"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Tvrdý Milan</a:t>
            </a:r>
          </a:p>
        </p:txBody>
      </p:sp>
      <p:pic>
        <p:nvPicPr>
          <p:cNvPr id="11" name="Foto 4">
            <a:extLst>
              <a:ext uri="{FF2B5EF4-FFF2-40B4-BE49-F238E27FC236}">
                <a16:creationId xmlns:a16="http://schemas.microsoft.com/office/drawing/2014/main" id="{F716676F-A5A9-FFFF-C906-1F2B472301C2}"/>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3006" y="3779"/>
            <a:ext cx="12154238" cy="6836759"/>
          </a:xfrm>
          <a:prstGeom prst="rect">
            <a:avLst/>
          </a:prstGeom>
        </p:spPr>
      </p:pic>
      <p:pic>
        <p:nvPicPr>
          <p:cNvPr id="12" name="Rám 4">
            <a:extLst>
              <a:ext uri="{FF2B5EF4-FFF2-40B4-BE49-F238E27FC236}">
                <a16:creationId xmlns:a16="http://schemas.microsoft.com/office/drawing/2014/main" id="{15C0AE88-FD7D-38AB-D3C1-6304E5CB375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005" y="3779"/>
            <a:ext cx="12160249" cy="6840139"/>
          </a:xfrm>
          <a:prstGeom prst="rect">
            <a:avLst/>
          </a:prstGeom>
        </p:spPr>
      </p:pic>
      <p:sp>
        <p:nvSpPr>
          <p:cNvPr id="13" name="Autor 4">
            <a:extLst>
              <a:ext uri="{FF2B5EF4-FFF2-40B4-BE49-F238E27FC236}">
                <a16:creationId xmlns:a16="http://schemas.microsoft.com/office/drawing/2014/main" id="{C2FCCC2F-E132-459C-9930-F6A648C2E878}"/>
              </a:ext>
            </a:extLst>
          </p:cNvPr>
          <p:cNvSpPr/>
          <p:nvPr/>
        </p:nvSpPr>
        <p:spPr>
          <a:xfrm>
            <a:off x="9786992" y="6357671"/>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422454733"/>
      </p:ext>
    </p:extLst>
  </p:cSld>
  <p:clrMapOvr>
    <a:masterClrMapping/>
  </p:clrMapOvr>
  <mc:AlternateContent xmlns:mc="http://schemas.openxmlformats.org/markup-compatibility/2006" xmlns:p14="http://schemas.microsoft.com/office/powerpoint/2010/main">
    <mc:Choice Requires="p14">
      <p:transition spd="slow" p14:dur="1500" advClick="0" advTm="19000">
        <p:split/>
      </p:transition>
    </mc:Choice>
    <mc:Fallback xmlns="">
      <p:transition spd="slow" advClick="0" advTm="19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1+#ppt_w/2"/>
                                          </p:val>
                                        </p:tav>
                                        <p:tav tm="100000">
                                          <p:val>
                                            <p:strVal val="#ppt_x"/>
                                          </p:val>
                                        </p:tav>
                                      </p:tavLst>
                                    </p:anim>
                                    <p:anim calcmode="lin" valueType="num">
                                      <p:cBhvr additive="base">
                                        <p:cTn id="16" dur="2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2000" fill="hold"/>
                                        <p:tgtEl>
                                          <p:spTgt spid="2"/>
                                        </p:tgtEl>
                                        <p:attrNameLst>
                                          <p:attrName>ppt_x</p:attrName>
                                        </p:attrNameLst>
                                      </p:cBhvr>
                                      <p:tavLst>
                                        <p:tav tm="0">
                                          <p:val>
                                            <p:strVal val="1+#ppt_w/2"/>
                                          </p:val>
                                        </p:tav>
                                        <p:tav tm="100000">
                                          <p:val>
                                            <p:strVal val="#ppt_x"/>
                                          </p:val>
                                        </p:tav>
                                      </p:tavLst>
                                    </p:anim>
                                    <p:anim calcmode="lin" valueType="num">
                                      <p:cBhvr additive="base">
                                        <p:cTn id="20" dur="2000" fill="hold"/>
                                        <p:tgtEl>
                                          <p:spTgt spid="2"/>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5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5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xit" presetSubtype="0" fill="hold" grpId="0" nodeType="withEffect">
                                  <p:stCondLst>
                                    <p:cond delay="5000"/>
                                  </p:stCondLst>
                                  <p:childTnLst>
                                    <p:animEffect transition="out" filter="fade">
                                      <p:cBhvr>
                                        <p:cTn id="28" dur="2000"/>
                                        <p:tgtEl>
                                          <p:spTgt spid="10"/>
                                        </p:tgtEl>
                                      </p:cBhvr>
                                    </p:animEffect>
                                    <p:set>
                                      <p:cBhvr>
                                        <p:cTn id="29" dur="1" fill="hold">
                                          <p:stCondLst>
                                            <p:cond delay="1999"/>
                                          </p:stCondLst>
                                        </p:cTn>
                                        <p:tgtEl>
                                          <p:spTgt spid="10"/>
                                        </p:tgtEl>
                                        <p:attrNameLst>
                                          <p:attrName>style.visibility</p:attrName>
                                        </p:attrNameLst>
                                      </p:cBhvr>
                                      <p:to>
                                        <p:strVal val="hidden"/>
                                      </p:to>
                                    </p:set>
                                  </p:childTnLst>
                                </p:cTn>
                              </p:par>
                              <p:par>
                                <p:cTn id="30" presetID="10" presetClass="entr" presetSubtype="0" fill="hold" grpId="0" nodeType="withEffect">
                                  <p:stCondLst>
                                    <p:cond delay="6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childTnLst>
                                </p:cTn>
                              </p:par>
                              <p:par>
                                <p:cTn id="33" presetID="10" presetClass="entr" presetSubtype="0" fill="hold" grpId="0" nodeType="withEffect">
                                  <p:stCondLst>
                                    <p:cond delay="650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childTnLst>
                                </p:cTn>
                              </p:par>
                            </p:childTnLst>
                          </p:cTn>
                        </p:par>
                        <p:par>
                          <p:cTn id="36" fill="hold">
                            <p:stCondLst>
                              <p:cond delay="7500"/>
                            </p:stCondLst>
                            <p:childTnLst>
                              <p:par>
                                <p:cTn id="37" presetID="31" presetClass="exit" presetSubtype="0" fill="hold" nodeType="afterEffect">
                                  <p:stCondLst>
                                    <p:cond delay="5000"/>
                                  </p:stCondLst>
                                  <p:childTnLst>
                                    <p:anim calcmode="lin" valueType="num">
                                      <p:cBhvr>
                                        <p:cTn id="38" dur="2000"/>
                                        <p:tgtEl>
                                          <p:spTgt spid="4"/>
                                        </p:tgtEl>
                                        <p:attrNameLst>
                                          <p:attrName>ppt_w</p:attrName>
                                        </p:attrNameLst>
                                      </p:cBhvr>
                                      <p:tavLst>
                                        <p:tav tm="0">
                                          <p:val>
                                            <p:strVal val="ppt_w"/>
                                          </p:val>
                                        </p:tav>
                                        <p:tav tm="100000">
                                          <p:val>
                                            <p:fltVal val="0"/>
                                          </p:val>
                                        </p:tav>
                                      </p:tavLst>
                                    </p:anim>
                                    <p:anim calcmode="lin" valueType="num">
                                      <p:cBhvr>
                                        <p:cTn id="39" dur="2000"/>
                                        <p:tgtEl>
                                          <p:spTgt spid="4"/>
                                        </p:tgtEl>
                                        <p:attrNameLst>
                                          <p:attrName>ppt_h</p:attrName>
                                        </p:attrNameLst>
                                      </p:cBhvr>
                                      <p:tavLst>
                                        <p:tav tm="0">
                                          <p:val>
                                            <p:strVal val="ppt_h"/>
                                          </p:val>
                                        </p:tav>
                                        <p:tav tm="100000">
                                          <p:val>
                                            <p:fltVal val="0"/>
                                          </p:val>
                                        </p:tav>
                                      </p:tavLst>
                                    </p:anim>
                                    <p:anim calcmode="lin" valueType="num">
                                      <p:cBhvr>
                                        <p:cTn id="40" dur="2000"/>
                                        <p:tgtEl>
                                          <p:spTgt spid="4"/>
                                        </p:tgtEl>
                                        <p:attrNameLst>
                                          <p:attrName>style.rotation</p:attrName>
                                        </p:attrNameLst>
                                      </p:cBhvr>
                                      <p:tavLst>
                                        <p:tav tm="0">
                                          <p:val>
                                            <p:fltVal val="0"/>
                                          </p:val>
                                        </p:tav>
                                        <p:tav tm="100000">
                                          <p:val>
                                            <p:fltVal val="90"/>
                                          </p:val>
                                        </p:tav>
                                      </p:tavLst>
                                    </p:anim>
                                    <p:animEffect transition="out" filter="fade">
                                      <p:cBhvr>
                                        <p:cTn id="41" dur="2000"/>
                                        <p:tgtEl>
                                          <p:spTgt spid="4"/>
                                        </p:tgtEl>
                                      </p:cBhvr>
                                    </p:animEffect>
                                    <p:set>
                                      <p:cBhvr>
                                        <p:cTn id="42" dur="1" fill="hold">
                                          <p:stCondLst>
                                            <p:cond delay="1999"/>
                                          </p:stCondLst>
                                        </p:cTn>
                                        <p:tgtEl>
                                          <p:spTgt spid="4"/>
                                        </p:tgtEl>
                                        <p:attrNameLst>
                                          <p:attrName>style.visibility</p:attrName>
                                        </p:attrNameLst>
                                      </p:cBhvr>
                                      <p:to>
                                        <p:strVal val="hidden"/>
                                      </p:to>
                                    </p:set>
                                  </p:childTnLst>
                                </p:cTn>
                              </p:par>
                              <p:par>
                                <p:cTn id="43" presetID="31" presetClass="exit" presetSubtype="0" fill="hold" nodeType="withEffect">
                                  <p:stCondLst>
                                    <p:cond delay="5000"/>
                                  </p:stCondLst>
                                  <p:childTnLst>
                                    <p:anim calcmode="lin" valueType="num">
                                      <p:cBhvr>
                                        <p:cTn id="44" dur="2000"/>
                                        <p:tgtEl>
                                          <p:spTgt spid="6"/>
                                        </p:tgtEl>
                                        <p:attrNameLst>
                                          <p:attrName>ppt_w</p:attrName>
                                        </p:attrNameLst>
                                      </p:cBhvr>
                                      <p:tavLst>
                                        <p:tav tm="0">
                                          <p:val>
                                            <p:strVal val="ppt_w"/>
                                          </p:val>
                                        </p:tav>
                                        <p:tav tm="100000">
                                          <p:val>
                                            <p:fltVal val="0"/>
                                          </p:val>
                                        </p:tav>
                                      </p:tavLst>
                                    </p:anim>
                                    <p:anim calcmode="lin" valueType="num">
                                      <p:cBhvr>
                                        <p:cTn id="45" dur="2000"/>
                                        <p:tgtEl>
                                          <p:spTgt spid="6"/>
                                        </p:tgtEl>
                                        <p:attrNameLst>
                                          <p:attrName>ppt_h</p:attrName>
                                        </p:attrNameLst>
                                      </p:cBhvr>
                                      <p:tavLst>
                                        <p:tav tm="0">
                                          <p:val>
                                            <p:strVal val="ppt_h"/>
                                          </p:val>
                                        </p:tav>
                                        <p:tav tm="100000">
                                          <p:val>
                                            <p:fltVal val="0"/>
                                          </p:val>
                                        </p:tav>
                                      </p:tavLst>
                                    </p:anim>
                                    <p:anim calcmode="lin" valueType="num">
                                      <p:cBhvr>
                                        <p:cTn id="46" dur="2000"/>
                                        <p:tgtEl>
                                          <p:spTgt spid="6"/>
                                        </p:tgtEl>
                                        <p:attrNameLst>
                                          <p:attrName>style.rotation</p:attrName>
                                        </p:attrNameLst>
                                      </p:cBhvr>
                                      <p:tavLst>
                                        <p:tav tm="0">
                                          <p:val>
                                            <p:fltVal val="0"/>
                                          </p:val>
                                        </p:tav>
                                        <p:tav tm="100000">
                                          <p:val>
                                            <p:fltVal val="90"/>
                                          </p:val>
                                        </p:tav>
                                      </p:tavLst>
                                    </p:anim>
                                    <p:animEffect transition="out" filter="fade">
                                      <p:cBhvr>
                                        <p:cTn id="47" dur="2000"/>
                                        <p:tgtEl>
                                          <p:spTgt spid="6"/>
                                        </p:tgtEl>
                                      </p:cBhvr>
                                    </p:animEffect>
                                    <p:set>
                                      <p:cBhvr>
                                        <p:cTn id="48" dur="1" fill="hold">
                                          <p:stCondLst>
                                            <p:cond delay="1999"/>
                                          </p:stCondLst>
                                        </p:cTn>
                                        <p:tgtEl>
                                          <p:spTgt spid="6"/>
                                        </p:tgtEl>
                                        <p:attrNameLst>
                                          <p:attrName>style.visibility</p:attrName>
                                        </p:attrNameLst>
                                      </p:cBhvr>
                                      <p:to>
                                        <p:strVal val="hidden"/>
                                      </p:to>
                                    </p:set>
                                  </p:childTnLst>
                                </p:cTn>
                              </p:par>
                              <p:par>
                                <p:cTn id="49" presetID="31" presetClass="exit" presetSubtype="0" fill="hold" nodeType="withEffect">
                                  <p:stCondLst>
                                    <p:cond delay="5000"/>
                                  </p:stCondLst>
                                  <p:childTnLst>
                                    <p:anim calcmode="lin" valueType="num">
                                      <p:cBhvr>
                                        <p:cTn id="50" dur="2000"/>
                                        <p:tgtEl>
                                          <p:spTgt spid="5"/>
                                        </p:tgtEl>
                                        <p:attrNameLst>
                                          <p:attrName>ppt_w</p:attrName>
                                        </p:attrNameLst>
                                      </p:cBhvr>
                                      <p:tavLst>
                                        <p:tav tm="0">
                                          <p:val>
                                            <p:strVal val="ppt_w"/>
                                          </p:val>
                                        </p:tav>
                                        <p:tav tm="100000">
                                          <p:val>
                                            <p:fltVal val="0"/>
                                          </p:val>
                                        </p:tav>
                                      </p:tavLst>
                                    </p:anim>
                                    <p:anim calcmode="lin" valueType="num">
                                      <p:cBhvr>
                                        <p:cTn id="51" dur="2000"/>
                                        <p:tgtEl>
                                          <p:spTgt spid="5"/>
                                        </p:tgtEl>
                                        <p:attrNameLst>
                                          <p:attrName>ppt_h</p:attrName>
                                        </p:attrNameLst>
                                      </p:cBhvr>
                                      <p:tavLst>
                                        <p:tav tm="0">
                                          <p:val>
                                            <p:strVal val="ppt_h"/>
                                          </p:val>
                                        </p:tav>
                                        <p:tav tm="100000">
                                          <p:val>
                                            <p:fltVal val="0"/>
                                          </p:val>
                                        </p:tav>
                                      </p:tavLst>
                                    </p:anim>
                                    <p:anim calcmode="lin" valueType="num">
                                      <p:cBhvr>
                                        <p:cTn id="52" dur="2000"/>
                                        <p:tgtEl>
                                          <p:spTgt spid="5"/>
                                        </p:tgtEl>
                                        <p:attrNameLst>
                                          <p:attrName>style.rotation</p:attrName>
                                        </p:attrNameLst>
                                      </p:cBhvr>
                                      <p:tavLst>
                                        <p:tav tm="0">
                                          <p:val>
                                            <p:fltVal val="0"/>
                                          </p:val>
                                        </p:tav>
                                        <p:tav tm="100000">
                                          <p:val>
                                            <p:fltVal val="90"/>
                                          </p:val>
                                        </p:tav>
                                      </p:tavLst>
                                    </p:anim>
                                    <p:animEffect transition="out" filter="fade">
                                      <p:cBhvr>
                                        <p:cTn id="53" dur="2000"/>
                                        <p:tgtEl>
                                          <p:spTgt spid="5"/>
                                        </p:tgtEl>
                                      </p:cBhvr>
                                    </p:animEffect>
                                    <p:set>
                                      <p:cBhvr>
                                        <p:cTn id="54" dur="1" fill="hold">
                                          <p:stCondLst>
                                            <p:cond delay="1999"/>
                                          </p:stCondLst>
                                        </p:cTn>
                                        <p:tgtEl>
                                          <p:spTgt spid="5"/>
                                        </p:tgtEl>
                                        <p:attrNameLst>
                                          <p:attrName>style.visibility</p:attrName>
                                        </p:attrNameLst>
                                      </p:cBhvr>
                                      <p:to>
                                        <p:strVal val="hidden"/>
                                      </p:to>
                                    </p:set>
                                  </p:childTnLst>
                                </p:cTn>
                              </p:par>
                              <p:par>
                                <p:cTn id="55" presetID="31" presetClass="exit" presetSubtype="0" fill="hold" nodeType="withEffect">
                                  <p:stCondLst>
                                    <p:cond delay="5000"/>
                                  </p:stCondLst>
                                  <p:childTnLst>
                                    <p:anim calcmode="lin" valueType="num">
                                      <p:cBhvr>
                                        <p:cTn id="56" dur="2000"/>
                                        <p:tgtEl>
                                          <p:spTgt spid="2"/>
                                        </p:tgtEl>
                                        <p:attrNameLst>
                                          <p:attrName>ppt_w</p:attrName>
                                        </p:attrNameLst>
                                      </p:cBhvr>
                                      <p:tavLst>
                                        <p:tav tm="0">
                                          <p:val>
                                            <p:strVal val="ppt_w"/>
                                          </p:val>
                                        </p:tav>
                                        <p:tav tm="100000">
                                          <p:val>
                                            <p:fltVal val="0"/>
                                          </p:val>
                                        </p:tav>
                                      </p:tavLst>
                                    </p:anim>
                                    <p:anim calcmode="lin" valueType="num">
                                      <p:cBhvr>
                                        <p:cTn id="57" dur="2000"/>
                                        <p:tgtEl>
                                          <p:spTgt spid="2"/>
                                        </p:tgtEl>
                                        <p:attrNameLst>
                                          <p:attrName>ppt_h</p:attrName>
                                        </p:attrNameLst>
                                      </p:cBhvr>
                                      <p:tavLst>
                                        <p:tav tm="0">
                                          <p:val>
                                            <p:strVal val="ppt_h"/>
                                          </p:val>
                                        </p:tav>
                                        <p:tav tm="100000">
                                          <p:val>
                                            <p:fltVal val="0"/>
                                          </p:val>
                                        </p:tav>
                                      </p:tavLst>
                                    </p:anim>
                                    <p:anim calcmode="lin" valueType="num">
                                      <p:cBhvr>
                                        <p:cTn id="58" dur="2000"/>
                                        <p:tgtEl>
                                          <p:spTgt spid="2"/>
                                        </p:tgtEl>
                                        <p:attrNameLst>
                                          <p:attrName>style.rotation</p:attrName>
                                        </p:attrNameLst>
                                      </p:cBhvr>
                                      <p:tavLst>
                                        <p:tav tm="0">
                                          <p:val>
                                            <p:fltVal val="0"/>
                                          </p:val>
                                        </p:tav>
                                        <p:tav tm="100000">
                                          <p:val>
                                            <p:fltVal val="90"/>
                                          </p:val>
                                        </p:tav>
                                      </p:tavLst>
                                    </p:anim>
                                    <p:animEffect transition="out" filter="fade">
                                      <p:cBhvr>
                                        <p:cTn id="59" dur="2000"/>
                                        <p:tgtEl>
                                          <p:spTgt spid="2"/>
                                        </p:tgtEl>
                                      </p:cBhvr>
                                    </p:animEffect>
                                    <p:set>
                                      <p:cBhvr>
                                        <p:cTn id="60" dur="1" fill="hold">
                                          <p:stCondLst>
                                            <p:cond delay="1999"/>
                                          </p:stCondLst>
                                        </p:cTn>
                                        <p:tgtEl>
                                          <p:spTgt spid="2"/>
                                        </p:tgtEl>
                                        <p:attrNameLst>
                                          <p:attrName>style.visibility</p:attrName>
                                        </p:attrNameLst>
                                      </p:cBhvr>
                                      <p:to>
                                        <p:strVal val="hidden"/>
                                      </p:to>
                                    </p:set>
                                  </p:childTnLst>
                                </p:cTn>
                              </p:par>
                              <p:par>
                                <p:cTn id="61" presetID="10" presetClass="entr" presetSubtype="0" fill="hold" nodeType="withEffect">
                                  <p:stCondLst>
                                    <p:cond delay="500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2000"/>
                                        <p:tgtEl>
                                          <p:spTgt spid="11"/>
                                        </p:tgtEl>
                                      </p:cBhvr>
                                    </p:animEffect>
                                  </p:childTnLst>
                                </p:cTn>
                              </p:par>
                              <p:par>
                                <p:cTn id="64" presetID="10" presetClass="entr" presetSubtype="0" fill="hold" nodeType="withEffect">
                                  <p:stCondLst>
                                    <p:cond delay="500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2000"/>
                                        <p:tgtEl>
                                          <p:spTgt spid="12"/>
                                        </p:tgtEl>
                                      </p:cBhvr>
                                    </p:animEffect>
                                  </p:childTnLst>
                                </p:cTn>
                              </p:par>
                              <p:par>
                                <p:cTn id="67" presetID="10" presetClass="exit" presetSubtype="0" fill="hold" grpId="1" nodeType="withEffect">
                                  <p:stCondLst>
                                    <p:cond delay="4500"/>
                                  </p:stCondLst>
                                  <p:childTnLst>
                                    <p:animEffect transition="out" filter="fade">
                                      <p:cBhvr>
                                        <p:cTn id="68" dur="1000"/>
                                        <p:tgtEl>
                                          <p:spTgt spid="7"/>
                                        </p:tgtEl>
                                      </p:cBhvr>
                                    </p:animEffect>
                                    <p:set>
                                      <p:cBhvr>
                                        <p:cTn id="69" dur="1" fill="hold">
                                          <p:stCondLst>
                                            <p:cond delay="999"/>
                                          </p:stCondLst>
                                        </p:cTn>
                                        <p:tgtEl>
                                          <p:spTgt spid="7"/>
                                        </p:tgtEl>
                                        <p:attrNameLst>
                                          <p:attrName>style.visibility</p:attrName>
                                        </p:attrNameLst>
                                      </p:cBhvr>
                                      <p:to>
                                        <p:strVal val="hidden"/>
                                      </p:to>
                                    </p:set>
                                  </p:childTnLst>
                                </p:cTn>
                              </p:par>
                              <p:par>
                                <p:cTn id="70" presetID="10" presetClass="exit" presetSubtype="0" fill="hold" grpId="1" nodeType="withEffect">
                                  <p:stCondLst>
                                    <p:cond delay="4500"/>
                                  </p:stCondLst>
                                  <p:childTnLst>
                                    <p:animEffect transition="out" filter="fade">
                                      <p:cBhvr>
                                        <p:cTn id="71" dur="1000"/>
                                        <p:tgtEl>
                                          <p:spTgt spid="3"/>
                                        </p:tgtEl>
                                      </p:cBhvr>
                                    </p:animEffect>
                                    <p:set>
                                      <p:cBhvr>
                                        <p:cTn id="72" dur="1" fill="hold">
                                          <p:stCondLst>
                                            <p:cond delay="999"/>
                                          </p:stCondLst>
                                        </p:cTn>
                                        <p:tgtEl>
                                          <p:spTgt spid="3"/>
                                        </p:tgtEl>
                                        <p:attrNameLst>
                                          <p:attrName>style.visibility</p:attrName>
                                        </p:attrNameLst>
                                      </p:cBhvr>
                                      <p:to>
                                        <p:strVal val="hidden"/>
                                      </p:to>
                                    </p:set>
                                  </p:childTnLst>
                                </p:cTn>
                              </p:par>
                              <p:par>
                                <p:cTn id="73" presetID="10" presetClass="entr" presetSubtype="0" fill="hold" grpId="0" nodeType="withEffect">
                                  <p:stCondLst>
                                    <p:cond delay="6500"/>
                                  </p:stCondLst>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7" grpId="1" animBg="1"/>
      <p:bldP spid="3" grpId="0" animBg="1"/>
      <p:bldP spid="3" grpId="1"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55DEA9F6-1FFD-49B1-1162-3BDAFE14E86A}"/>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382799060"/>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AA271FC6-A8B8-586C-FC4B-301529ED050F}"/>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2900810294"/>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1" name="Foto 0">
            <a:extLst>
              <a:ext uri="{FF2B5EF4-FFF2-40B4-BE49-F238E27FC236}">
                <a16:creationId xmlns:a16="http://schemas.microsoft.com/office/drawing/2014/main" id="{DC21B645-1BDA-D1C9-53E1-EA950137D8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12" name="Rám 0">
            <a:extLst>
              <a:ext uri="{FF2B5EF4-FFF2-40B4-BE49-F238E27FC236}">
                <a16:creationId xmlns:a16="http://schemas.microsoft.com/office/drawing/2014/main" id="{2DC5D383-419D-080F-85B5-6936097212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13" name="Autor 0">
            <a:extLst>
              <a:ext uri="{FF2B5EF4-FFF2-40B4-BE49-F238E27FC236}">
                <a16:creationId xmlns:a16="http://schemas.microsoft.com/office/drawing/2014/main" id="{03176DF2-BF2A-E7BC-0B0D-2FE91CCA2548}"/>
              </a:ext>
            </a:extLst>
          </p:cNvPr>
          <p:cNvSpPr/>
          <p:nvPr/>
        </p:nvSpPr>
        <p:spPr>
          <a:xfrm>
            <a:off x="9953924" y="6353892"/>
            <a:ext cx="1580190"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Tvrdý Milan</a:t>
            </a:r>
          </a:p>
        </p:txBody>
      </p:sp>
      <p:pic>
        <p:nvPicPr>
          <p:cNvPr id="4" name="Foto A">
            <a:extLst>
              <a:ext uri="{FF2B5EF4-FFF2-40B4-BE49-F238E27FC236}">
                <a16:creationId xmlns:a16="http://schemas.microsoft.com/office/drawing/2014/main" id="{3C87FF90-84CF-D305-F24D-8CB44711431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889" y="1643"/>
            <a:ext cx="5922342" cy="6833472"/>
          </a:xfrm>
          <a:prstGeom prst="rect">
            <a:avLst/>
          </a:prstGeom>
        </p:spPr>
      </p:pic>
      <p:pic>
        <p:nvPicPr>
          <p:cNvPr id="6" name="Rám A">
            <a:extLst>
              <a:ext uri="{FF2B5EF4-FFF2-40B4-BE49-F238E27FC236}">
                <a16:creationId xmlns:a16="http://schemas.microsoft.com/office/drawing/2014/main" id="{A864570B-58DD-1899-4D0D-1DEA3E68EAD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28120" cy="6840139"/>
          </a:xfrm>
          <a:prstGeom prst="rect">
            <a:avLst/>
          </a:prstGeom>
        </p:spPr>
      </p:pic>
      <p:sp>
        <p:nvSpPr>
          <p:cNvPr id="7" name="Autor A">
            <a:extLst>
              <a:ext uri="{FF2B5EF4-FFF2-40B4-BE49-F238E27FC236}">
                <a16:creationId xmlns:a16="http://schemas.microsoft.com/office/drawing/2014/main" id="{6D374FE1-1ED6-0887-FA38-0F513F561A45}"/>
              </a:ext>
            </a:extLst>
          </p:cNvPr>
          <p:cNvSpPr/>
          <p:nvPr/>
        </p:nvSpPr>
        <p:spPr>
          <a:xfrm>
            <a:off x="3733818" y="6357671"/>
            <a:ext cx="1580189"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Tvrdý Milan</a:t>
            </a:r>
          </a:p>
        </p:txBody>
      </p:sp>
      <p:pic>
        <p:nvPicPr>
          <p:cNvPr id="5" name="Foto B">
            <a:extLst>
              <a:ext uri="{FF2B5EF4-FFF2-40B4-BE49-F238E27FC236}">
                <a16:creationId xmlns:a16="http://schemas.microsoft.com/office/drawing/2014/main" id="{67EF3F94-61CA-DBDB-7077-9DF862D063F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52489" y="1643"/>
            <a:ext cx="5922342" cy="6833472"/>
          </a:xfrm>
          <a:prstGeom prst="rect">
            <a:avLst/>
          </a:prstGeom>
        </p:spPr>
      </p:pic>
      <p:pic>
        <p:nvPicPr>
          <p:cNvPr id="2" name="Rám B">
            <a:extLst>
              <a:ext uri="{FF2B5EF4-FFF2-40B4-BE49-F238E27FC236}">
                <a16:creationId xmlns:a16="http://schemas.microsoft.com/office/drawing/2014/main" id="{494AE5E4-B343-DFED-5634-FC19E923A06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9600" y="0"/>
            <a:ext cx="5928120" cy="6840139"/>
          </a:xfrm>
          <a:prstGeom prst="rect">
            <a:avLst/>
          </a:prstGeom>
        </p:spPr>
      </p:pic>
      <p:sp>
        <p:nvSpPr>
          <p:cNvPr id="3" name="Autor B">
            <a:extLst>
              <a:ext uri="{FF2B5EF4-FFF2-40B4-BE49-F238E27FC236}">
                <a16:creationId xmlns:a16="http://schemas.microsoft.com/office/drawing/2014/main" id="{AF46D685-3EBC-A1B5-BDA9-EEEAAFB52E66}"/>
              </a:ext>
            </a:extLst>
          </p:cNvPr>
          <p:cNvSpPr/>
          <p:nvPr/>
        </p:nvSpPr>
        <p:spPr>
          <a:xfrm>
            <a:off x="9953925" y="6353892"/>
            <a:ext cx="1580189"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Tvrdý Milan</a:t>
            </a:r>
          </a:p>
        </p:txBody>
      </p:sp>
      <p:pic>
        <p:nvPicPr>
          <p:cNvPr id="8" name="Foto 4">
            <a:extLst>
              <a:ext uri="{FF2B5EF4-FFF2-40B4-BE49-F238E27FC236}">
                <a16:creationId xmlns:a16="http://schemas.microsoft.com/office/drawing/2014/main" id="{06ABBA3F-8871-F73D-4884-93B889E4A03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9" name="Rám 4">
            <a:extLst>
              <a:ext uri="{FF2B5EF4-FFF2-40B4-BE49-F238E27FC236}">
                <a16:creationId xmlns:a16="http://schemas.microsoft.com/office/drawing/2014/main" id="{621E48EB-9D8D-F85E-FFD6-352F436D11C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10" name="Autor 4">
            <a:extLst>
              <a:ext uri="{FF2B5EF4-FFF2-40B4-BE49-F238E27FC236}">
                <a16:creationId xmlns:a16="http://schemas.microsoft.com/office/drawing/2014/main" id="{2CDA0269-5F4F-DA82-8AF7-C7836C3CE249}"/>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4033409297"/>
      </p:ext>
    </p:extLst>
  </p:cSld>
  <p:clrMapOvr>
    <a:masterClrMapping/>
  </p:clrMapOvr>
  <mc:AlternateContent xmlns:mc="http://schemas.openxmlformats.org/markup-compatibility/2006" xmlns:p14="http://schemas.microsoft.com/office/powerpoint/2010/main">
    <mc:Choice Requires="p14">
      <p:transition spd="slow" p14:dur="1500" advClick="0" advTm="19000">
        <p:split/>
      </p:transition>
    </mc:Choice>
    <mc:Fallback xmlns="">
      <p:transition spd="slow" advClick="0" advTm="19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1+#ppt_w/2"/>
                                          </p:val>
                                        </p:tav>
                                        <p:tav tm="100000">
                                          <p:val>
                                            <p:strVal val="#ppt_x"/>
                                          </p:val>
                                        </p:tav>
                                      </p:tavLst>
                                    </p:anim>
                                    <p:anim calcmode="lin" valueType="num">
                                      <p:cBhvr additive="base">
                                        <p:cTn id="16" dur="2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2000" fill="hold"/>
                                        <p:tgtEl>
                                          <p:spTgt spid="2"/>
                                        </p:tgtEl>
                                        <p:attrNameLst>
                                          <p:attrName>ppt_x</p:attrName>
                                        </p:attrNameLst>
                                      </p:cBhvr>
                                      <p:tavLst>
                                        <p:tav tm="0">
                                          <p:val>
                                            <p:strVal val="1+#ppt_w/2"/>
                                          </p:val>
                                        </p:tav>
                                        <p:tav tm="100000">
                                          <p:val>
                                            <p:strVal val="#ppt_x"/>
                                          </p:val>
                                        </p:tav>
                                      </p:tavLst>
                                    </p:anim>
                                    <p:anim calcmode="lin" valueType="num">
                                      <p:cBhvr additive="base">
                                        <p:cTn id="20" dur="2000" fill="hold"/>
                                        <p:tgtEl>
                                          <p:spTgt spid="2"/>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5000"/>
                                  </p:stCondLst>
                                  <p:childTnLst>
                                    <p:animEffect transition="out" filter="barn(inVertical)">
                                      <p:cBhvr>
                                        <p:cTn id="22" dur="2000"/>
                                        <p:tgtEl>
                                          <p:spTgt spid="11"/>
                                        </p:tgtEl>
                                      </p:cBhvr>
                                    </p:animEffect>
                                    <p:set>
                                      <p:cBhvr>
                                        <p:cTn id="23" dur="1" fill="hold">
                                          <p:stCondLst>
                                            <p:cond delay="1999"/>
                                          </p:stCondLst>
                                        </p:cTn>
                                        <p:tgtEl>
                                          <p:spTgt spid="11"/>
                                        </p:tgtEl>
                                        <p:attrNameLst>
                                          <p:attrName>style.visibility</p:attrName>
                                        </p:attrNameLst>
                                      </p:cBhvr>
                                      <p:to>
                                        <p:strVal val="hidden"/>
                                      </p:to>
                                    </p:set>
                                  </p:childTnLst>
                                </p:cTn>
                              </p:par>
                              <p:par>
                                <p:cTn id="24" presetID="16" presetClass="exit" presetSubtype="21" fill="hold" nodeType="withEffect">
                                  <p:stCondLst>
                                    <p:cond delay="5000"/>
                                  </p:stCondLst>
                                  <p:childTnLst>
                                    <p:animEffect transition="out" filter="barn(inVertical)">
                                      <p:cBhvr>
                                        <p:cTn id="25" dur="2000"/>
                                        <p:tgtEl>
                                          <p:spTgt spid="12"/>
                                        </p:tgtEl>
                                      </p:cBhvr>
                                    </p:animEffect>
                                    <p:set>
                                      <p:cBhvr>
                                        <p:cTn id="26" dur="1" fill="hold">
                                          <p:stCondLst>
                                            <p:cond delay="1999"/>
                                          </p:stCondLst>
                                        </p:cTn>
                                        <p:tgtEl>
                                          <p:spTgt spid="12"/>
                                        </p:tgtEl>
                                        <p:attrNameLst>
                                          <p:attrName>style.visibility</p:attrName>
                                        </p:attrNameLst>
                                      </p:cBhvr>
                                      <p:to>
                                        <p:strVal val="hidden"/>
                                      </p:to>
                                    </p:set>
                                  </p:childTnLst>
                                </p:cTn>
                              </p:par>
                              <p:par>
                                <p:cTn id="27" presetID="10" presetClass="exit" presetSubtype="0" fill="hold" grpId="0" nodeType="withEffect">
                                  <p:stCondLst>
                                    <p:cond delay="5000"/>
                                  </p:stCondLst>
                                  <p:childTnLst>
                                    <p:animEffect transition="out" filter="fade">
                                      <p:cBhvr>
                                        <p:cTn id="28" dur="2000"/>
                                        <p:tgtEl>
                                          <p:spTgt spid="13"/>
                                        </p:tgtEl>
                                      </p:cBhvr>
                                    </p:animEffect>
                                    <p:set>
                                      <p:cBhvr>
                                        <p:cTn id="29" dur="1" fill="hold">
                                          <p:stCondLst>
                                            <p:cond delay="1999"/>
                                          </p:stCondLst>
                                        </p:cTn>
                                        <p:tgtEl>
                                          <p:spTgt spid="13"/>
                                        </p:tgtEl>
                                        <p:attrNameLst>
                                          <p:attrName>style.visibility</p:attrName>
                                        </p:attrNameLst>
                                      </p:cBhvr>
                                      <p:to>
                                        <p:strVal val="hidden"/>
                                      </p:to>
                                    </p:set>
                                  </p:childTnLst>
                                </p:cTn>
                              </p:par>
                              <p:par>
                                <p:cTn id="30" presetID="10" presetClass="entr" presetSubtype="0" fill="hold" grpId="0" nodeType="withEffect">
                                  <p:stCondLst>
                                    <p:cond delay="6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childTnLst>
                                </p:cTn>
                              </p:par>
                              <p:par>
                                <p:cTn id="33" presetID="10" presetClass="entr" presetSubtype="0" fill="hold" grpId="0" nodeType="withEffect">
                                  <p:stCondLst>
                                    <p:cond delay="650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childTnLst>
                                </p:cTn>
                              </p:par>
                            </p:childTnLst>
                          </p:cTn>
                        </p:par>
                        <p:par>
                          <p:cTn id="36" fill="hold">
                            <p:stCondLst>
                              <p:cond delay="7500"/>
                            </p:stCondLst>
                            <p:childTnLst>
                              <p:par>
                                <p:cTn id="37" presetID="31" presetClass="exit" presetSubtype="0" fill="hold" nodeType="afterEffect">
                                  <p:stCondLst>
                                    <p:cond delay="5000"/>
                                  </p:stCondLst>
                                  <p:childTnLst>
                                    <p:anim calcmode="lin" valueType="num">
                                      <p:cBhvr>
                                        <p:cTn id="38" dur="2000"/>
                                        <p:tgtEl>
                                          <p:spTgt spid="4"/>
                                        </p:tgtEl>
                                        <p:attrNameLst>
                                          <p:attrName>ppt_w</p:attrName>
                                        </p:attrNameLst>
                                      </p:cBhvr>
                                      <p:tavLst>
                                        <p:tav tm="0">
                                          <p:val>
                                            <p:strVal val="ppt_w"/>
                                          </p:val>
                                        </p:tav>
                                        <p:tav tm="100000">
                                          <p:val>
                                            <p:fltVal val="0"/>
                                          </p:val>
                                        </p:tav>
                                      </p:tavLst>
                                    </p:anim>
                                    <p:anim calcmode="lin" valueType="num">
                                      <p:cBhvr>
                                        <p:cTn id="39" dur="2000"/>
                                        <p:tgtEl>
                                          <p:spTgt spid="4"/>
                                        </p:tgtEl>
                                        <p:attrNameLst>
                                          <p:attrName>ppt_h</p:attrName>
                                        </p:attrNameLst>
                                      </p:cBhvr>
                                      <p:tavLst>
                                        <p:tav tm="0">
                                          <p:val>
                                            <p:strVal val="ppt_h"/>
                                          </p:val>
                                        </p:tav>
                                        <p:tav tm="100000">
                                          <p:val>
                                            <p:fltVal val="0"/>
                                          </p:val>
                                        </p:tav>
                                      </p:tavLst>
                                    </p:anim>
                                    <p:anim calcmode="lin" valueType="num">
                                      <p:cBhvr>
                                        <p:cTn id="40" dur="2000"/>
                                        <p:tgtEl>
                                          <p:spTgt spid="4"/>
                                        </p:tgtEl>
                                        <p:attrNameLst>
                                          <p:attrName>style.rotation</p:attrName>
                                        </p:attrNameLst>
                                      </p:cBhvr>
                                      <p:tavLst>
                                        <p:tav tm="0">
                                          <p:val>
                                            <p:fltVal val="0"/>
                                          </p:val>
                                        </p:tav>
                                        <p:tav tm="100000">
                                          <p:val>
                                            <p:fltVal val="90"/>
                                          </p:val>
                                        </p:tav>
                                      </p:tavLst>
                                    </p:anim>
                                    <p:animEffect transition="out" filter="fade">
                                      <p:cBhvr>
                                        <p:cTn id="41" dur="2000"/>
                                        <p:tgtEl>
                                          <p:spTgt spid="4"/>
                                        </p:tgtEl>
                                      </p:cBhvr>
                                    </p:animEffect>
                                    <p:set>
                                      <p:cBhvr>
                                        <p:cTn id="42" dur="1" fill="hold">
                                          <p:stCondLst>
                                            <p:cond delay="1999"/>
                                          </p:stCondLst>
                                        </p:cTn>
                                        <p:tgtEl>
                                          <p:spTgt spid="4"/>
                                        </p:tgtEl>
                                        <p:attrNameLst>
                                          <p:attrName>style.visibility</p:attrName>
                                        </p:attrNameLst>
                                      </p:cBhvr>
                                      <p:to>
                                        <p:strVal val="hidden"/>
                                      </p:to>
                                    </p:set>
                                  </p:childTnLst>
                                </p:cTn>
                              </p:par>
                              <p:par>
                                <p:cTn id="43" presetID="31" presetClass="exit" presetSubtype="0" fill="hold" nodeType="withEffect">
                                  <p:stCondLst>
                                    <p:cond delay="5000"/>
                                  </p:stCondLst>
                                  <p:childTnLst>
                                    <p:anim calcmode="lin" valueType="num">
                                      <p:cBhvr>
                                        <p:cTn id="44" dur="2000"/>
                                        <p:tgtEl>
                                          <p:spTgt spid="6"/>
                                        </p:tgtEl>
                                        <p:attrNameLst>
                                          <p:attrName>ppt_w</p:attrName>
                                        </p:attrNameLst>
                                      </p:cBhvr>
                                      <p:tavLst>
                                        <p:tav tm="0">
                                          <p:val>
                                            <p:strVal val="ppt_w"/>
                                          </p:val>
                                        </p:tav>
                                        <p:tav tm="100000">
                                          <p:val>
                                            <p:fltVal val="0"/>
                                          </p:val>
                                        </p:tav>
                                      </p:tavLst>
                                    </p:anim>
                                    <p:anim calcmode="lin" valueType="num">
                                      <p:cBhvr>
                                        <p:cTn id="45" dur="2000"/>
                                        <p:tgtEl>
                                          <p:spTgt spid="6"/>
                                        </p:tgtEl>
                                        <p:attrNameLst>
                                          <p:attrName>ppt_h</p:attrName>
                                        </p:attrNameLst>
                                      </p:cBhvr>
                                      <p:tavLst>
                                        <p:tav tm="0">
                                          <p:val>
                                            <p:strVal val="ppt_h"/>
                                          </p:val>
                                        </p:tav>
                                        <p:tav tm="100000">
                                          <p:val>
                                            <p:fltVal val="0"/>
                                          </p:val>
                                        </p:tav>
                                      </p:tavLst>
                                    </p:anim>
                                    <p:anim calcmode="lin" valueType="num">
                                      <p:cBhvr>
                                        <p:cTn id="46" dur="2000"/>
                                        <p:tgtEl>
                                          <p:spTgt spid="6"/>
                                        </p:tgtEl>
                                        <p:attrNameLst>
                                          <p:attrName>style.rotation</p:attrName>
                                        </p:attrNameLst>
                                      </p:cBhvr>
                                      <p:tavLst>
                                        <p:tav tm="0">
                                          <p:val>
                                            <p:fltVal val="0"/>
                                          </p:val>
                                        </p:tav>
                                        <p:tav tm="100000">
                                          <p:val>
                                            <p:fltVal val="90"/>
                                          </p:val>
                                        </p:tav>
                                      </p:tavLst>
                                    </p:anim>
                                    <p:animEffect transition="out" filter="fade">
                                      <p:cBhvr>
                                        <p:cTn id="47" dur="2000"/>
                                        <p:tgtEl>
                                          <p:spTgt spid="6"/>
                                        </p:tgtEl>
                                      </p:cBhvr>
                                    </p:animEffect>
                                    <p:set>
                                      <p:cBhvr>
                                        <p:cTn id="48" dur="1" fill="hold">
                                          <p:stCondLst>
                                            <p:cond delay="1999"/>
                                          </p:stCondLst>
                                        </p:cTn>
                                        <p:tgtEl>
                                          <p:spTgt spid="6"/>
                                        </p:tgtEl>
                                        <p:attrNameLst>
                                          <p:attrName>style.visibility</p:attrName>
                                        </p:attrNameLst>
                                      </p:cBhvr>
                                      <p:to>
                                        <p:strVal val="hidden"/>
                                      </p:to>
                                    </p:set>
                                  </p:childTnLst>
                                </p:cTn>
                              </p:par>
                              <p:par>
                                <p:cTn id="49" presetID="31" presetClass="exit" presetSubtype="0" fill="hold" nodeType="withEffect">
                                  <p:stCondLst>
                                    <p:cond delay="5000"/>
                                  </p:stCondLst>
                                  <p:childTnLst>
                                    <p:anim calcmode="lin" valueType="num">
                                      <p:cBhvr>
                                        <p:cTn id="50" dur="2000"/>
                                        <p:tgtEl>
                                          <p:spTgt spid="5"/>
                                        </p:tgtEl>
                                        <p:attrNameLst>
                                          <p:attrName>ppt_w</p:attrName>
                                        </p:attrNameLst>
                                      </p:cBhvr>
                                      <p:tavLst>
                                        <p:tav tm="0">
                                          <p:val>
                                            <p:strVal val="ppt_w"/>
                                          </p:val>
                                        </p:tav>
                                        <p:tav tm="100000">
                                          <p:val>
                                            <p:fltVal val="0"/>
                                          </p:val>
                                        </p:tav>
                                      </p:tavLst>
                                    </p:anim>
                                    <p:anim calcmode="lin" valueType="num">
                                      <p:cBhvr>
                                        <p:cTn id="51" dur="2000"/>
                                        <p:tgtEl>
                                          <p:spTgt spid="5"/>
                                        </p:tgtEl>
                                        <p:attrNameLst>
                                          <p:attrName>ppt_h</p:attrName>
                                        </p:attrNameLst>
                                      </p:cBhvr>
                                      <p:tavLst>
                                        <p:tav tm="0">
                                          <p:val>
                                            <p:strVal val="ppt_h"/>
                                          </p:val>
                                        </p:tav>
                                        <p:tav tm="100000">
                                          <p:val>
                                            <p:fltVal val="0"/>
                                          </p:val>
                                        </p:tav>
                                      </p:tavLst>
                                    </p:anim>
                                    <p:anim calcmode="lin" valueType="num">
                                      <p:cBhvr>
                                        <p:cTn id="52" dur="2000"/>
                                        <p:tgtEl>
                                          <p:spTgt spid="5"/>
                                        </p:tgtEl>
                                        <p:attrNameLst>
                                          <p:attrName>style.rotation</p:attrName>
                                        </p:attrNameLst>
                                      </p:cBhvr>
                                      <p:tavLst>
                                        <p:tav tm="0">
                                          <p:val>
                                            <p:fltVal val="0"/>
                                          </p:val>
                                        </p:tav>
                                        <p:tav tm="100000">
                                          <p:val>
                                            <p:fltVal val="90"/>
                                          </p:val>
                                        </p:tav>
                                      </p:tavLst>
                                    </p:anim>
                                    <p:animEffect transition="out" filter="fade">
                                      <p:cBhvr>
                                        <p:cTn id="53" dur="2000"/>
                                        <p:tgtEl>
                                          <p:spTgt spid="5"/>
                                        </p:tgtEl>
                                      </p:cBhvr>
                                    </p:animEffect>
                                    <p:set>
                                      <p:cBhvr>
                                        <p:cTn id="54" dur="1" fill="hold">
                                          <p:stCondLst>
                                            <p:cond delay="1999"/>
                                          </p:stCondLst>
                                        </p:cTn>
                                        <p:tgtEl>
                                          <p:spTgt spid="5"/>
                                        </p:tgtEl>
                                        <p:attrNameLst>
                                          <p:attrName>style.visibility</p:attrName>
                                        </p:attrNameLst>
                                      </p:cBhvr>
                                      <p:to>
                                        <p:strVal val="hidden"/>
                                      </p:to>
                                    </p:set>
                                  </p:childTnLst>
                                </p:cTn>
                              </p:par>
                              <p:par>
                                <p:cTn id="55" presetID="31" presetClass="exit" presetSubtype="0" fill="hold" nodeType="withEffect">
                                  <p:stCondLst>
                                    <p:cond delay="5000"/>
                                  </p:stCondLst>
                                  <p:childTnLst>
                                    <p:anim calcmode="lin" valueType="num">
                                      <p:cBhvr>
                                        <p:cTn id="56" dur="2000"/>
                                        <p:tgtEl>
                                          <p:spTgt spid="2"/>
                                        </p:tgtEl>
                                        <p:attrNameLst>
                                          <p:attrName>ppt_w</p:attrName>
                                        </p:attrNameLst>
                                      </p:cBhvr>
                                      <p:tavLst>
                                        <p:tav tm="0">
                                          <p:val>
                                            <p:strVal val="ppt_w"/>
                                          </p:val>
                                        </p:tav>
                                        <p:tav tm="100000">
                                          <p:val>
                                            <p:fltVal val="0"/>
                                          </p:val>
                                        </p:tav>
                                      </p:tavLst>
                                    </p:anim>
                                    <p:anim calcmode="lin" valueType="num">
                                      <p:cBhvr>
                                        <p:cTn id="57" dur="2000"/>
                                        <p:tgtEl>
                                          <p:spTgt spid="2"/>
                                        </p:tgtEl>
                                        <p:attrNameLst>
                                          <p:attrName>ppt_h</p:attrName>
                                        </p:attrNameLst>
                                      </p:cBhvr>
                                      <p:tavLst>
                                        <p:tav tm="0">
                                          <p:val>
                                            <p:strVal val="ppt_h"/>
                                          </p:val>
                                        </p:tav>
                                        <p:tav tm="100000">
                                          <p:val>
                                            <p:fltVal val="0"/>
                                          </p:val>
                                        </p:tav>
                                      </p:tavLst>
                                    </p:anim>
                                    <p:anim calcmode="lin" valueType="num">
                                      <p:cBhvr>
                                        <p:cTn id="58" dur="2000"/>
                                        <p:tgtEl>
                                          <p:spTgt spid="2"/>
                                        </p:tgtEl>
                                        <p:attrNameLst>
                                          <p:attrName>style.rotation</p:attrName>
                                        </p:attrNameLst>
                                      </p:cBhvr>
                                      <p:tavLst>
                                        <p:tav tm="0">
                                          <p:val>
                                            <p:fltVal val="0"/>
                                          </p:val>
                                        </p:tav>
                                        <p:tav tm="100000">
                                          <p:val>
                                            <p:fltVal val="90"/>
                                          </p:val>
                                        </p:tav>
                                      </p:tavLst>
                                    </p:anim>
                                    <p:animEffect transition="out" filter="fade">
                                      <p:cBhvr>
                                        <p:cTn id="59" dur="2000"/>
                                        <p:tgtEl>
                                          <p:spTgt spid="2"/>
                                        </p:tgtEl>
                                      </p:cBhvr>
                                    </p:animEffect>
                                    <p:set>
                                      <p:cBhvr>
                                        <p:cTn id="60" dur="1" fill="hold">
                                          <p:stCondLst>
                                            <p:cond delay="1999"/>
                                          </p:stCondLst>
                                        </p:cTn>
                                        <p:tgtEl>
                                          <p:spTgt spid="2"/>
                                        </p:tgtEl>
                                        <p:attrNameLst>
                                          <p:attrName>style.visibility</p:attrName>
                                        </p:attrNameLst>
                                      </p:cBhvr>
                                      <p:to>
                                        <p:strVal val="hidden"/>
                                      </p:to>
                                    </p:set>
                                  </p:childTnLst>
                                </p:cTn>
                              </p:par>
                              <p:par>
                                <p:cTn id="61" presetID="10" presetClass="entr" presetSubtype="0" fill="hold" nodeType="withEffect">
                                  <p:stCondLst>
                                    <p:cond delay="5000"/>
                                  </p:stCondLst>
                                  <p:childTnLst>
                                    <p:set>
                                      <p:cBhvr>
                                        <p:cTn id="62" dur="1" fill="hold">
                                          <p:stCondLst>
                                            <p:cond delay="0"/>
                                          </p:stCondLst>
                                        </p:cTn>
                                        <p:tgtEl>
                                          <p:spTgt spid="8"/>
                                        </p:tgtEl>
                                        <p:attrNameLst>
                                          <p:attrName>style.visibility</p:attrName>
                                        </p:attrNameLst>
                                      </p:cBhvr>
                                      <p:to>
                                        <p:strVal val="visible"/>
                                      </p:to>
                                    </p:set>
                                    <p:animEffect transition="in" filter="fade">
                                      <p:cBhvr>
                                        <p:cTn id="63" dur="2000"/>
                                        <p:tgtEl>
                                          <p:spTgt spid="8"/>
                                        </p:tgtEl>
                                      </p:cBhvr>
                                    </p:animEffect>
                                  </p:childTnLst>
                                </p:cTn>
                              </p:par>
                              <p:par>
                                <p:cTn id="64" presetID="10" presetClass="entr" presetSubtype="0" fill="hold" nodeType="withEffect">
                                  <p:stCondLst>
                                    <p:cond delay="5000"/>
                                  </p:stCondLst>
                                  <p:childTnLst>
                                    <p:set>
                                      <p:cBhvr>
                                        <p:cTn id="65" dur="1" fill="hold">
                                          <p:stCondLst>
                                            <p:cond delay="0"/>
                                          </p:stCondLst>
                                        </p:cTn>
                                        <p:tgtEl>
                                          <p:spTgt spid="9"/>
                                        </p:tgtEl>
                                        <p:attrNameLst>
                                          <p:attrName>style.visibility</p:attrName>
                                        </p:attrNameLst>
                                      </p:cBhvr>
                                      <p:to>
                                        <p:strVal val="visible"/>
                                      </p:to>
                                    </p:set>
                                    <p:animEffect transition="in" filter="fade">
                                      <p:cBhvr>
                                        <p:cTn id="66" dur="2000"/>
                                        <p:tgtEl>
                                          <p:spTgt spid="9"/>
                                        </p:tgtEl>
                                      </p:cBhvr>
                                    </p:animEffect>
                                  </p:childTnLst>
                                </p:cTn>
                              </p:par>
                              <p:par>
                                <p:cTn id="67" presetID="10" presetClass="exit" presetSubtype="0" fill="hold" grpId="1" nodeType="withEffect">
                                  <p:stCondLst>
                                    <p:cond delay="4500"/>
                                  </p:stCondLst>
                                  <p:childTnLst>
                                    <p:animEffect transition="out" filter="fade">
                                      <p:cBhvr>
                                        <p:cTn id="68" dur="1000"/>
                                        <p:tgtEl>
                                          <p:spTgt spid="7"/>
                                        </p:tgtEl>
                                      </p:cBhvr>
                                    </p:animEffect>
                                    <p:set>
                                      <p:cBhvr>
                                        <p:cTn id="69" dur="1" fill="hold">
                                          <p:stCondLst>
                                            <p:cond delay="999"/>
                                          </p:stCondLst>
                                        </p:cTn>
                                        <p:tgtEl>
                                          <p:spTgt spid="7"/>
                                        </p:tgtEl>
                                        <p:attrNameLst>
                                          <p:attrName>style.visibility</p:attrName>
                                        </p:attrNameLst>
                                      </p:cBhvr>
                                      <p:to>
                                        <p:strVal val="hidden"/>
                                      </p:to>
                                    </p:set>
                                  </p:childTnLst>
                                </p:cTn>
                              </p:par>
                              <p:par>
                                <p:cTn id="70" presetID="10" presetClass="exit" presetSubtype="0" fill="hold" grpId="1" nodeType="withEffect">
                                  <p:stCondLst>
                                    <p:cond delay="4500"/>
                                  </p:stCondLst>
                                  <p:childTnLst>
                                    <p:animEffect transition="out" filter="fade">
                                      <p:cBhvr>
                                        <p:cTn id="71" dur="1000"/>
                                        <p:tgtEl>
                                          <p:spTgt spid="3"/>
                                        </p:tgtEl>
                                      </p:cBhvr>
                                    </p:animEffect>
                                    <p:set>
                                      <p:cBhvr>
                                        <p:cTn id="72" dur="1" fill="hold">
                                          <p:stCondLst>
                                            <p:cond delay="999"/>
                                          </p:stCondLst>
                                        </p:cTn>
                                        <p:tgtEl>
                                          <p:spTgt spid="3"/>
                                        </p:tgtEl>
                                        <p:attrNameLst>
                                          <p:attrName>style.visibility</p:attrName>
                                        </p:attrNameLst>
                                      </p:cBhvr>
                                      <p:to>
                                        <p:strVal val="hidden"/>
                                      </p:to>
                                    </p:set>
                                  </p:childTnLst>
                                </p:cTn>
                              </p:par>
                              <p:par>
                                <p:cTn id="73" presetID="10" presetClass="entr" presetSubtype="0" fill="hold" grpId="0" nodeType="withEffect">
                                  <p:stCondLst>
                                    <p:cond delay="6500"/>
                                  </p:stCondLst>
                                  <p:childTnLst>
                                    <p:set>
                                      <p:cBhvr>
                                        <p:cTn id="74" dur="1" fill="hold">
                                          <p:stCondLst>
                                            <p:cond delay="0"/>
                                          </p:stCondLst>
                                        </p:cTn>
                                        <p:tgtEl>
                                          <p:spTgt spid="10"/>
                                        </p:tgtEl>
                                        <p:attrNameLst>
                                          <p:attrName>style.visibility</p:attrName>
                                        </p:attrNameLst>
                                      </p:cBhvr>
                                      <p:to>
                                        <p:strVal val="visible"/>
                                      </p:to>
                                    </p:set>
                                    <p:animEffect transition="in" filter="fade">
                                      <p:cBhvr>
                                        <p:cTn id="75"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7" grpId="0" animBg="1"/>
      <p:bldP spid="7" grpId="1" animBg="1"/>
      <p:bldP spid="3" grpId="0" animBg="1"/>
      <p:bldP spid="3" grpId="1"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24046207-EDF4-3CA9-F6A6-19EFA777D4A3}"/>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2493544180"/>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0603F200-738F-FB1C-5093-E2F1B0DE53F4}"/>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1317753156"/>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135680CF-47DC-6E23-CE37-F731282BFE85}"/>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2289307899"/>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9C3D3EF3-185E-38E9-1467-218C91335D4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9" name="Rám 0">
            <a:extLst>
              <a:ext uri="{FF2B5EF4-FFF2-40B4-BE49-F238E27FC236}">
                <a16:creationId xmlns:a16="http://schemas.microsoft.com/office/drawing/2014/main" id="{AF4E3CDB-9040-ADB2-5B08-BE17C3EDE3E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10" name="Autor 0">
            <a:extLst>
              <a:ext uri="{FF2B5EF4-FFF2-40B4-BE49-F238E27FC236}">
                <a16:creationId xmlns:a16="http://schemas.microsoft.com/office/drawing/2014/main" id="{12520240-3CCB-5FF2-EBF6-E2F80402223D}"/>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pic>
        <p:nvPicPr>
          <p:cNvPr id="4" name="Foto A">
            <a:extLst>
              <a:ext uri="{FF2B5EF4-FFF2-40B4-BE49-F238E27FC236}">
                <a16:creationId xmlns:a16="http://schemas.microsoft.com/office/drawing/2014/main" id="{3C87FF90-84CF-D305-F24D-8CB44711431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889" y="1643"/>
            <a:ext cx="5922342" cy="6833472"/>
          </a:xfrm>
          <a:prstGeom prst="rect">
            <a:avLst/>
          </a:prstGeom>
        </p:spPr>
      </p:pic>
      <p:pic>
        <p:nvPicPr>
          <p:cNvPr id="6" name="Rám A">
            <a:extLst>
              <a:ext uri="{FF2B5EF4-FFF2-40B4-BE49-F238E27FC236}">
                <a16:creationId xmlns:a16="http://schemas.microsoft.com/office/drawing/2014/main" id="{A864570B-58DD-1899-4D0D-1DEA3E68EAD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28120" cy="6840139"/>
          </a:xfrm>
          <a:prstGeom prst="rect">
            <a:avLst/>
          </a:prstGeom>
        </p:spPr>
      </p:pic>
      <p:sp>
        <p:nvSpPr>
          <p:cNvPr id="7" name="Autor A">
            <a:extLst>
              <a:ext uri="{FF2B5EF4-FFF2-40B4-BE49-F238E27FC236}">
                <a16:creationId xmlns:a16="http://schemas.microsoft.com/office/drawing/2014/main" id="{6D374FE1-1ED6-0887-FA38-0F513F561A45}"/>
              </a:ext>
            </a:extLst>
          </p:cNvPr>
          <p:cNvSpPr/>
          <p:nvPr/>
        </p:nvSpPr>
        <p:spPr>
          <a:xfrm>
            <a:off x="3733818" y="6357671"/>
            <a:ext cx="1580189"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Tvrdý Milan</a:t>
            </a:r>
          </a:p>
        </p:txBody>
      </p:sp>
      <p:pic>
        <p:nvPicPr>
          <p:cNvPr id="5" name="Foto B">
            <a:extLst>
              <a:ext uri="{FF2B5EF4-FFF2-40B4-BE49-F238E27FC236}">
                <a16:creationId xmlns:a16="http://schemas.microsoft.com/office/drawing/2014/main" id="{67EF3F94-61CA-DBDB-7077-9DF862D063F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52489" y="1643"/>
            <a:ext cx="5922342" cy="6833472"/>
          </a:xfrm>
          <a:prstGeom prst="rect">
            <a:avLst/>
          </a:prstGeom>
        </p:spPr>
      </p:pic>
      <p:pic>
        <p:nvPicPr>
          <p:cNvPr id="2" name="Rám B">
            <a:extLst>
              <a:ext uri="{FF2B5EF4-FFF2-40B4-BE49-F238E27FC236}">
                <a16:creationId xmlns:a16="http://schemas.microsoft.com/office/drawing/2014/main" id="{494AE5E4-B343-DFED-5634-FC19E923A06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9600" y="0"/>
            <a:ext cx="5928120" cy="6840139"/>
          </a:xfrm>
          <a:prstGeom prst="rect">
            <a:avLst/>
          </a:prstGeom>
        </p:spPr>
      </p:pic>
      <p:sp>
        <p:nvSpPr>
          <p:cNvPr id="3" name="Autor B">
            <a:extLst>
              <a:ext uri="{FF2B5EF4-FFF2-40B4-BE49-F238E27FC236}">
                <a16:creationId xmlns:a16="http://schemas.microsoft.com/office/drawing/2014/main" id="{AF46D685-3EBC-A1B5-BDA9-EEEAAFB52E66}"/>
              </a:ext>
            </a:extLst>
          </p:cNvPr>
          <p:cNvSpPr/>
          <p:nvPr/>
        </p:nvSpPr>
        <p:spPr>
          <a:xfrm>
            <a:off x="9953925" y="6353892"/>
            <a:ext cx="1580189"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Tvrdý Milan</a:t>
            </a:r>
          </a:p>
        </p:txBody>
      </p:sp>
      <p:pic>
        <p:nvPicPr>
          <p:cNvPr id="11" name="Foto 4">
            <a:extLst>
              <a:ext uri="{FF2B5EF4-FFF2-40B4-BE49-F238E27FC236}">
                <a16:creationId xmlns:a16="http://schemas.microsoft.com/office/drawing/2014/main" id="{81E99E5A-9F9E-35B1-BCCC-495786BA19C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292" y="-5024"/>
            <a:ext cx="12154238" cy="6836759"/>
          </a:xfrm>
          <a:prstGeom prst="rect">
            <a:avLst/>
          </a:prstGeom>
        </p:spPr>
      </p:pic>
      <p:pic>
        <p:nvPicPr>
          <p:cNvPr id="12" name="Rám 4">
            <a:extLst>
              <a:ext uri="{FF2B5EF4-FFF2-40B4-BE49-F238E27FC236}">
                <a16:creationId xmlns:a16="http://schemas.microsoft.com/office/drawing/2014/main" id="{BC8AE83B-2222-75A3-851B-CFE01C7754E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291" y="-5024"/>
            <a:ext cx="12160249" cy="6840139"/>
          </a:xfrm>
          <a:prstGeom prst="rect">
            <a:avLst/>
          </a:prstGeom>
        </p:spPr>
      </p:pic>
      <p:sp>
        <p:nvSpPr>
          <p:cNvPr id="13" name="Autor 4">
            <a:extLst>
              <a:ext uri="{FF2B5EF4-FFF2-40B4-BE49-F238E27FC236}">
                <a16:creationId xmlns:a16="http://schemas.microsoft.com/office/drawing/2014/main" id="{4BB6D161-D50A-F2D5-765B-9167087C671A}"/>
              </a:ext>
            </a:extLst>
          </p:cNvPr>
          <p:cNvSpPr/>
          <p:nvPr/>
        </p:nvSpPr>
        <p:spPr>
          <a:xfrm>
            <a:off x="9791278" y="6348868"/>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2561953841"/>
      </p:ext>
    </p:extLst>
  </p:cSld>
  <p:clrMapOvr>
    <a:masterClrMapping/>
  </p:clrMapOvr>
  <mc:AlternateContent xmlns:mc="http://schemas.openxmlformats.org/markup-compatibility/2006" xmlns:p14="http://schemas.microsoft.com/office/powerpoint/2010/main">
    <mc:Choice Requires="p14">
      <p:transition spd="slow" p14:dur="1500" advClick="0" advTm="19000">
        <p:split/>
      </p:transition>
    </mc:Choice>
    <mc:Fallback xmlns="">
      <p:transition spd="slow" advClick="0" advTm="19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1+#ppt_w/2"/>
                                          </p:val>
                                        </p:tav>
                                        <p:tav tm="100000">
                                          <p:val>
                                            <p:strVal val="#ppt_x"/>
                                          </p:val>
                                        </p:tav>
                                      </p:tavLst>
                                    </p:anim>
                                    <p:anim calcmode="lin" valueType="num">
                                      <p:cBhvr additive="base">
                                        <p:cTn id="16" dur="2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2000" fill="hold"/>
                                        <p:tgtEl>
                                          <p:spTgt spid="2"/>
                                        </p:tgtEl>
                                        <p:attrNameLst>
                                          <p:attrName>ppt_x</p:attrName>
                                        </p:attrNameLst>
                                      </p:cBhvr>
                                      <p:tavLst>
                                        <p:tav tm="0">
                                          <p:val>
                                            <p:strVal val="1+#ppt_w/2"/>
                                          </p:val>
                                        </p:tav>
                                        <p:tav tm="100000">
                                          <p:val>
                                            <p:strVal val="#ppt_x"/>
                                          </p:val>
                                        </p:tav>
                                      </p:tavLst>
                                    </p:anim>
                                    <p:anim calcmode="lin" valueType="num">
                                      <p:cBhvr additive="base">
                                        <p:cTn id="20" dur="2000" fill="hold"/>
                                        <p:tgtEl>
                                          <p:spTgt spid="2"/>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5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5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xit" presetSubtype="0" fill="hold" grpId="0" nodeType="withEffect">
                                  <p:stCondLst>
                                    <p:cond delay="5000"/>
                                  </p:stCondLst>
                                  <p:childTnLst>
                                    <p:animEffect transition="out" filter="fade">
                                      <p:cBhvr>
                                        <p:cTn id="28" dur="2000"/>
                                        <p:tgtEl>
                                          <p:spTgt spid="10"/>
                                        </p:tgtEl>
                                      </p:cBhvr>
                                    </p:animEffect>
                                    <p:set>
                                      <p:cBhvr>
                                        <p:cTn id="29" dur="1" fill="hold">
                                          <p:stCondLst>
                                            <p:cond delay="1999"/>
                                          </p:stCondLst>
                                        </p:cTn>
                                        <p:tgtEl>
                                          <p:spTgt spid="10"/>
                                        </p:tgtEl>
                                        <p:attrNameLst>
                                          <p:attrName>style.visibility</p:attrName>
                                        </p:attrNameLst>
                                      </p:cBhvr>
                                      <p:to>
                                        <p:strVal val="hidden"/>
                                      </p:to>
                                    </p:set>
                                  </p:childTnLst>
                                </p:cTn>
                              </p:par>
                              <p:par>
                                <p:cTn id="30" presetID="10" presetClass="entr" presetSubtype="0" fill="hold" grpId="0" nodeType="withEffect">
                                  <p:stCondLst>
                                    <p:cond delay="6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childTnLst>
                                </p:cTn>
                              </p:par>
                              <p:par>
                                <p:cTn id="33" presetID="10" presetClass="entr" presetSubtype="0" fill="hold" grpId="0" nodeType="withEffect">
                                  <p:stCondLst>
                                    <p:cond delay="650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childTnLst>
                                </p:cTn>
                              </p:par>
                            </p:childTnLst>
                          </p:cTn>
                        </p:par>
                        <p:par>
                          <p:cTn id="36" fill="hold">
                            <p:stCondLst>
                              <p:cond delay="7500"/>
                            </p:stCondLst>
                            <p:childTnLst>
                              <p:par>
                                <p:cTn id="37" presetID="31" presetClass="exit" presetSubtype="0" fill="hold" nodeType="afterEffect">
                                  <p:stCondLst>
                                    <p:cond delay="5000"/>
                                  </p:stCondLst>
                                  <p:childTnLst>
                                    <p:anim calcmode="lin" valueType="num">
                                      <p:cBhvr>
                                        <p:cTn id="38" dur="2000"/>
                                        <p:tgtEl>
                                          <p:spTgt spid="4"/>
                                        </p:tgtEl>
                                        <p:attrNameLst>
                                          <p:attrName>ppt_w</p:attrName>
                                        </p:attrNameLst>
                                      </p:cBhvr>
                                      <p:tavLst>
                                        <p:tav tm="0">
                                          <p:val>
                                            <p:strVal val="ppt_w"/>
                                          </p:val>
                                        </p:tav>
                                        <p:tav tm="100000">
                                          <p:val>
                                            <p:fltVal val="0"/>
                                          </p:val>
                                        </p:tav>
                                      </p:tavLst>
                                    </p:anim>
                                    <p:anim calcmode="lin" valueType="num">
                                      <p:cBhvr>
                                        <p:cTn id="39" dur="2000"/>
                                        <p:tgtEl>
                                          <p:spTgt spid="4"/>
                                        </p:tgtEl>
                                        <p:attrNameLst>
                                          <p:attrName>ppt_h</p:attrName>
                                        </p:attrNameLst>
                                      </p:cBhvr>
                                      <p:tavLst>
                                        <p:tav tm="0">
                                          <p:val>
                                            <p:strVal val="ppt_h"/>
                                          </p:val>
                                        </p:tav>
                                        <p:tav tm="100000">
                                          <p:val>
                                            <p:fltVal val="0"/>
                                          </p:val>
                                        </p:tav>
                                      </p:tavLst>
                                    </p:anim>
                                    <p:anim calcmode="lin" valueType="num">
                                      <p:cBhvr>
                                        <p:cTn id="40" dur="2000"/>
                                        <p:tgtEl>
                                          <p:spTgt spid="4"/>
                                        </p:tgtEl>
                                        <p:attrNameLst>
                                          <p:attrName>style.rotation</p:attrName>
                                        </p:attrNameLst>
                                      </p:cBhvr>
                                      <p:tavLst>
                                        <p:tav tm="0">
                                          <p:val>
                                            <p:fltVal val="0"/>
                                          </p:val>
                                        </p:tav>
                                        <p:tav tm="100000">
                                          <p:val>
                                            <p:fltVal val="90"/>
                                          </p:val>
                                        </p:tav>
                                      </p:tavLst>
                                    </p:anim>
                                    <p:animEffect transition="out" filter="fade">
                                      <p:cBhvr>
                                        <p:cTn id="41" dur="2000"/>
                                        <p:tgtEl>
                                          <p:spTgt spid="4"/>
                                        </p:tgtEl>
                                      </p:cBhvr>
                                    </p:animEffect>
                                    <p:set>
                                      <p:cBhvr>
                                        <p:cTn id="42" dur="1" fill="hold">
                                          <p:stCondLst>
                                            <p:cond delay="1999"/>
                                          </p:stCondLst>
                                        </p:cTn>
                                        <p:tgtEl>
                                          <p:spTgt spid="4"/>
                                        </p:tgtEl>
                                        <p:attrNameLst>
                                          <p:attrName>style.visibility</p:attrName>
                                        </p:attrNameLst>
                                      </p:cBhvr>
                                      <p:to>
                                        <p:strVal val="hidden"/>
                                      </p:to>
                                    </p:set>
                                  </p:childTnLst>
                                </p:cTn>
                              </p:par>
                              <p:par>
                                <p:cTn id="43" presetID="31" presetClass="exit" presetSubtype="0" fill="hold" nodeType="withEffect">
                                  <p:stCondLst>
                                    <p:cond delay="5000"/>
                                  </p:stCondLst>
                                  <p:childTnLst>
                                    <p:anim calcmode="lin" valueType="num">
                                      <p:cBhvr>
                                        <p:cTn id="44" dur="2000"/>
                                        <p:tgtEl>
                                          <p:spTgt spid="6"/>
                                        </p:tgtEl>
                                        <p:attrNameLst>
                                          <p:attrName>ppt_w</p:attrName>
                                        </p:attrNameLst>
                                      </p:cBhvr>
                                      <p:tavLst>
                                        <p:tav tm="0">
                                          <p:val>
                                            <p:strVal val="ppt_w"/>
                                          </p:val>
                                        </p:tav>
                                        <p:tav tm="100000">
                                          <p:val>
                                            <p:fltVal val="0"/>
                                          </p:val>
                                        </p:tav>
                                      </p:tavLst>
                                    </p:anim>
                                    <p:anim calcmode="lin" valueType="num">
                                      <p:cBhvr>
                                        <p:cTn id="45" dur="2000"/>
                                        <p:tgtEl>
                                          <p:spTgt spid="6"/>
                                        </p:tgtEl>
                                        <p:attrNameLst>
                                          <p:attrName>ppt_h</p:attrName>
                                        </p:attrNameLst>
                                      </p:cBhvr>
                                      <p:tavLst>
                                        <p:tav tm="0">
                                          <p:val>
                                            <p:strVal val="ppt_h"/>
                                          </p:val>
                                        </p:tav>
                                        <p:tav tm="100000">
                                          <p:val>
                                            <p:fltVal val="0"/>
                                          </p:val>
                                        </p:tav>
                                      </p:tavLst>
                                    </p:anim>
                                    <p:anim calcmode="lin" valueType="num">
                                      <p:cBhvr>
                                        <p:cTn id="46" dur="2000"/>
                                        <p:tgtEl>
                                          <p:spTgt spid="6"/>
                                        </p:tgtEl>
                                        <p:attrNameLst>
                                          <p:attrName>style.rotation</p:attrName>
                                        </p:attrNameLst>
                                      </p:cBhvr>
                                      <p:tavLst>
                                        <p:tav tm="0">
                                          <p:val>
                                            <p:fltVal val="0"/>
                                          </p:val>
                                        </p:tav>
                                        <p:tav tm="100000">
                                          <p:val>
                                            <p:fltVal val="90"/>
                                          </p:val>
                                        </p:tav>
                                      </p:tavLst>
                                    </p:anim>
                                    <p:animEffect transition="out" filter="fade">
                                      <p:cBhvr>
                                        <p:cTn id="47" dur="2000"/>
                                        <p:tgtEl>
                                          <p:spTgt spid="6"/>
                                        </p:tgtEl>
                                      </p:cBhvr>
                                    </p:animEffect>
                                    <p:set>
                                      <p:cBhvr>
                                        <p:cTn id="48" dur="1" fill="hold">
                                          <p:stCondLst>
                                            <p:cond delay="1999"/>
                                          </p:stCondLst>
                                        </p:cTn>
                                        <p:tgtEl>
                                          <p:spTgt spid="6"/>
                                        </p:tgtEl>
                                        <p:attrNameLst>
                                          <p:attrName>style.visibility</p:attrName>
                                        </p:attrNameLst>
                                      </p:cBhvr>
                                      <p:to>
                                        <p:strVal val="hidden"/>
                                      </p:to>
                                    </p:set>
                                  </p:childTnLst>
                                </p:cTn>
                              </p:par>
                              <p:par>
                                <p:cTn id="49" presetID="31" presetClass="exit" presetSubtype="0" fill="hold" nodeType="withEffect">
                                  <p:stCondLst>
                                    <p:cond delay="5000"/>
                                  </p:stCondLst>
                                  <p:childTnLst>
                                    <p:anim calcmode="lin" valueType="num">
                                      <p:cBhvr>
                                        <p:cTn id="50" dur="2000"/>
                                        <p:tgtEl>
                                          <p:spTgt spid="5"/>
                                        </p:tgtEl>
                                        <p:attrNameLst>
                                          <p:attrName>ppt_w</p:attrName>
                                        </p:attrNameLst>
                                      </p:cBhvr>
                                      <p:tavLst>
                                        <p:tav tm="0">
                                          <p:val>
                                            <p:strVal val="ppt_w"/>
                                          </p:val>
                                        </p:tav>
                                        <p:tav tm="100000">
                                          <p:val>
                                            <p:fltVal val="0"/>
                                          </p:val>
                                        </p:tav>
                                      </p:tavLst>
                                    </p:anim>
                                    <p:anim calcmode="lin" valueType="num">
                                      <p:cBhvr>
                                        <p:cTn id="51" dur="2000"/>
                                        <p:tgtEl>
                                          <p:spTgt spid="5"/>
                                        </p:tgtEl>
                                        <p:attrNameLst>
                                          <p:attrName>ppt_h</p:attrName>
                                        </p:attrNameLst>
                                      </p:cBhvr>
                                      <p:tavLst>
                                        <p:tav tm="0">
                                          <p:val>
                                            <p:strVal val="ppt_h"/>
                                          </p:val>
                                        </p:tav>
                                        <p:tav tm="100000">
                                          <p:val>
                                            <p:fltVal val="0"/>
                                          </p:val>
                                        </p:tav>
                                      </p:tavLst>
                                    </p:anim>
                                    <p:anim calcmode="lin" valueType="num">
                                      <p:cBhvr>
                                        <p:cTn id="52" dur="2000"/>
                                        <p:tgtEl>
                                          <p:spTgt spid="5"/>
                                        </p:tgtEl>
                                        <p:attrNameLst>
                                          <p:attrName>style.rotation</p:attrName>
                                        </p:attrNameLst>
                                      </p:cBhvr>
                                      <p:tavLst>
                                        <p:tav tm="0">
                                          <p:val>
                                            <p:fltVal val="0"/>
                                          </p:val>
                                        </p:tav>
                                        <p:tav tm="100000">
                                          <p:val>
                                            <p:fltVal val="90"/>
                                          </p:val>
                                        </p:tav>
                                      </p:tavLst>
                                    </p:anim>
                                    <p:animEffect transition="out" filter="fade">
                                      <p:cBhvr>
                                        <p:cTn id="53" dur="2000"/>
                                        <p:tgtEl>
                                          <p:spTgt spid="5"/>
                                        </p:tgtEl>
                                      </p:cBhvr>
                                    </p:animEffect>
                                    <p:set>
                                      <p:cBhvr>
                                        <p:cTn id="54" dur="1" fill="hold">
                                          <p:stCondLst>
                                            <p:cond delay="1999"/>
                                          </p:stCondLst>
                                        </p:cTn>
                                        <p:tgtEl>
                                          <p:spTgt spid="5"/>
                                        </p:tgtEl>
                                        <p:attrNameLst>
                                          <p:attrName>style.visibility</p:attrName>
                                        </p:attrNameLst>
                                      </p:cBhvr>
                                      <p:to>
                                        <p:strVal val="hidden"/>
                                      </p:to>
                                    </p:set>
                                  </p:childTnLst>
                                </p:cTn>
                              </p:par>
                              <p:par>
                                <p:cTn id="55" presetID="31" presetClass="exit" presetSubtype="0" fill="hold" nodeType="withEffect">
                                  <p:stCondLst>
                                    <p:cond delay="5000"/>
                                  </p:stCondLst>
                                  <p:childTnLst>
                                    <p:anim calcmode="lin" valueType="num">
                                      <p:cBhvr>
                                        <p:cTn id="56" dur="2000"/>
                                        <p:tgtEl>
                                          <p:spTgt spid="2"/>
                                        </p:tgtEl>
                                        <p:attrNameLst>
                                          <p:attrName>ppt_w</p:attrName>
                                        </p:attrNameLst>
                                      </p:cBhvr>
                                      <p:tavLst>
                                        <p:tav tm="0">
                                          <p:val>
                                            <p:strVal val="ppt_w"/>
                                          </p:val>
                                        </p:tav>
                                        <p:tav tm="100000">
                                          <p:val>
                                            <p:fltVal val="0"/>
                                          </p:val>
                                        </p:tav>
                                      </p:tavLst>
                                    </p:anim>
                                    <p:anim calcmode="lin" valueType="num">
                                      <p:cBhvr>
                                        <p:cTn id="57" dur="2000"/>
                                        <p:tgtEl>
                                          <p:spTgt spid="2"/>
                                        </p:tgtEl>
                                        <p:attrNameLst>
                                          <p:attrName>ppt_h</p:attrName>
                                        </p:attrNameLst>
                                      </p:cBhvr>
                                      <p:tavLst>
                                        <p:tav tm="0">
                                          <p:val>
                                            <p:strVal val="ppt_h"/>
                                          </p:val>
                                        </p:tav>
                                        <p:tav tm="100000">
                                          <p:val>
                                            <p:fltVal val="0"/>
                                          </p:val>
                                        </p:tav>
                                      </p:tavLst>
                                    </p:anim>
                                    <p:anim calcmode="lin" valueType="num">
                                      <p:cBhvr>
                                        <p:cTn id="58" dur="2000"/>
                                        <p:tgtEl>
                                          <p:spTgt spid="2"/>
                                        </p:tgtEl>
                                        <p:attrNameLst>
                                          <p:attrName>style.rotation</p:attrName>
                                        </p:attrNameLst>
                                      </p:cBhvr>
                                      <p:tavLst>
                                        <p:tav tm="0">
                                          <p:val>
                                            <p:fltVal val="0"/>
                                          </p:val>
                                        </p:tav>
                                        <p:tav tm="100000">
                                          <p:val>
                                            <p:fltVal val="90"/>
                                          </p:val>
                                        </p:tav>
                                      </p:tavLst>
                                    </p:anim>
                                    <p:animEffect transition="out" filter="fade">
                                      <p:cBhvr>
                                        <p:cTn id="59" dur="2000"/>
                                        <p:tgtEl>
                                          <p:spTgt spid="2"/>
                                        </p:tgtEl>
                                      </p:cBhvr>
                                    </p:animEffect>
                                    <p:set>
                                      <p:cBhvr>
                                        <p:cTn id="60" dur="1" fill="hold">
                                          <p:stCondLst>
                                            <p:cond delay="1999"/>
                                          </p:stCondLst>
                                        </p:cTn>
                                        <p:tgtEl>
                                          <p:spTgt spid="2"/>
                                        </p:tgtEl>
                                        <p:attrNameLst>
                                          <p:attrName>style.visibility</p:attrName>
                                        </p:attrNameLst>
                                      </p:cBhvr>
                                      <p:to>
                                        <p:strVal val="hidden"/>
                                      </p:to>
                                    </p:set>
                                  </p:childTnLst>
                                </p:cTn>
                              </p:par>
                              <p:par>
                                <p:cTn id="61" presetID="10" presetClass="entr" presetSubtype="0" fill="hold" nodeType="withEffect">
                                  <p:stCondLst>
                                    <p:cond delay="500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2000"/>
                                        <p:tgtEl>
                                          <p:spTgt spid="11"/>
                                        </p:tgtEl>
                                      </p:cBhvr>
                                    </p:animEffect>
                                  </p:childTnLst>
                                </p:cTn>
                              </p:par>
                              <p:par>
                                <p:cTn id="64" presetID="10" presetClass="entr" presetSubtype="0" fill="hold" nodeType="withEffect">
                                  <p:stCondLst>
                                    <p:cond delay="500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2000"/>
                                        <p:tgtEl>
                                          <p:spTgt spid="12"/>
                                        </p:tgtEl>
                                      </p:cBhvr>
                                    </p:animEffect>
                                  </p:childTnLst>
                                </p:cTn>
                              </p:par>
                              <p:par>
                                <p:cTn id="67" presetID="10" presetClass="exit" presetSubtype="0" fill="hold" grpId="1" nodeType="withEffect">
                                  <p:stCondLst>
                                    <p:cond delay="4500"/>
                                  </p:stCondLst>
                                  <p:childTnLst>
                                    <p:animEffect transition="out" filter="fade">
                                      <p:cBhvr>
                                        <p:cTn id="68" dur="1000"/>
                                        <p:tgtEl>
                                          <p:spTgt spid="7"/>
                                        </p:tgtEl>
                                      </p:cBhvr>
                                    </p:animEffect>
                                    <p:set>
                                      <p:cBhvr>
                                        <p:cTn id="69" dur="1" fill="hold">
                                          <p:stCondLst>
                                            <p:cond delay="999"/>
                                          </p:stCondLst>
                                        </p:cTn>
                                        <p:tgtEl>
                                          <p:spTgt spid="7"/>
                                        </p:tgtEl>
                                        <p:attrNameLst>
                                          <p:attrName>style.visibility</p:attrName>
                                        </p:attrNameLst>
                                      </p:cBhvr>
                                      <p:to>
                                        <p:strVal val="hidden"/>
                                      </p:to>
                                    </p:set>
                                  </p:childTnLst>
                                </p:cTn>
                              </p:par>
                              <p:par>
                                <p:cTn id="70" presetID="10" presetClass="exit" presetSubtype="0" fill="hold" grpId="1" nodeType="withEffect">
                                  <p:stCondLst>
                                    <p:cond delay="4500"/>
                                  </p:stCondLst>
                                  <p:childTnLst>
                                    <p:animEffect transition="out" filter="fade">
                                      <p:cBhvr>
                                        <p:cTn id="71" dur="1000"/>
                                        <p:tgtEl>
                                          <p:spTgt spid="3"/>
                                        </p:tgtEl>
                                      </p:cBhvr>
                                    </p:animEffect>
                                    <p:set>
                                      <p:cBhvr>
                                        <p:cTn id="72" dur="1" fill="hold">
                                          <p:stCondLst>
                                            <p:cond delay="999"/>
                                          </p:stCondLst>
                                        </p:cTn>
                                        <p:tgtEl>
                                          <p:spTgt spid="3"/>
                                        </p:tgtEl>
                                        <p:attrNameLst>
                                          <p:attrName>style.visibility</p:attrName>
                                        </p:attrNameLst>
                                      </p:cBhvr>
                                      <p:to>
                                        <p:strVal val="hidden"/>
                                      </p:to>
                                    </p:set>
                                  </p:childTnLst>
                                </p:cTn>
                              </p:par>
                              <p:par>
                                <p:cTn id="73" presetID="10" presetClass="entr" presetSubtype="0" fill="hold" grpId="0" nodeType="withEffect">
                                  <p:stCondLst>
                                    <p:cond delay="6500"/>
                                  </p:stCondLst>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7" grpId="1" animBg="1"/>
      <p:bldP spid="3" grpId="0" animBg="1"/>
      <p:bldP spid="3" grpId="1"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ADA2BE4D-EB75-5387-27E0-EE35C5F36DB4}"/>
              </a:ext>
            </a:extLst>
          </p:cNvPr>
          <p:cNvSpPr/>
          <p:nvPr/>
        </p:nvSpPr>
        <p:spPr>
          <a:xfrm>
            <a:off x="9800327" y="6353892"/>
            <a:ext cx="173378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Olgierd Rudak</a:t>
            </a:r>
          </a:p>
        </p:txBody>
      </p:sp>
    </p:spTree>
    <p:extLst>
      <p:ext uri="{BB962C8B-B14F-4D97-AF65-F5344CB8AC3E}">
        <p14:creationId xmlns:p14="http://schemas.microsoft.com/office/powerpoint/2010/main" val="569922502"/>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B1DA7A52-AE18-E3CB-D5EA-8DB1098BAA55}"/>
              </a:ext>
            </a:extLst>
          </p:cNvPr>
          <p:cNvSpPr/>
          <p:nvPr/>
        </p:nvSpPr>
        <p:spPr>
          <a:xfrm>
            <a:off x="9800327" y="6353892"/>
            <a:ext cx="173378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Olgierd Rudak</a:t>
            </a:r>
          </a:p>
        </p:txBody>
      </p:sp>
    </p:spTree>
    <p:extLst>
      <p:ext uri="{BB962C8B-B14F-4D97-AF65-F5344CB8AC3E}">
        <p14:creationId xmlns:p14="http://schemas.microsoft.com/office/powerpoint/2010/main" val="1738600459"/>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114D3B94-A8DE-D850-46B4-B6FE7106E7AF}"/>
              </a:ext>
            </a:extLst>
          </p:cNvPr>
          <p:cNvSpPr/>
          <p:nvPr/>
        </p:nvSpPr>
        <p:spPr>
          <a:xfrm>
            <a:off x="9953924" y="6353892"/>
            <a:ext cx="1580190"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Tvrdý Milan</a:t>
            </a:r>
          </a:p>
        </p:txBody>
      </p:sp>
    </p:spTree>
    <p:extLst>
      <p:ext uri="{BB962C8B-B14F-4D97-AF65-F5344CB8AC3E}">
        <p14:creationId xmlns:p14="http://schemas.microsoft.com/office/powerpoint/2010/main" val="2788939238"/>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65E67C2C-A7B6-A694-0AE7-414E7BE03AB3}"/>
              </a:ext>
            </a:extLst>
          </p:cNvPr>
          <p:cNvSpPr/>
          <p:nvPr/>
        </p:nvSpPr>
        <p:spPr>
          <a:xfrm>
            <a:off x="9953924" y="6353892"/>
            <a:ext cx="1580190"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Tvrdý Milan</a:t>
            </a:r>
          </a:p>
        </p:txBody>
      </p:sp>
    </p:spTree>
    <p:extLst>
      <p:ext uri="{BB962C8B-B14F-4D97-AF65-F5344CB8AC3E}">
        <p14:creationId xmlns:p14="http://schemas.microsoft.com/office/powerpoint/2010/main" val="2055865331"/>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94384DF0-EAD0-31AB-F638-C5E9B93BF81D}"/>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4033471861"/>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7B3CA96B-6DB8-2566-D834-6E7757B45C98}"/>
              </a:ext>
            </a:extLst>
          </p:cNvPr>
          <p:cNvSpPr/>
          <p:nvPr/>
        </p:nvSpPr>
        <p:spPr>
          <a:xfrm>
            <a:off x="9953924" y="6353892"/>
            <a:ext cx="1580190"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Tvrdý Milan</a:t>
            </a:r>
          </a:p>
        </p:txBody>
      </p:sp>
    </p:spTree>
    <p:extLst>
      <p:ext uri="{BB962C8B-B14F-4D97-AF65-F5344CB8AC3E}">
        <p14:creationId xmlns:p14="http://schemas.microsoft.com/office/powerpoint/2010/main" val="1702584066"/>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FFDAD4B2-5ECA-3DB4-77E8-E70D71294F07}"/>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2129557194"/>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B7F5903A-38A7-E1CB-902C-F2A9D13FE204}"/>
              </a:ext>
            </a:extLst>
          </p:cNvPr>
          <p:cNvSpPr/>
          <p:nvPr/>
        </p:nvSpPr>
        <p:spPr>
          <a:xfrm>
            <a:off x="9953924" y="6353892"/>
            <a:ext cx="1580190"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Tvrdý Milan</a:t>
            </a:r>
          </a:p>
        </p:txBody>
      </p:sp>
    </p:spTree>
    <p:extLst>
      <p:ext uri="{BB962C8B-B14F-4D97-AF65-F5344CB8AC3E}">
        <p14:creationId xmlns:p14="http://schemas.microsoft.com/office/powerpoint/2010/main" val="999022611"/>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4FFACDF1-F2DC-13EE-8650-D2A96A3556B9}"/>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676734989"/>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Foto">
            <a:extLst>
              <a:ext uri="{FF2B5EF4-FFF2-40B4-BE49-F238E27FC236}">
                <a16:creationId xmlns:a16="http://schemas.microsoft.com/office/drawing/2014/main" id="{67EF3F94-61CA-DBDB-7077-9DF862D063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2" name="Rám">
            <a:extLst>
              <a:ext uri="{FF2B5EF4-FFF2-40B4-BE49-F238E27FC236}">
                <a16:creationId xmlns:a16="http://schemas.microsoft.com/office/drawing/2014/main" id="{494AE5E4-B343-DFED-5634-FC19E923A06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60249" cy="6840139"/>
          </a:xfrm>
          <a:prstGeom prst="rect">
            <a:avLst/>
          </a:prstGeom>
        </p:spPr>
      </p:pic>
      <p:sp>
        <p:nvSpPr>
          <p:cNvPr id="3" name="Autor">
            <a:extLst>
              <a:ext uri="{FF2B5EF4-FFF2-40B4-BE49-F238E27FC236}">
                <a16:creationId xmlns:a16="http://schemas.microsoft.com/office/drawing/2014/main" id="{AF46D685-3EBC-A1B5-BDA9-EEEAAFB52E66}"/>
              </a:ext>
            </a:extLst>
          </p:cNvPr>
          <p:cNvSpPr/>
          <p:nvPr/>
        </p:nvSpPr>
        <p:spPr>
          <a:xfrm>
            <a:off x="9783987" y="6353892"/>
            <a:ext cx="1750127" cy="208135"/>
          </a:xfrm>
          <a:prstGeom prst="roundRect">
            <a:avLst>
              <a:gd name="adj" fmla="val 34306"/>
            </a:avLst>
          </a:prstGeom>
          <a:gradFill flip="none" rotWithShape="1">
            <a:gsLst>
              <a:gs pos="90000">
                <a:srgbClr val="52BD31"/>
              </a:gs>
              <a:gs pos="65000">
                <a:srgbClr val="A2E28E"/>
              </a:gs>
              <a:gs pos="0">
                <a:srgbClr val="9FE28A"/>
              </a:gs>
            </a:gsLst>
            <a:path path="circl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08000" tIns="0" rIns="108000" bIns="0" rtlCol="0" anchor="ctr">
            <a:sp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1200" cap="none" spc="0" normalizeH="0" baseline="0" noProof="0">
                <a:ln>
                  <a:noFill/>
                </a:ln>
                <a:solidFill>
                  <a:prstClr val="black"/>
                </a:solidFill>
                <a:effectLst/>
                <a:uLnTx/>
                <a:uFillTx/>
                <a:latin typeface="Contus T OT" pitchFamily="2" charset="0"/>
                <a:ea typeface="+mn-ea"/>
                <a:cs typeface="+mn-cs"/>
              </a:rPr>
              <a:t>Photo © Lenhart Radek</a:t>
            </a:r>
          </a:p>
        </p:txBody>
      </p:sp>
    </p:spTree>
    <p:extLst>
      <p:ext uri="{BB962C8B-B14F-4D97-AF65-F5344CB8AC3E}">
        <p14:creationId xmlns:p14="http://schemas.microsoft.com/office/powerpoint/2010/main" val="1706745936"/>
      </p:ext>
    </p:extLst>
  </p:cSld>
  <p:clrMapOvr>
    <a:masterClrMapping/>
  </p:clrMapOvr>
  <mc:AlternateContent xmlns:mc="http://schemas.openxmlformats.org/markup-compatibility/2006" xmlns:p14="http://schemas.microsoft.com/office/powerpoint/2010/main">
    <mc:Choice Requires="p14">
      <p:transition spd="slow" p14:dur="1500" advClick="0" advTm="5000">
        <p:split/>
      </p:transition>
    </mc:Choice>
    <mc:Fallback xmlns="">
      <p:transition spd="slow" advClick="0" advTm="5000">
        <p:spli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Steve">
            <a:extLst>
              <a:ext uri="{FF2B5EF4-FFF2-40B4-BE49-F238E27FC236}">
                <a16:creationId xmlns:a16="http://schemas.microsoft.com/office/drawing/2014/main" id="{395E520F-370C-8BFF-A87E-5F103DCC4B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18552" y="5370431"/>
            <a:ext cx="3731410" cy="822673"/>
          </a:xfrm>
          <a:prstGeom prst="rect">
            <a:avLst/>
          </a:prstGeom>
        </p:spPr>
      </p:pic>
      <p:pic>
        <p:nvPicPr>
          <p:cNvPr id="2" name="Rám">
            <a:extLst>
              <a:ext uri="{FF2B5EF4-FFF2-40B4-BE49-F238E27FC236}">
                <a16:creationId xmlns:a16="http://schemas.microsoft.com/office/drawing/2014/main" id="{F8320E4E-6B60-47A0-8463-E8E4063F57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649" y="-11756"/>
            <a:ext cx="12160250" cy="6840140"/>
          </a:xfrm>
          <a:prstGeom prst="rect">
            <a:avLst/>
          </a:prstGeom>
        </p:spPr>
      </p:pic>
      <p:sp>
        <p:nvSpPr>
          <p:cNvPr id="21" name="Rok">
            <a:extLst>
              <a:ext uri="{FF2B5EF4-FFF2-40B4-BE49-F238E27FC236}">
                <a16:creationId xmlns:a16="http://schemas.microsoft.com/office/drawing/2014/main" id="{3C4A7851-05B9-7E1D-2218-8807E78F896A}"/>
              </a:ext>
            </a:extLst>
          </p:cNvPr>
          <p:cNvSpPr/>
          <p:nvPr/>
        </p:nvSpPr>
        <p:spPr>
          <a:xfrm>
            <a:off x="10241009" y="424755"/>
            <a:ext cx="1509178" cy="1220163"/>
          </a:xfrm>
          <a:prstGeom prst="irregularSeal1">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none" lIns="0" tIns="143625" rIns="0" bIns="143625" numCol="1" spcCol="0" rtlCol="0" fromWordArt="0" anchor="ctr" anchorCtr="0" forceAA="0" compatLnSpc="1">
            <a:prstTxWarp prst="textNoShape">
              <a:avLst/>
            </a:prstTxWarp>
            <a:noAutofit/>
          </a:bodyPr>
          <a:lstStyle/>
          <a:p>
            <a:pPr marL="0" marR="0" lvl="0" indent="0" algn="ctr" defTabSz="399319" eaLnBrk="0" fontAlgn="base" latinLnBrk="0" hangingPunct="0">
              <a:lnSpc>
                <a:spcPct val="100000"/>
              </a:lnSpc>
              <a:spcBef>
                <a:spcPct val="0"/>
              </a:spcBef>
              <a:spcAft>
                <a:spcPct val="0"/>
              </a:spcAft>
              <a:buClrTx/>
              <a:buSzTx/>
              <a:buFontTx/>
              <a:buNone/>
              <a:tabLst/>
              <a:defRPr/>
            </a:pPr>
            <a:r>
              <a:rPr kumimoji="0" lang="sk-SK" sz="1995" b="0" i="0" u="none" strike="noStrike" kern="0" cap="none" spc="0" normalizeH="0" baseline="0" noProof="0">
                <a:ln>
                  <a:noFill/>
                </a:ln>
                <a:solidFill>
                  <a:prstClr val="black"/>
                </a:solidFill>
                <a:effectLst/>
                <a:uLnTx/>
                <a:uFillTx/>
                <a:latin typeface="Nadianne" panose="03020902050305070206" pitchFamily="66" charset="0"/>
                <a:ea typeface="+mn-ea"/>
                <a:cs typeface="+mn-cs"/>
              </a:rPr>
              <a:t>2024</a:t>
            </a:r>
          </a:p>
        </p:txBody>
      </p:sp>
      <p:sp>
        <p:nvSpPr>
          <p:cNvPr id="11" name="Kontakt">
            <a:extLst>
              <a:ext uri="{FF2B5EF4-FFF2-40B4-BE49-F238E27FC236}">
                <a16:creationId xmlns:a16="http://schemas.microsoft.com/office/drawing/2014/main" id="{1D655295-161D-3658-995A-591D0BAFC6A0}"/>
              </a:ext>
            </a:extLst>
          </p:cNvPr>
          <p:cNvSpPr/>
          <p:nvPr/>
        </p:nvSpPr>
        <p:spPr>
          <a:xfrm>
            <a:off x="2736000" y="4644000"/>
            <a:ext cx="7755750" cy="432000"/>
          </a:xfrm>
          <a:prstGeom prst="chevron">
            <a:avLst>
              <a:gd name="adj" fmla="val 32485"/>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marL="0" marR="0" lvl="0" indent="0" defTabSz="399319" eaLnBrk="0" fontAlgn="base" latinLnBrk="0" hangingPunct="0">
              <a:lnSpc>
                <a:spcPct val="100000"/>
              </a:lnSpc>
              <a:spcBef>
                <a:spcPct val="0"/>
              </a:spcBef>
              <a:spcAft>
                <a:spcPct val="0"/>
              </a:spcAft>
              <a:buClrTx/>
              <a:buSzTx/>
              <a:buFontTx/>
              <a:buNone/>
              <a:tabLst/>
              <a:defRPr/>
            </a:pPr>
            <a:r>
              <a:rPr kumimoji="0" lang="sk-SK" b="0" i="0" u="none" strike="noStrike" kern="0" cap="none" spc="0" normalizeH="0" baseline="0" noProof="0">
                <a:ln>
                  <a:noFill/>
                </a:ln>
                <a:solidFill>
                  <a:schemeClr val="bg1"/>
                </a:solidFill>
                <a:effectLst/>
                <a:uLnTx/>
                <a:uFillTx/>
                <a:latin typeface="Nadianne" panose="03020902050305070206" pitchFamily="66" charset="0"/>
                <a:ea typeface="+mn-ea"/>
                <a:cs typeface="+mn-cs"/>
              </a:rPr>
              <a:t>Contact :</a:t>
            </a:r>
            <a:r>
              <a:rPr kumimoji="0" lang="sk-SK" b="0" i="0" u="none" strike="noStrike" kern="0" cap="none" spc="0" normalizeH="0" baseline="0" noProof="0">
                <a:ln>
                  <a:noFill/>
                </a:ln>
                <a:solidFill>
                  <a:prstClr val="black"/>
                </a:solidFill>
                <a:effectLst/>
                <a:uLnTx/>
                <a:uFillTx/>
                <a:latin typeface="Nadianne" panose="03020902050305070206" pitchFamily="66" charset="0"/>
                <a:ea typeface="+mn-ea"/>
                <a:cs typeface="+mn-cs"/>
              </a:rPr>
              <a:t>			pista2011@gmail.com</a:t>
            </a:r>
          </a:p>
        </p:txBody>
      </p:sp>
      <p:sp>
        <p:nvSpPr>
          <p:cNvPr id="12" name="Autor">
            <a:extLst>
              <a:ext uri="{FF2B5EF4-FFF2-40B4-BE49-F238E27FC236}">
                <a16:creationId xmlns:a16="http://schemas.microsoft.com/office/drawing/2014/main" id="{88D20CF2-4A7E-6E1C-6FE0-459237A44CC1}"/>
              </a:ext>
            </a:extLst>
          </p:cNvPr>
          <p:cNvSpPr/>
          <p:nvPr/>
        </p:nvSpPr>
        <p:spPr>
          <a:xfrm>
            <a:off x="2376000" y="4141800"/>
            <a:ext cx="7755750" cy="432000"/>
          </a:xfrm>
          <a:prstGeom prst="chevron">
            <a:avLst>
              <a:gd name="adj" fmla="val 32485"/>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marL="0" marR="0" lvl="0" indent="0" defTabSz="399319" eaLnBrk="0" fontAlgn="base" latinLnBrk="0" hangingPunct="0">
              <a:lnSpc>
                <a:spcPct val="100000"/>
              </a:lnSpc>
              <a:spcBef>
                <a:spcPct val="0"/>
              </a:spcBef>
              <a:spcAft>
                <a:spcPct val="0"/>
              </a:spcAft>
              <a:buClrTx/>
              <a:buSzTx/>
              <a:buFontTx/>
              <a:buNone/>
              <a:tabLst/>
              <a:defRPr/>
            </a:pPr>
            <a:r>
              <a:rPr kumimoji="0" lang="sk-SK" b="0" i="0" u="none" strike="noStrike" kern="0" cap="none" spc="0" normalizeH="0" baseline="0" noProof="0">
                <a:ln>
                  <a:noFill/>
                </a:ln>
                <a:solidFill>
                  <a:schemeClr val="bg1"/>
                </a:solidFill>
                <a:effectLst/>
                <a:uLnTx/>
                <a:uFillTx/>
                <a:latin typeface="Nadianne" panose="03020902050305070206" pitchFamily="66" charset="0"/>
                <a:ea typeface="+mn-ea"/>
                <a:cs typeface="+mn-cs"/>
              </a:rPr>
              <a:t>Created by :</a:t>
            </a:r>
            <a:r>
              <a:rPr kumimoji="0" lang="sk-SK" b="0" i="0" u="none" strike="noStrike" kern="0" cap="none" spc="0" normalizeH="0" baseline="0" noProof="0">
                <a:ln>
                  <a:noFill/>
                </a:ln>
                <a:solidFill>
                  <a:prstClr val="black"/>
                </a:solidFill>
                <a:effectLst/>
                <a:uLnTx/>
                <a:uFillTx/>
                <a:latin typeface="Nadianne" panose="03020902050305070206" pitchFamily="66" charset="0"/>
                <a:ea typeface="+mn-ea"/>
                <a:cs typeface="+mn-cs"/>
              </a:rPr>
              <a:t>		Stefan Rumpler  (Slovakia)</a:t>
            </a:r>
          </a:p>
        </p:txBody>
      </p:sp>
      <p:sp>
        <p:nvSpPr>
          <p:cNvPr id="4" name="Fotografie CP">
            <a:extLst>
              <a:ext uri="{FF2B5EF4-FFF2-40B4-BE49-F238E27FC236}">
                <a16:creationId xmlns:a16="http://schemas.microsoft.com/office/drawing/2014/main" id="{20C9EF62-48EB-5135-B9D2-1FEFE107B8D5}"/>
              </a:ext>
            </a:extLst>
          </p:cNvPr>
          <p:cNvSpPr/>
          <p:nvPr/>
        </p:nvSpPr>
        <p:spPr>
          <a:xfrm>
            <a:off x="1655153" y="1270001"/>
            <a:ext cx="7755750" cy="2274516"/>
          </a:xfrm>
          <a:prstGeom prst="chevron">
            <a:avLst>
              <a:gd name="adj" fmla="val 0"/>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lvl="0" defTabSz="399319" eaLnBrk="0" fontAlgn="base" hangingPunct="0">
              <a:spcBef>
                <a:spcPct val="0"/>
              </a:spcBef>
              <a:spcAft>
                <a:spcPct val="0"/>
              </a:spcAft>
              <a:defRPr/>
            </a:pPr>
            <a:endParaRPr kumimoji="0" lang="sk-SK" b="0" i="0" u="none" strike="noStrike" kern="0" cap="none" spc="0" normalizeH="0" baseline="0" noProof="0">
              <a:ln>
                <a:noFill/>
              </a:ln>
              <a:solidFill>
                <a:prstClr val="black"/>
              </a:solidFill>
              <a:effectLst/>
              <a:uLnTx/>
              <a:uFillTx/>
              <a:latin typeface="Nadianne" panose="03020902050305070206" pitchFamily="66" charset="0"/>
            </a:endParaRPr>
          </a:p>
          <a:p>
            <a:pPr lvl="0" defTabSz="399319" eaLnBrk="0" fontAlgn="base" hangingPunct="0">
              <a:spcBef>
                <a:spcPct val="0"/>
              </a:spcBef>
              <a:spcAft>
                <a:spcPct val="0"/>
              </a:spcAft>
              <a:defRPr/>
            </a:pPr>
            <a:endParaRPr lang="sk-SK" kern="0">
              <a:solidFill>
                <a:prstClr val="black"/>
              </a:solidFill>
              <a:latin typeface="Nadianne" panose="03020902050305070206" pitchFamily="66" charset="0"/>
            </a:endParaRPr>
          </a:p>
          <a:p>
            <a:pPr lvl="0" defTabSz="399319" eaLnBrk="0" fontAlgn="base" hangingPunct="0">
              <a:spcBef>
                <a:spcPct val="0"/>
              </a:spcBef>
              <a:spcAft>
                <a:spcPct val="0"/>
              </a:spcAft>
              <a:defRPr/>
            </a:pPr>
            <a:r>
              <a:rPr kumimoji="0" lang="sk-SK" b="0" i="0" u="none" strike="noStrike" kern="0" cap="none" spc="0" normalizeH="0" baseline="0" noProof="0">
                <a:ln>
                  <a:noFill/>
                </a:ln>
                <a:solidFill>
                  <a:schemeClr val="bg1"/>
                </a:solidFill>
                <a:effectLst/>
                <a:uLnTx/>
                <a:uFillTx/>
                <a:latin typeface="Nadianne" panose="03020902050305070206" pitchFamily="66" charset="0"/>
              </a:rPr>
              <a:t>Photos :</a:t>
            </a:r>
            <a:r>
              <a:rPr kumimoji="0" lang="sk-SK" b="0" i="0" u="none" strike="noStrike" kern="0" cap="none" spc="0" normalizeH="0" baseline="0" noProof="0">
                <a:ln>
                  <a:noFill/>
                </a:ln>
                <a:solidFill>
                  <a:prstClr val="black"/>
                </a:solidFill>
                <a:effectLst/>
                <a:uLnTx/>
                <a:uFillTx/>
                <a:latin typeface="Nadianne" panose="03020902050305070206" pitchFamily="66" charset="0"/>
              </a:rPr>
              <a:t>			</a:t>
            </a:r>
            <a:r>
              <a:rPr lang="sk-SK" kern="0">
                <a:solidFill>
                  <a:prstClr val="black"/>
                </a:solidFill>
                <a:latin typeface="Nadianne" panose="03020902050305070206" pitchFamily="66" charset="0"/>
              </a:rPr>
              <a:t>Lenhart Radek  (Czechia)</a:t>
            </a:r>
          </a:p>
          <a:p>
            <a:pPr lvl="0" defTabSz="399319" eaLnBrk="0" fontAlgn="base" hangingPunct="0">
              <a:spcBef>
                <a:spcPct val="0"/>
              </a:spcBef>
              <a:spcAft>
                <a:spcPct val="0"/>
              </a:spcAft>
              <a:defRPr/>
            </a:pPr>
            <a:r>
              <a:rPr lang="sk-SK" kern="0">
                <a:solidFill>
                  <a:prstClr val="black"/>
                </a:solidFill>
                <a:latin typeface="Nadianne" panose="03020902050305070206" pitchFamily="66" charset="0"/>
              </a:rPr>
              <a:t>					Tvrdý Milan  (Czechia)</a:t>
            </a:r>
          </a:p>
          <a:p>
            <a:pPr lvl="0" defTabSz="399319" eaLnBrk="0" fontAlgn="base" hangingPunct="0">
              <a:spcBef>
                <a:spcPct val="0"/>
              </a:spcBef>
              <a:spcAft>
                <a:spcPct val="0"/>
              </a:spcAft>
              <a:defRPr/>
            </a:pPr>
            <a:r>
              <a:rPr lang="sk-SK" kern="0">
                <a:solidFill>
                  <a:prstClr val="black"/>
                </a:solidFill>
                <a:latin typeface="Nadianne" panose="03020902050305070206" pitchFamily="66" charset="0"/>
              </a:rPr>
              <a:t>					Olgierd Rudak  (Poland)</a:t>
            </a:r>
          </a:p>
          <a:p>
            <a:pPr lvl="0" defTabSz="399319" eaLnBrk="0" fontAlgn="base" hangingPunct="0">
              <a:spcBef>
                <a:spcPct val="0"/>
              </a:spcBef>
              <a:spcAft>
                <a:spcPct val="0"/>
              </a:spcAft>
              <a:defRPr/>
            </a:pPr>
            <a:r>
              <a:rPr lang="sk-SK" kern="0">
                <a:solidFill>
                  <a:prstClr val="black"/>
                </a:solidFill>
                <a:latin typeface="Nadianne" panose="03020902050305070206" pitchFamily="66" charset="0"/>
              </a:rPr>
              <a:t>					</a:t>
            </a:r>
          </a:p>
          <a:p>
            <a:pPr lvl="0" defTabSz="399319" eaLnBrk="0" fontAlgn="base" hangingPunct="0">
              <a:spcBef>
                <a:spcPct val="0"/>
              </a:spcBef>
              <a:spcAft>
                <a:spcPct val="0"/>
              </a:spcAft>
              <a:defRPr/>
            </a:pPr>
            <a:endParaRPr lang="sk-SK" kern="0">
              <a:solidFill>
                <a:prstClr val="black"/>
              </a:solidFill>
              <a:latin typeface="Nadianne" panose="03020902050305070206" pitchFamily="66" charset="0"/>
            </a:endParaRPr>
          </a:p>
          <a:p>
            <a:pPr lvl="0" algn="ctr" defTabSz="399319" eaLnBrk="0" fontAlgn="base" hangingPunct="0">
              <a:spcBef>
                <a:spcPct val="0"/>
              </a:spcBef>
              <a:spcAft>
                <a:spcPct val="0"/>
              </a:spcAft>
              <a:defRPr/>
            </a:pPr>
            <a:r>
              <a:rPr lang="en-US" sz="1400" kern="0">
                <a:solidFill>
                  <a:srgbClr val="FF0000"/>
                </a:solidFill>
                <a:latin typeface="Nadianne" panose="03020902050305070206" pitchFamily="66" charset="0"/>
              </a:rPr>
              <a:t>Thanks to all photo owners for the cooperation.</a:t>
            </a:r>
            <a:endParaRPr lang="sk-SK" kern="0">
              <a:solidFill>
                <a:srgbClr val="FF0000"/>
              </a:solidFill>
              <a:latin typeface="Nadianne" panose="03020902050305070206" pitchFamily="66" charset="0"/>
            </a:endParaRPr>
          </a:p>
          <a:p>
            <a:pPr lvl="0" defTabSz="399319" eaLnBrk="0" fontAlgn="base" hangingPunct="0">
              <a:spcBef>
                <a:spcPct val="0"/>
              </a:spcBef>
              <a:spcAft>
                <a:spcPct val="0"/>
              </a:spcAft>
              <a:defRPr/>
            </a:pPr>
            <a:endParaRPr lang="sk-SK" kern="0">
              <a:solidFill>
                <a:prstClr val="black"/>
              </a:solidFill>
              <a:latin typeface="Nadianne" panose="03020902050305070206" pitchFamily="66" charset="0"/>
            </a:endParaRPr>
          </a:p>
          <a:p>
            <a:pPr lvl="0" defTabSz="399319" eaLnBrk="0" fontAlgn="base" hangingPunct="0">
              <a:spcBef>
                <a:spcPct val="0"/>
              </a:spcBef>
              <a:spcAft>
                <a:spcPct val="0"/>
              </a:spcAft>
              <a:defRPr/>
            </a:pPr>
            <a:endParaRPr kumimoji="0" lang="sk-SK" b="0" i="0" u="none" strike="noStrike" kern="0" cap="none" spc="0" normalizeH="0" baseline="0" noProof="0">
              <a:ln>
                <a:noFill/>
              </a:ln>
              <a:solidFill>
                <a:prstClr val="black"/>
              </a:solidFill>
              <a:effectLst/>
              <a:uLnTx/>
              <a:uFillTx/>
              <a:latin typeface="Nadianne" panose="03020902050305070206" pitchFamily="66" charset="0"/>
            </a:endParaRPr>
          </a:p>
        </p:txBody>
      </p:sp>
      <p:sp>
        <p:nvSpPr>
          <p:cNvPr id="20" name="Hudba">
            <a:extLst>
              <a:ext uri="{FF2B5EF4-FFF2-40B4-BE49-F238E27FC236}">
                <a16:creationId xmlns:a16="http://schemas.microsoft.com/office/drawing/2014/main" id="{3C076354-1E6C-99E1-1582-55119CE6BCA8}"/>
              </a:ext>
            </a:extLst>
          </p:cNvPr>
          <p:cNvSpPr/>
          <p:nvPr/>
        </p:nvSpPr>
        <p:spPr>
          <a:xfrm>
            <a:off x="2016000" y="3614717"/>
            <a:ext cx="7755750" cy="432000"/>
          </a:xfrm>
          <a:prstGeom prst="chevron">
            <a:avLst>
              <a:gd name="adj" fmla="val 32485"/>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lvl="0" defTabSz="399319" eaLnBrk="0" fontAlgn="base" hangingPunct="0">
              <a:spcBef>
                <a:spcPct val="0"/>
              </a:spcBef>
              <a:spcAft>
                <a:spcPct val="0"/>
              </a:spcAft>
              <a:defRPr/>
            </a:pPr>
            <a:r>
              <a:rPr kumimoji="0" lang="sk-SK" b="0" i="0" u="none" strike="noStrike" kern="0" cap="none" spc="0" normalizeH="0" baseline="0" noProof="0">
                <a:ln>
                  <a:noFill/>
                </a:ln>
                <a:solidFill>
                  <a:schemeClr val="bg1"/>
                </a:solidFill>
                <a:effectLst/>
                <a:uLnTx/>
                <a:uFillTx/>
                <a:latin typeface="Nadianne" panose="03020902050305070206" pitchFamily="66" charset="0"/>
              </a:rPr>
              <a:t>Music :</a:t>
            </a:r>
            <a:r>
              <a:rPr kumimoji="0" lang="sk-SK" b="0" i="0" u="none" strike="noStrike" kern="0" cap="none" spc="0" normalizeH="0" baseline="0" noProof="0">
                <a:ln>
                  <a:noFill/>
                </a:ln>
                <a:solidFill>
                  <a:prstClr val="black"/>
                </a:solidFill>
                <a:effectLst/>
                <a:uLnTx/>
                <a:uFillTx/>
                <a:latin typeface="Nadianne" panose="03020902050305070206" pitchFamily="66" charset="0"/>
              </a:rPr>
              <a:t>			</a:t>
            </a:r>
            <a:r>
              <a:rPr lang="it-IT" kern="0">
                <a:solidFill>
                  <a:prstClr val="black"/>
                </a:solidFill>
                <a:latin typeface="Nadianne" panose="03020902050305070206" pitchFamily="66" charset="0"/>
              </a:rPr>
              <a:t>Phil McGarrick - Faithful Love</a:t>
            </a:r>
            <a:endParaRPr kumimoji="0" lang="fr-FR" b="0" i="0" u="none" strike="noStrike" kern="0" cap="none" spc="0" normalizeH="0" baseline="0" noProof="0">
              <a:ln>
                <a:noFill/>
              </a:ln>
              <a:solidFill>
                <a:prstClr val="black"/>
              </a:solidFill>
              <a:effectLst/>
              <a:uLnTx/>
              <a:uFillTx/>
              <a:latin typeface="Nadianne" panose="03020902050305070206" pitchFamily="66" charset="0"/>
            </a:endParaRPr>
          </a:p>
        </p:txBody>
      </p:sp>
    </p:spTree>
    <p:extLst>
      <p:ext uri="{BB962C8B-B14F-4D97-AF65-F5344CB8AC3E}">
        <p14:creationId xmlns:p14="http://schemas.microsoft.com/office/powerpoint/2010/main" val="1360061091"/>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fltVal val="0"/>
                                          </p:val>
                                        </p:tav>
                                        <p:tav tm="100000">
                                          <p:val>
                                            <p:strVal val="#ppt_w"/>
                                          </p:val>
                                        </p:tav>
                                      </p:tavLst>
                                    </p:anim>
                                    <p:anim calcmode="lin" valueType="num">
                                      <p:cBhvr>
                                        <p:cTn id="8" dur="1000" fill="hold"/>
                                        <p:tgtEl>
                                          <p:spTgt spid="21"/>
                                        </p:tgtEl>
                                        <p:attrNameLst>
                                          <p:attrName>ppt_h</p:attrName>
                                        </p:attrNameLst>
                                      </p:cBhvr>
                                      <p:tavLst>
                                        <p:tav tm="0">
                                          <p:val>
                                            <p:fltVal val="0"/>
                                          </p:val>
                                        </p:tav>
                                        <p:tav tm="100000">
                                          <p:val>
                                            <p:strVal val="#ppt_h"/>
                                          </p:val>
                                        </p:tav>
                                      </p:tavLst>
                                    </p:anim>
                                    <p:anim calcmode="lin" valueType="num">
                                      <p:cBhvr>
                                        <p:cTn id="9" dur="1000" fill="hold"/>
                                        <p:tgtEl>
                                          <p:spTgt spid="21"/>
                                        </p:tgtEl>
                                        <p:attrNameLst>
                                          <p:attrName>style.rotation</p:attrName>
                                        </p:attrNameLst>
                                      </p:cBhvr>
                                      <p:tavLst>
                                        <p:tav tm="0">
                                          <p:val>
                                            <p:fltVal val="90"/>
                                          </p:val>
                                        </p:tav>
                                        <p:tav tm="100000">
                                          <p:val>
                                            <p:fltVal val="0"/>
                                          </p:val>
                                        </p:tav>
                                      </p:tavLst>
                                    </p:anim>
                                    <p:animEffect transition="in" filter="fade">
                                      <p:cBhvr>
                                        <p:cTn id="10" dur="1000"/>
                                        <p:tgtEl>
                                          <p:spTgt spid="21"/>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2500"/>
                                        <p:tgtEl>
                                          <p:spTgt spid="4"/>
                                        </p:tgtEl>
                                      </p:cBhvr>
                                    </p:animEffect>
                                  </p:childTnLst>
                                </p:cTn>
                              </p:par>
                            </p:childTnLst>
                          </p:cTn>
                        </p:par>
                        <p:par>
                          <p:cTn id="15" fill="hold">
                            <p:stCondLst>
                              <p:cond delay="3500"/>
                            </p:stCondLst>
                            <p:childTnLst>
                              <p:par>
                                <p:cTn id="16" presetID="22" presetClass="entr" presetSubtype="8"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ipe(left)">
                                      <p:cBhvr>
                                        <p:cTn id="18" dur="2500"/>
                                        <p:tgtEl>
                                          <p:spTgt spid="20"/>
                                        </p:tgtEl>
                                      </p:cBhvr>
                                    </p:animEffect>
                                  </p:childTnLst>
                                </p:cTn>
                              </p:par>
                            </p:childTnLst>
                          </p:cTn>
                        </p:par>
                        <p:par>
                          <p:cTn id="19" fill="hold">
                            <p:stCondLst>
                              <p:cond delay="6000"/>
                            </p:stCondLst>
                            <p:childTnLst>
                              <p:par>
                                <p:cTn id="20" presetID="22" presetClass="entr" presetSubtype="8" fill="hold" grpId="0" nodeType="afterEffect">
                                  <p:stCondLst>
                                    <p:cond delay="50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2500"/>
                                        <p:tgtEl>
                                          <p:spTgt spid="12"/>
                                        </p:tgtEl>
                                      </p:cBhvr>
                                    </p:animEffect>
                                  </p:childTnLst>
                                </p:cTn>
                              </p:par>
                              <p:par>
                                <p:cTn id="23" presetID="22" presetClass="entr" presetSubtype="8" fill="hold" grpId="0" nodeType="withEffect">
                                  <p:stCondLst>
                                    <p:cond delay="225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2500"/>
                                        <p:tgtEl>
                                          <p:spTgt spid="11"/>
                                        </p:tgtEl>
                                      </p:cBhvr>
                                    </p:animEffect>
                                  </p:childTnLst>
                                </p:cTn>
                              </p:par>
                            </p:childTnLst>
                          </p:cTn>
                        </p:par>
                        <p:par>
                          <p:cTn id="26" fill="hold">
                            <p:stCondLst>
                              <p:cond delay="10750"/>
                            </p:stCondLst>
                            <p:childTnLst>
                              <p:par>
                                <p:cTn id="27" presetID="42"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2000"/>
                                        <p:tgtEl>
                                          <p:spTgt spid="10"/>
                                        </p:tgtEl>
                                      </p:cBhvr>
                                    </p:animEffect>
                                    <p:anim calcmode="lin" valueType="num">
                                      <p:cBhvr>
                                        <p:cTn id="30" dur="2000" fill="hold"/>
                                        <p:tgtEl>
                                          <p:spTgt spid="10"/>
                                        </p:tgtEl>
                                        <p:attrNameLst>
                                          <p:attrName>ppt_x</p:attrName>
                                        </p:attrNameLst>
                                      </p:cBhvr>
                                      <p:tavLst>
                                        <p:tav tm="0">
                                          <p:val>
                                            <p:strVal val="#ppt_x"/>
                                          </p:val>
                                        </p:tav>
                                        <p:tav tm="100000">
                                          <p:val>
                                            <p:strVal val="#ppt_x"/>
                                          </p:val>
                                        </p:tav>
                                      </p:tavLst>
                                    </p:anim>
                                    <p:anim calcmode="lin" valueType="num">
                                      <p:cBhvr>
                                        <p:cTn id="31" dur="2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1" grpId="0" animBg="1"/>
      <p:bldP spid="12" grpId="0" animBg="1"/>
      <p:bldP spid="4" grpId="0" animBg="1"/>
      <p:bldP spid="2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 y="342"/>
            <a:ext cx="12159745" cy="6839856"/>
          </a:xfrm>
          <a:prstGeom prst="rect">
            <a:avLst/>
          </a:prstGeom>
        </p:spPr>
      </p:pic>
      <p:sp>
        <p:nvSpPr>
          <p:cNvPr id="42" name="Mail">
            <a:hlinkClick r:id="rId3"/>
            <a:extLst>
              <a:ext uri="{FF2B5EF4-FFF2-40B4-BE49-F238E27FC236}">
                <a16:creationId xmlns:a16="http://schemas.microsoft.com/office/drawing/2014/main" id="{2C03C55D-A76D-CD84-0AAF-E7517211750F}"/>
              </a:ext>
            </a:extLst>
          </p:cNvPr>
          <p:cNvSpPr/>
          <p:nvPr/>
        </p:nvSpPr>
        <p:spPr>
          <a:xfrm>
            <a:off x="5377450" y="5308099"/>
            <a:ext cx="4408278" cy="620191"/>
          </a:xfrm>
          <a:prstGeom prst="roundRect">
            <a:avLst>
              <a:gd name="adj" fmla="val 41392"/>
            </a:avLst>
          </a:prstGeom>
          <a:noFill/>
          <a:ln w="158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5462"/>
            <a:r>
              <a:rPr lang="sk-SK" sz="2533">
                <a:solidFill>
                  <a:srgbClr val="FF0000"/>
                </a:solidFill>
                <a:latin typeface="Nadianne" panose="03020902050305070206" pitchFamily="66" charset="-18"/>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3938" y="4911874"/>
            <a:ext cx="2585548" cy="1376805"/>
          </a:xfrm>
          <a:prstGeom prst="rect">
            <a:avLst/>
          </a:prstGeom>
        </p:spPr>
      </p:pic>
      <p:grpSp>
        <p:nvGrpSpPr>
          <p:cNvPr id="41" name="Fra">
            <a:extLst>
              <a:ext uri="{FF2B5EF4-FFF2-40B4-BE49-F238E27FC236}">
                <a16:creationId xmlns:a16="http://schemas.microsoft.com/office/drawing/2014/main" id="{A11D16A3-6761-901F-360F-9E407AED2655}"/>
              </a:ext>
            </a:extLst>
          </p:cNvPr>
          <p:cNvGrpSpPr/>
          <p:nvPr/>
        </p:nvGrpSpPr>
        <p:grpSpPr>
          <a:xfrm>
            <a:off x="1227926" y="3502073"/>
            <a:ext cx="5595404" cy="1321229"/>
            <a:chOff x="1189846" y="3197452"/>
            <a:chExt cx="5301164" cy="1251750"/>
          </a:xfrm>
        </p:grpSpPr>
        <p:pic>
          <p:nvPicPr>
            <p:cNvPr id="9" name="V FRA">
              <a:extLst>
                <a:ext uri="{FF2B5EF4-FFF2-40B4-BE49-F238E27FC236}">
                  <a16:creationId xmlns:a16="http://schemas.microsoft.com/office/drawing/2014/main" id="{B1F39D0B-09B4-7FB5-64DD-C11CFDB4C98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55205">
              <a:off x="3404234" y="3197452"/>
              <a:ext cx="825397" cy="380952"/>
            </a:xfrm>
            <a:prstGeom prst="rect">
              <a:avLst/>
            </a:prstGeom>
          </p:spPr>
        </p:pic>
        <p:sp>
          <p:nvSpPr>
            <p:cNvPr id="3" name="FRA">
              <a:extLst>
                <a:ext uri="{FF2B5EF4-FFF2-40B4-BE49-F238E27FC236}">
                  <a16:creationId xmlns:a16="http://schemas.microsoft.com/office/drawing/2014/main" id="{8547076E-C6EC-3C5C-21ED-7890451E65F1}"/>
                </a:ext>
              </a:extLst>
            </p:cNvPr>
            <p:cNvSpPr txBox="1"/>
            <p:nvPr/>
          </p:nvSpPr>
          <p:spPr>
            <a:xfrm rot="238941">
              <a:off x="1189846" y="3503892"/>
              <a:ext cx="5301164" cy="945310"/>
            </a:xfrm>
            <a:prstGeom prst="rect">
              <a:avLst/>
            </a:prstGeom>
            <a:noFill/>
            <a:ln w="19050">
              <a:noFill/>
            </a:ln>
          </p:spPr>
          <p:txBody>
            <a:bodyPr wrap="square" lIns="143620" tIns="114895" rIns="143620" bIns="143620" rtlCol="0">
              <a:spAutoFit/>
            </a:bodyPr>
            <a:lstStyle/>
            <a:p>
              <a:pPr algn="ctr" defTabSz="364812"/>
              <a:r>
                <a:rPr lang="fr-FR" sz="1596" i="1">
                  <a:solidFill>
                    <a:srgbClr val="FF6600"/>
                  </a:solidFill>
                  <a:latin typeface="Arial" panose="020B0604020202020204" pitchFamily="34" charset="0"/>
                  <a:ea typeface="MS Gothic" panose="020B0609070205080204" pitchFamily="49" charset="-128"/>
                  <a:cs typeface="Arial" panose="020B0604020202020204" pitchFamily="34" charset="0"/>
                </a:rPr>
                <a:t>Puis-je vous ajouter à ma liste de diffusion?</a:t>
              </a:r>
            </a:p>
            <a:p>
              <a:pPr algn="ctr" defTabSz="364812"/>
              <a:r>
                <a:rPr lang="fr-FR" sz="1596" i="1">
                  <a:solidFill>
                    <a:srgbClr val="FF6600"/>
                  </a:solidFill>
                  <a:latin typeface="Arial" panose="020B0604020202020204" pitchFamily="34" charset="0"/>
                  <a:ea typeface="MS Gothic" panose="020B0609070205080204" pitchFamily="49" charset="-128"/>
                  <a:cs typeface="Arial" panose="020B0604020202020204" pitchFamily="34" charset="0"/>
                </a:rPr>
                <a:t>Une nouvelle présentation PPS originale chaque semaine.</a:t>
              </a:r>
            </a:p>
            <a:p>
              <a:pPr algn="ctr" defTabSz="364812"/>
              <a:r>
                <a:rPr lang="fr-FR" sz="1596" i="1">
                  <a:solidFill>
                    <a:srgbClr val="FF6600"/>
                  </a:solidFill>
                  <a:latin typeface="Arial" panose="020B0604020202020204" pitchFamily="34" charset="0"/>
                  <a:ea typeface="MS Gothic" panose="020B0609070205080204" pitchFamily="49" charset="-128"/>
                  <a:cs typeface="Arial" panose="020B0604020202020204" pitchFamily="34" charset="0"/>
                </a:rPr>
                <a:t>Vidéos disponibles gratuitement sur YouTube.</a:t>
              </a:r>
              <a:endParaRPr lang="sk-SK" sz="1596" i="1">
                <a:solidFill>
                  <a:srgbClr val="FF6600"/>
                </a:solidFill>
                <a:latin typeface="Arial" panose="020B0604020202020204" pitchFamily="34" charset="0"/>
                <a:ea typeface="MS Gothic" panose="020B0609070205080204" pitchFamily="49" charset="-128"/>
                <a:cs typeface="Arial" panose="020B0604020202020204" pitchFamily="34" charset="0"/>
              </a:endParaRPr>
            </a:p>
          </p:txBody>
        </p:sp>
      </p:grpSp>
      <p:grpSp>
        <p:nvGrpSpPr>
          <p:cNvPr id="40" name="Nem">
            <a:extLst>
              <a:ext uri="{FF2B5EF4-FFF2-40B4-BE49-F238E27FC236}">
                <a16:creationId xmlns:a16="http://schemas.microsoft.com/office/drawing/2014/main" id="{5EB83F44-1C01-B93B-2D8A-92846A25ACB7}"/>
              </a:ext>
            </a:extLst>
          </p:cNvPr>
          <p:cNvGrpSpPr/>
          <p:nvPr/>
        </p:nvGrpSpPr>
        <p:grpSpPr>
          <a:xfrm rot="1019079">
            <a:off x="7250885" y="3493734"/>
            <a:ext cx="4933784" cy="1293613"/>
            <a:chOff x="6377230" y="3708238"/>
            <a:chExt cx="4674335" cy="1225586"/>
          </a:xfrm>
        </p:grpSpPr>
        <p:pic>
          <p:nvPicPr>
            <p:cNvPr id="14" name="V NEM">
              <a:extLst>
                <a:ext uri="{FF2B5EF4-FFF2-40B4-BE49-F238E27FC236}">
                  <a16:creationId xmlns:a16="http://schemas.microsoft.com/office/drawing/2014/main" id="{5501A1F0-DD95-BF04-E02C-CC9C48E3A8E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1425048">
              <a:off x="8293459" y="3708238"/>
              <a:ext cx="825397" cy="380952"/>
            </a:xfrm>
            <a:prstGeom prst="rect">
              <a:avLst/>
            </a:prstGeom>
          </p:spPr>
        </p:pic>
        <p:sp>
          <p:nvSpPr>
            <p:cNvPr id="21" name="NEM">
              <a:extLst>
                <a:ext uri="{FF2B5EF4-FFF2-40B4-BE49-F238E27FC236}">
                  <a16:creationId xmlns:a16="http://schemas.microsoft.com/office/drawing/2014/main" id="{8604FFE7-5577-DCCA-9133-38DA0BD13FA4}"/>
                </a:ext>
              </a:extLst>
            </p:cNvPr>
            <p:cNvSpPr txBox="1"/>
            <p:nvPr/>
          </p:nvSpPr>
          <p:spPr>
            <a:xfrm rot="21445175">
              <a:off x="6377230" y="3988514"/>
              <a:ext cx="4674335" cy="945310"/>
            </a:xfrm>
            <a:prstGeom prst="rect">
              <a:avLst/>
            </a:prstGeom>
            <a:noFill/>
            <a:ln w="19050">
              <a:noFill/>
            </a:ln>
          </p:spPr>
          <p:txBody>
            <a:bodyPr wrap="square" lIns="143620" tIns="114895" rIns="143620" bIns="143620" rtlCol="0">
              <a:spAutoFit/>
            </a:bodyPr>
            <a:lstStyle/>
            <a:p>
              <a:pPr algn="ctr" defTabSz="364812"/>
              <a:r>
                <a:rPr lang="de-DE" sz="1596"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Kann ich Sie zu meiner Mailingliste hinzufügen?</a:t>
              </a:r>
            </a:p>
            <a:p>
              <a:pPr algn="ctr" defTabSz="364812"/>
              <a:r>
                <a:rPr lang="de-DE" sz="1596"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Jede Woche eine neue Original PPS Präsentation.</a:t>
              </a:r>
            </a:p>
            <a:p>
              <a:pPr algn="ctr" defTabSz="364812"/>
              <a:r>
                <a:rPr lang="de-DE" sz="1596"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Videos kostenlos auf YouTube verfügbar.</a:t>
              </a:r>
              <a:endParaRPr lang="sk-SK" sz="1596"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p:txBody>
        </p:sp>
      </p:grpSp>
      <p:grpSp>
        <p:nvGrpSpPr>
          <p:cNvPr id="38" name="Por">
            <a:extLst>
              <a:ext uri="{FF2B5EF4-FFF2-40B4-BE49-F238E27FC236}">
                <a16:creationId xmlns:a16="http://schemas.microsoft.com/office/drawing/2014/main" id="{DF3BA984-B89E-AC7D-F1A2-0DB4724A22A2}"/>
              </a:ext>
            </a:extLst>
          </p:cNvPr>
          <p:cNvGrpSpPr/>
          <p:nvPr/>
        </p:nvGrpSpPr>
        <p:grpSpPr>
          <a:xfrm rot="20882324">
            <a:off x="4339658" y="2103049"/>
            <a:ext cx="5910506" cy="1284167"/>
            <a:chOff x="5823718" y="2093743"/>
            <a:chExt cx="5599695" cy="1216637"/>
          </a:xfrm>
        </p:grpSpPr>
        <p:pic>
          <p:nvPicPr>
            <p:cNvPr id="19" name="V POR">
              <a:extLst>
                <a:ext uri="{FF2B5EF4-FFF2-40B4-BE49-F238E27FC236}">
                  <a16:creationId xmlns:a16="http://schemas.microsoft.com/office/drawing/2014/main" id="{C1CC0BD2-D221-B0BD-3A77-5C275F8407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27732">
              <a:off x="8273346" y="2093743"/>
              <a:ext cx="698413" cy="380952"/>
            </a:xfrm>
            <a:prstGeom prst="rect">
              <a:avLst/>
            </a:prstGeom>
          </p:spPr>
        </p:pic>
        <p:sp>
          <p:nvSpPr>
            <p:cNvPr id="24" name="POR">
              <a:extLst>
                <a:ext uri="{FF2B5EF4-FFF2-40B4-BE49-F238E27FC236}">
                  <a16:creationId xmlns:a16="http://schemas.microsoft.com/office/drawing/2014/main" id="{95DB8790-6B37-FFED-AA5E-D793583A0F5B}"/>
                </a:ext>
              </a:extLst>
            </p:cNvPr>
            <p:cNvSpPr txBox="1"/>
            <p:nvPr/>
          </p:nvSpPr>
          <p:spPr>
            <a:xfrm rot="454724">
              <a:off x="5823718" y="2365070"/>
              <a:ext cx="5599695" cy="945310"/>
            </a:xfrm>
            <a:prstGeom prst="rect">
              <a:avLst/>
            </a:prstGeom>
            <a:noFill/>
            <a:ln w="19050">
              <a:noFill/>
            </a:ln>
          </p:spPr>
          <p:txBody>
            <a:bodyPr wrap="square" lIns="143620" tIns="114895" rIns="143620" bIns="143620" rtlCol="0">
              <a:spAutoFit/>
            </a:bodyPr>
            <a:lstStyle/>
            <a:p>
              <a:pPr algn="ctr" defTabSz="364812"/>
              <a:r>
                <a:rPr lang="pt-BR" sz="1596"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Posso adicioná-lo à minha lista de e-mails?</a:t>
              </a:r>
            </a:p>
            <a:p>
              <a:pPr algn="ctr" defTabSz="364812"/>
              <a:r>
                <a:rPr lang="pt-BR" sz="1596"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Uma nova apresentação original de PPS todas as semanas.</a:t>
              </a:r>
            </a:p>
            <a:p>
              <a:pPr algn="ctr" defTabSz="364812"/>
              <a:r>
                <a:rPr lang="pt-BR" sz="1596"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Vídeos disponíveis gratuitamente no YouTube.</a:t>
              </a:r>
              <a:endParaRPr lang="sk-SK" sz="1596"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p:txBody>
        </p:sp>
      </p:grpSp>
      <p:grpSp>
        <p:nvGrpSpPr>
          <p:cNvPr id="37" name="Slo">
            <a:extLst>
              <a:ext uri="{FF2B5EF4-FFF2-40B4-BE49-F238E27FC236}">
                <a16:creationId xmlns:a16="http://schemas.microsoft.com/office/drawing/2014/main" id="{4EDFB545-CC2A-C46A-4334-E7F4C48A24D6}"/>
              </a:ext>
            </a:extLst>
          </p:cNvPr>
          <p:cNvGrpSpPr/>
          <p:nvPr/>
        </p:nvGrpSpPr>
        <p:grpSpPr>
          <a:xfrm rot="21294176">
            <a:off x="116931" y="1759977"/>
            <a:ext cx="5250346" cy="1274130"/>
            <a:chOff x="582045" y="2153411"/>
            <a:chExt cx="4974251" cy="1207127"/>
          </a:xfrm>
        </p:grpSpPr>
        <p:pic>
          <p:nvPicPr>
            <p:cNvPr id="26" name="V SLO">
              <a:extLst>
                <a:ext uri="{FF2B5EF4-FFF2-40B4-BE49-F238E27FC236}">
                  <a16:creationId xmlns:a16="http://schemas.microsoft.com/office/drawing/2014/main" id="{E611128F-4217-7014-CC22-C85E4C19096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77940" y="2153411"/>
              <a:ext cx="825397" cy="380952"/>
            </a:xfrm>
            <a:prstGeom prst="rect">
              <a:avLst/>
            </a:prstGeom>
          </p:spPr>
        </p:pic>
        <p:sp>
          <p:nvSpPr>
            <p:cNvPr id="27" name="SLO">
              <a:extLst>
                <a:ext uri="{FF2B5EF4-FFF2-40B4-BE49-F238E27FC236}">
                  <a16:creationId xmlns:a16="http://schemas.microsoft.com/office/drawing/2014/main" id="{FED4DB60-307A-16ED-CC41-BAE09E409775}"/>
                </a:ext>
              </a:extLst>
            </p:cNvPr>
            <p:cNvSpPr txBox="1"/>
            <p:nvPr/>
          </p:nvSpPr>
          <p:spPr>
            <a:xfrm>
              <a:off x="582045" y="2415229"/>
              <a:ext cx="4974251" cy="945309"/>
            </a:xfrm>
            <a:prstGeom prst="rect">
              <a:avLst/>
            </a:prstGeom>
            <a:noFill/>
            <a:ln w="19050">
              <a:noFill/>
            </a:ln>
          </p:spPr>
          <p:txBody>
            <a:bodyPr wrap="square" lIns="143620" tIns="114895" rIns="143620" bIns="143620" rtlCol="0">
              <a:spAutoFit/>
            </a:bodyPr>
            <a:lstStyle/>
            <a:p>
              <a:pPr algn="ctr" defTabSz="364812"/>
              <a:r>
                <a:rPr lang="pt-BR" sz="1596"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Môžem si Vás doplniť na svoj zoznam odberateľov?</a:t>
              </a:r>
            </a:p>
            <a:p>
              <a:pPr algn="ctr" defTabSz="364812"/>
              <a:r>
                <a:rPr lang="pt-BR" sz="1596"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Týždenne nová originálna prezentácia PPS.</a:t>
              </a:r>
            </a:p>
            <a:p>
              <a:pPr algn="ctr" defTabSz="364812"/>
              <a:r>
                <a:rPr lang="pt-BR" sz="1596"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Videá zadarmo prístupné na YouTube.</a:t>
              </a:r>
              <a:endParaRPr lang="sk-SK" sz="1596"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p:txBody>
        </p:sp>
      </p:grpSp>
      <p:grpSp>
        <p:nvGrpSpPr>
          <p:cNvPr id="35" name="Špa">
            <a:extLst>
              <a:ext uri="{FF2B5EF4-FFF2-40B4-BE49-F238E27FC236}">
                <a16:creationId xmlns:a16="http://schemas.microsoft.com/office/drawing/2014/main" id="{54A4BF21-C437-26C8-895C-EF317EBFA7CB}"/>
              </a:ext>
            </a:extLst>
          </p:cNvPr>
          <p:cNvGrpSpPr/>
          <p:nvPr/>
        </p:nvGrpSpPr>
        <p:grpSpPr>
          <a:xfrm rot="238799">
            <a:off x="1796303" y="372393"/>
            <a:ext cx="5445998" cy="1306516"/>
            <a:chOff x="1334105" y="922371"/>
            <a:chExt cx="5159614" cy="1237811"/>
          </a:xfrm>
        </p:grpSpPr>
        <p:pic>
          <p:nvPicPr>
            <p:cNvPr id="30" name="V ŠPA">
              <a:extLst>
                <a:ext uri="{FF2B5EF4-FFF2-40B4-BE49-F238E27FC236}">
                  <a16:creationId xmlns:a16="http://schemas.microsoft.com/office/drawing/2014/main" id="{05605137-E88A-AD36-CC4B-026F0A41C16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43815">
              <a:off x="3461230" y="922371"/>
              <a:ext cx="825397" cy="380952"/>
            </a:xfrm>
            <a:prstGeom prst="rect">
              <a:avLst/>
            </a:prstGeom>
          </p:spPr>
        </p:pic>
        <p:sp>
          <p:nvSpPr>
            <p:cNvPr id="18" name="ŠPA">
              <a:extLst>
                <a:ext uri="{FF2B5EF4-FFF2-40B4-BE49-F238E27FC236}">
                  <a16:creationId xmlns:a16="http://schemas.microsoft.com/office/drawing/2014/main" id="{58B259E1-A06E-2424-E3A3-DE7C955279B5}"/>
                </a:ext>
              </a:extLst>
            </p:cNvPr>
            <p:cNvSpPr txBox="1"/>
            <p:nvPr/>
          </p:nvSpPr>
          <p:spPr>
            <a:xfrm rot="236416">
              <a:off x="1334105" y="1214872"/>
              <a:ext cx="5159614" cy="945310"/>
            </a:xfrm>
            <a:prstGeom prst="rect">
              <a:avLst/>
            </a:prstGeom>
            <a:noFill/>
            <a:ln w="19050">
              <a:noFill/>
            </a:ln>
          </p:spPr>
          <p:txBody>
            <a:bodyPr wrap="square" lIns="143620" tIns="114895" rIns="143620" bIns="143620" rtlCol="0">
              <a:spAutoFit/>
            </a:bodyPr>
            <a:lstStyle/>
            <a:p>
              <a:pPr algn="ctr" defTabSz="364812"/>
              <a:r>
                <a:rPr lang="es-ES" sz="1596" i="1">
                  <a:solidFill>
                    <a:srgbClr val="33CC33"/>
                  </a:solidFill>
                  <a:latin typeface="Arial" panose="020B0604020202020204" pitchFamily="34" charset="0"/>
                  <a:ea typeface="MS Gothic" panose="020B0609070205080204" pitchFamily="49" charset="-128"/>
                  <a:cs typeface="Arial" panose="020B0604020202020204" pitchFamily="34" charset="0"/>
                </a:rPr>
                <a:t>¿Puedo agregarle a mi lista de correo?</a:t>
              </a:r>
            </a:p>
            <a:p>
              <a:pPr algn="ctr" defTabSz="364812"/>
              <a:r>
                <a:rPr lang="es-ES" sz="1596" i="1">
                  <a:solidFill>
                    <a:srgbClr val="33CC33"/>
                  </a:solidFill>
                  <a:latin typeface="Arial" panose="020B0604020202020204" pitchFamily="34" charset="0"/>
                  <a:ea typeface="MS Gothic" panose="020B0609070205080204" pitchFamily="49" charset="-128"/>
                  <a:cs typeface="Arial" panose="020B0604020202020204" pitchFamily="34" charset="0"/>
                </a:rPr>
                <a:t>Una nueva presentación original de PPS cada semana.</a:t>
              </a:r>
            </a:p>
            <a:p>
              <a:pPr algn="ctr" defTabSz="364812"/>
              <a:r>
                <a:rPr lang="es-ES" sz="1596" i="1">
                  <a:solidFill>
                    <a:srgbClr val="33CC33"/>
                  </a:solidFill>
                  <a:latin typeface="Arial" panose="020B0604020202020204" pitchFamily="34" charset="0"/>
                  <a:ea typeface="MS Gothic" panose="020B0609070205080204" pitchFamily="49" charset="-128"/>
                  <a:cs typeface="Arial" panose="020B0604020202020204" pitchFamily="34" charset="0"/>
                </a:rPr>
                <a:t>Vídeos disponibles gratis en YouTube.</a:t>
              </a:r>
              <a:endParaRPr lang="sk-SK" sz="1596" i="1">
                <a:solidFill>
                  <a:srgbClr val="33CC33"/>
                </a:solidFill>
                <a:latin typeface="Arial" panose="020B0604020202020204" pitchFamily="34" charset="0"/>
                <a:ea typeface="MS Gothic" panose="020B0609070205080204" pitchFamily="49" charset="-128"/>
                <a:cs typeface="Arial" panose="020B0604020202020204" pitchFamily="34" charset="0"/>
              </a:endParaRPr>
            </a:p>
          </p:txBody>
        </p:sp>
      </p:grpSp>
      <p:grpSp>
        <p:nvGrpSpPr>
          <p:cNvPr id="34" name="Ang">
            <a:extLst>
              <a:ext uri="{FF2B5EF4-FFF2-40B4-BE49-F238E27FC236}">
                <a16:creationId xmlns:a16="http://schemas.microsoft.com/office/drawing/2014/main" id="{9F75DEAD-E359-243B-681C-85391636A21A}"/>
              </a:ext>
            </a:extLst>
          </p:cNvPr>
          <p:cNvGrpSpPr/>
          <p:nvPr/>
        </p:nvGrpSpPr>
        <p:grpSpPr>
          <a:xfrm rot="20980548">
            <a:off x="7317121" y="420811"/>
            <a:ext cx="4475157" cy="1294814"/>
            <a:chOff x="5897149" y="233788"/>
            <a:chExt cx="4239827" cy="1226725"/>
          </a:xfrm>
        </p:grpSpPr>
        <p:pic>
          <p:nvPicPr>
            <p:cNvPr id="5" name="V ANG">
              <a:extLst>
                <a:ext uri="{FF2B5EF4-FFF2-40B4-BE49-F238E27FC236}">
                  <a16:creationId xmlns:a16="http://schemas.microsoft.com/office/drawing/2014/main" id="{C8626B7F-711F-7D59-4729-6C5BC577A9C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149003">
              <a:off x="7488485" y="233788"/>
              <a:ext cx="825397" cy="380952"/>
            </a:xfrm>
            <a:prstGeom prst="rect">
              <a:avLst/>
            </a:prstGeom>
          </p:spPr>
        </p:pic>
        <p:sp>
          <p:nvSpPr>
            <p:cNvPr id="2" name="ANG">
              <a:extLst>
                <a:ext uri="{FF2B5EF4-FFF2-40B4-BE49-F238E27FC236}">
                  <a16:creationId xmlns:a16="http://schemas.microsoft.com/office/drawing/2014/main" id="{94A04D52-BADB-47C7-E446-8EC2C1678622}"/>
                </a:ext>
              </a:extLst>
            </p:cNvPr>
            <p:cNvSpPr txBox="1"/>
            <p:nvPr/>
          </p:nvSpPr>
          <p:spPr>
            <a:xfrm rot="116392">
              <a:off x="5897149" y="515202"/>
              <a:ext cx="4239827" cy="945311"/>
            </a:xfrm>
            <a:prstGeom prst="rect">
              <a:avLst/>
            </a:prstGeom>
            <a:noFill/>
            <a:ln w="19050">
              <a:noFill/>
            </a:ln>
          </p:spPr>
          <p:txBody>
            <a:bodyPr wrap="square" lIns="143620" tIns="114895" rIns="143620" bIns="143620" rtlCol="0">
              <a:spAutoFit/>
            </a:bodyPr>
            <a:lstStyle/>
            <a:p>
              <a:pPr algn="ctr" defTabSz="364812"/>
              <a:r>
                <a:rPr lang="en-US" sz="1596" i="1">
                  <a:solidFill>
                    <a:prstClr val="white"/>
                  </a:solidFill>
                  <a:latin typeface="Arial" panose="020B0604020202020204" pitchFamily="34" charset="0"/>
                  <a:ea typeface="MS Gothic" panose="020B0609070205080204" pitchFamily="49" charset="-128"/>
                  <a:cs typeface="Arial" panose="020B0604020202020204" pitchFamily="34" charset="0"/>
                </a:rPr>
                <a:t>Can I add you to my mailing list?</a:t>
              </a:r>
            </a:p>
            <a:p>
              <a:pPr algn="ctr" defTabSz="364812"/>
              <a:r>
                <a:rPr lang="en-US" sz="1596" i="1">
                  <a:solidFill>
                    <a:prstClr val="white"/>
                  </a:solidFill>
                  <a:latin typeface="Arial" panose="020B0604020202020204" pitchFamily="34" charset="0"/>
                  <a:ea typeface="MS Gothic" panose="020B0609070205080204" pitchFamily="49" charset="-128"/>
                  <a:cs typeface="Arial" panose="020B0604020202020204" pitchFamily="34" charset="0"/>
                </a:rPr>
                <a:t>A new original PPS presentation every week.</a:t>
              </a:r>
            </a:p>
            <a:p>
              <a:pPr algn="ctr" defTabSz="364812"/>
              <a:r>
                <a:rPr lang="en-US" sz="1596" i="1">
                  <a:solidFill>
                    <a:prstClr val="white"/>
                  </a:solidFill>
                  <a:latin typeface="Arial" panose="020B0604020202020204" pitchFamily="34" charset="0"/>
                  <a:ea typeface="MS Gothic" panose="020B0609070205080204" pitchFamily="49" charset="-128"/>
                  <a:cs typeface="Arial" panose="020B0604020202020204" pitchFamily="34" charset="0"/>
                </a:rPr>
                <a:t>Videos available for free on YouTube.</a:t>
              </a:r>
              <a:endParaRPr lang="sk-SK" sz="1596" i="1">
                <a:solidFill>
                  <a:prstClr val="white"/>
                </a:solidFill>
                <a:latin typeface="Arial" panose="020B0604020202020204" pitchFamily="34" charset="0"/>
                <a:ea typeface="MS Gothic" panose="020B0609070205080204" pitchFamily="49" charset="-128"/>
                <a:cs typeface="Arial" panose="020B0604020202020204" pitchFamily="34" charset="0"/>
              </a:endParaRPr>
            </a:p>
          </p:txBody>
        </p:sp>
      </p:grpSp>
      <p:sp>
        <p:nvSpPr>
          <p:cNvPr id="4" name="BlokTextu 3">
            <a:extLst>
              <a:ext uri="{FF2B5EF4-FFF2-40B4-BE49-F238E27FC236}">
                <a16:creationId xmlns:a16="http://schemas.microsoft.com/office/drawing/2014/main" id="{01186B21-3522-DD5C-32E9-54842515B98B}"/>
              </a:ext>
            </a:extLst>
          </p:cNvPr>
          <p:cNvSpPr txBox="1"/>
          <p:nvPr/>
        </p:nvSpPr>
        <p:spPr>
          <a:xfrm>
            <a:off x="4578215" y="5917655"/>
            <a:ext cx="6102961" cy="485197"/>
          </a:xfrm>
          <a:prstGeom prst="rect">
            <a:avLst/>
          </a:prstGeom>
          <a:noFill/>
        </p:spPr>
        <p:txBody>
          <a:bodyPr wrap="square" rtlCol="0">
            <a:spAutoFit/>
          </a:bodyPr>
          <a:lstStyle/>
          <a:p>
            <a:pPr algn="ctr" defTabSz="364820"/>
            <a:r>
              <a:rPr lang="sk-SK" sz="2553">
                <a:solidFill>
                  <a:prstClr val="white"/>
                </a:solidFill>
                <a:latin typeface="Calibri" panose="020F0502020204030204"/>
                <a:ea typeface="MS Gothic" panose="020B0609070205080204" pitchFamily="49" charset="-128"/>
                <a:hlinkClick r:id="rId11"/>
              </a:rPr>
              <a:t>https://www.youtube.com/@steverumpler</a:t>
            </a:r>
            <a:endParaRPr lang="sk-SK" sz="2553">
              <a:solidFill>
                <a:prstClr val="white"/>
              </a:solidFill>
              <a:latin typeface="Calibri" panose="020F0502020204030204"/>
              <a:ea typeface="MS Gothic" panose="020B0609070205080204" pitchFamily="49" charset="-128"/>
            </a:endParaRPr>
          </a:p>
        </p:txBody>
      </p:sp>
      <p:sp>
        <p:nvSpPr>
          <p:cNvPr id="6" name="BlokTextu 5">
            <a:extLst>
              <a:ext uri="{FF2B5EF4-FFF2-40B4-BE49-F238E27FC236}">
                <a16:creationId xmlns:a16="http://schemas.microsoft.com/office/drawing/2014/main" id="{53589807-A31E-E62C-E252-2B5CA9B7F801}"/>
              </a:ext>
            </a:extLst>
          </p:cNvPr>
          <p:cNvSpPr txBox="1"/>
          <p:nvPr/>
        </p:nvSpPr>
        <p:spPr>
          <a:xfrm>
            <a:off x="621912" y="6196861"/>
            <a:ext cx="1034188" cy="681918"/>
          </a:xfrm>
          <a:prstGeom prst="rect">
            <a:avLst/>
          </a:prstGeom>
          <a:noFill/>
        </p:spPr>
        <p:txBody>
          <a:bodyPr wrap="square" rtlCol="0">
            <a:spAutoFit/>
          </a:bodyPr>
          <a:lstStyle/>
          <a:p>
            <a:pPr algn="ctr" defTabSz="364820"/>
            <a:r>
              <a:rPr lang="sk-SK" sz="1277">
                <a:solidFill>
                  <a:prstClr val="white"/>
                </a:solidFill>
                <a:latin typeface="Calibri" panose="020F0502020204030204"/>
                <a:ea typeface="MS Gothic" panose="020B0609070205080204" pitchFamily="49" charset="-128"/>
              </a:rPr>
              <a:t>Steve / 1947</a:t>
            </a:r>
          </a:p>
          <a:p>
            <a:pPr algn="ctr" defTabSz="364820"/>
            <a:r>
              <a:rPr lang="sk-SK" sz="1277" spc="240">
                <a:solidFill>
                  <a:prstClr val="white"/>
                </a:solidFill>
                <a:latin typeface="Calibri" panose="020F0502020204030204"/>
                <a:ea typeface="MS Gothic" panose="020B0609070205080204" pitchFamily="49" charset="-128"/>
              </a:rPr>
              <a:t>SLOVAKIA</a:t>
            </a:r>
          </a:p>
        </p:txBody>
      </p:sp>
    </p:spTree>
    <p:extLst>
      <p:ext uri="{BB962C8B-B14F-4D97-AF65-F5344CB8AC3E}">
        <p14:creationId xmlns:p14="http://schemas.microsoft.com/office/powerpoint/2010/main" val="366774225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250"/>
                                  </p:stCondLst>
                                  <p:childTnLst>
                                    <p:set>
                                      <p:cBhvr>
                                        <p:cTn id="6" dur="1" fill="hold">
                                          <p:stCondLst>
                                            <p:cond delay="0"/>
                                          </p:stCondLst>
                                        </p:cTn>
                                        <p:tgtEl>
                                          <p:spTgt spid="34"/>
                                        </p:tgtEl>
                                        <p:attrNameLst>
                                          <p:attrName>style.visibility</p:attrName>
                                        </p:attrNameLst>
                                      </p:cBhvr>
                                      <p:to>
                                        <p:strVal val="visible"/>
                                      </p:to>
                                    </p:set>
                                    <p:anim calcmode="lin" valueType="num">
                                      <p:cBhvr>
                                        <p:cTn id="7" dur="1000" fill="hold"/>
                                        <p:tgtEl>
                                          <p:spTgt spid="34"/>
                                        </p:tgtEl>
                                        <p:attrNameLst>
                                          <p:attrName>ppt_w</p:attrName>
                                        </p:attrNameLst>
                                      </p:cBhvr>
                                      <p:tavLst>
                                        <p:tav tm="0">
                                          <p:val>
                                            <p:fltVal val="0"/>
                                          </p:val>
                                        </p:tav>
                                        <p:tav tm="100000">
                                          <p:val>
                                            <p:strVal val="#ppt_w"/>
                                          </p:val>
                                        </p:tav>
                                      </p:tavLst>
                                    </p:anim>
                                    <p:anim calcmode="lin" valueType="num">
                                      <p:cBhvr>
                                        <p:cTn id="8" dur="1000" fill="hold"/>
                                        <p:tgtEl>
                                          <p:spTgt spid="34"/>
                                        </p:tgtEl>
                                        <p:attrNameLst>
                                          <p:attrName>ppt_h</p:attrName>
                                        </p:attrNameLst>
                                      </p:cBhvr>
                                      <p:tavLst>
                                        <p:tav tm="0">
                                          <p:val>
                                            <p:fltVal val="0"/>
                                          </p:val>
                                        </p:tav>
                                        <p:tav tm="100000">
                                          <p:val>
                                            <p:strVal val="#ppt_h"/>
                                          </p:val>
                                        </p:tav>
                                      </p:tavLst>
                                    </p:anim>
                                    <p:anim calcmode="lin" valueType="num">
                                      <p:cBhvr>
                                        <p:cTn id="9" dur="1000" fill="hold"/>
                                        <p:tgtEl>
                                          <p:spTgt spid="34"/>
                                        </p:tgtEl>
                                        <p:attrNameLst>
                                          <p:attrName>style.rotation</p:attrName>
                                        </p:attrNameLst>
                                      </p:cBhvr>
                                      <p:tavLst>
                                        <p:tav tm="0">
                                          <p:val>
                                            <p:fltVal val="90"/>
                                          </p:val>
                                        </p:tav>
                                        <p:tav tm="100000">
                                          <p:val>
                                            <p:fltVal val="0"/>
                                          </p:val>
                                        </p:tav>
                                      </p:tavLst>
                                    </p:anim>
                                    <p:animEffect transition="in" filter="fade">
                                      <p:cBhvr>
                                        <p:cTn id="10" dur="1000"/>
                                        <p:tgtEl>
                                          <p:spTgt spid="34"/>
                                        </p:tgtEl>
                                      </p:cBhvr>
                                    </p:animEffect>
                                  </p:childTnLst>
                                </p:cTn>
                              </p:par>
                              <p:par>
                                <p:cTn id="11" presetID="31" presetClass="entr" presetSubtype="0" fill="hold" nodeType="withEffect">
                                  <p:stCondLst>
                                    <p:cond delay="500"/>
                                  </p:stCondLst>
                                  <p:childTnLst>
                                    <p:set>
                                      <p:cBhvr>
                                        <p:cTn id="12" dur="1" fill="hold">
                                          <p:stCondLst>
                                            <p:cond delay="0"/>
                                          </p:stCondLst>
                                        </p:cTn>
                                        <p:tgtEl>
                                          <p:spTgt spid="35"/>
                                        </p:tgtEl>
                                        <p:attrNameLst>
                                          <p:attrName>style.visibility</p:attrName>
                                        </p:attrNameLst>
                                      </p:cBhvr>
                                      <p:to>
                                        <p:strVal val="visible"/>
                                      </p:to>
                                    </p:set>
                                    <p:anim calcmode="lin" valueType="num">
                                      <p:cBhvr>
                                        <p:cTn id="13" dur="1000" fill="hold"/>
                                        <p:tgtEl>
                                          <p:spTgt spid="35"/>
                                        </p:tgtEl>
                                        <p:attrNameLst>
                                          <p:attrName>ppt_w</p:attrName>
                                        </p:attrNameLst>
                                      </p:cBhvr>
                                      <p:tavLst>
                                        <p:tav tm="0">
                                          <p:val>
                                            <p:fltVal val="0"/>
                                          </p:val>
                                        </p:tav>
                                        <p:tav tm="100000">
                                          <p:val>
                                            <p:strVal val="#ppt_w"/>
                                          </p:val>
                                        </p:tav>
                                      </p:tavLst>
                                    </p:anim>
                                    <p:anim calcmode="lin" valueType="num">
                                      <p:cBhvr>
                                        <p:cTn id="14" dur="1000" fill="hold"/>
                                        <p:tgtEl>
                                          <p:spTgt spid="35"/>
                                        </p:tgtEl>
                                        <p:attrNameLst>
                                          <p:attrName>ppt_h</p:attrName>
                                        </p:attrNameLst>
                                      </p:cBhvr>
                                      <p:tavLst>
                                        <p:tav tm="0">
                                          <p:val>
                                            <p:fltVal val="0"/>
                                          </p:val>
                                        </p:tav>
                                        <p:tav tm="100000">
                                          <p:val>
                                            <p:strVal val="#ppt_h"/>
                                          </p:val>
                                        </p:tav>
                                      </p:tavLst>
                                    </p:anim>
                                    <p:anim calcmode="lin" valueType="num">
                                      <p:cBhvr>
                                        <p:cTn id="15" dur="1000" fill="hold"/>
                                        <p:tgtEl>
                                          <p:spTgt spid="35"/>
                                        </p:tgtEl>
                                        <p:attrNameLst>
                                          <p:attrName>style.rotation</p:attrName>
                                        </p:attrNameLst>
                                      </p:cBhvr>
                                      <p:tavLst>
                                        <p:tav tm="0">
                                          <p:val>
                                            <p:fltVal val="90"/>
                                          </p:val>
                                        </p:tav>
                                        <p:tav tm="100000">
                                          <p:val>
                                            <p:fltVal val="0"/>
                                          </p:val>
                                        </p:tav>
                                      </p:tavLst>
                                    </p:anim>
                                    <p:animEffect transition="in" filter="fade">
                                      <p:cBhvr>
                                        <p:cTn id="16" dur="1000"/>
                                        <p:tgtEl>
                                          <p:spTgt spid="35"/>
                                        </p:tgtEl>
                                      </p:cBhvr>
                                    </p:animEffect>
                                  </p:childTnLst>
                                </p:cTn>
                              </p:par>
                              <p:par>
                                <p:cTn id="17" presetID="31" presetClass="entr" presetSubtype="0" fill="hold" nodeType="withEffect">
                                  <p:stCondLst>
                                    <p:cond delay="1000"/>
                                  </p:stCondLst>
                                  <p:childTnLst>
                                    <p:set>
                                      <p:cBhvr>
                                        <p:cTn id="18" dur="1" fill="hold">
                                          <p:stCondLst>
                                            <p:cond delay="0"/>
                                          </p:stCondLst>
                                        </p:cTn>
                                        <p:tgtEl>
                                          <p:spTgt spid="37"/>
                                        </p:tgtEl>
                                        <p:attrNameLst>
                                          <p:attrName>style.visibility</p:attrName>
                                        </p:attrNameLst>
                                      </p:cBhvr>
                                      <p:to>
                                        <p:strVal val="visible"/>
                                      </p:to>
                                    </p:set>
                                    <p:anim calcmode="lin" valueType="num">
                                      <p:cBhvr>
                                        <p:cTn id="19" dur="1000" fill="hold"/>
                                        <p:tgtEl>
                                          <p:spTgt spid="37"/>
                                        </p:tgtEl>
                                        <p:attrNameLst>
                                          <p:attrName>ppt_w</p:attrName>
                                        </p:attrNameLst>
                                      </p:cBhvr>
                                      <p:tavLst>
                                        <p:tav tm="0">
                                          <p:val>
                                            <p:fltVal val="0"/>
                                          </p:val>
                                        </p:tav>
                                        <p:tav tm="100000">
                                          <p:val>
                                            <p:strVal val="#ppt_w"/>
                                          </p:val>
                                        </p:tav>
                                      </p:tavLst>
                                    </p:anim>
                                    <p:anim calcmode="lin" valueType="num">
                                      <p:cBhvr>
                                        <p:cTn id="20" dur="1000" fill="hold"/>
                                        <p:tgtEl>
                                          <p:spTgt spid="37"/>
                                        </p:tgtEl>
                                        <p:attrNameLst>
                                          <p:attrName>ppt_h</p:attrName>
                                        </p:attrNameLst>
                                      </p:cBhvr>
                                      <p:tavLst>
                                        <p:tav tm="0">
                                          <p:val>
                                            <p:fltVal val="0"/>
                                          </p:val>
                                        </p:tav>
                                        <p:tav tm="100000">
                                          <p:val>
                                            <p:strVal val="#ppt_h"/>
                                          </p:val>
                                        </p:tav>
                                      </p:tavLst>
                                    </p:anim>
                                    <p:anim calcmode="lin" valueType="num">
                                      <p:cBhvr>
                                        <p:cTn id="21" dur="1000" fill="hold"/>
                                        <p:tgtEl>
                                          <p:spTgt spid="37"/>
                                        </p:tgtEl>
                                        <p:attrNameLst>
                                          <p:attrName>style.rotation</p:attrName>
                                        </p:attrNameLst>
                                      </p:cBhvr>
                                      <p:tavLst>
                                        <p:tav tm="0">
                                          <p:val>
                                            <p:fltVal val="90"/>
                                          </p:val>
                                        </p:tav>
                                        <p:tav tm="100000">
                                          <p:val>
                                            <p:fltVal val="0"/>
                                          </p:val>
                                        </p:tav>
                                      </p:tavLst>
                                    </p:anim>
                                    <p:animEffect transition="in" filter="fade">
                                      <p:cBhvr>
                                        <p:cTn id="22" dur="1000"/>
                                        <p:tgtEl>
                                          <p:spTgt spid="37"/>
                                        </p:tgtEl>
                                      </p:cBhvr>
                                    </p:animEffect>
                                  </p:childTnLst>
                                </p:cTn>
                              </p:par>
                              <p:par>
                                <p:cTn id="23" presetID="31" presetClass="entr" presetSubtype="0" fill="hold" nodeType="withEffect">
                                  <p:stCondLst>
                                    <p:cond delay="1250"/>
                                  </p:stCondLst>
                                  <p:childTnLst>
                                    <p:set>
                                      <p:cBhvr>
                                        <p:cTn id="24" dur="1" fill="hold">
                                          <p:stCondLst>
                                            <p:cond delay="0"/>
                                          </p:stCondLst>
                                        </p:cTn>
                                        <p:tgtEl>
                                          <p:spTgt spid="38"/>
                                        </p:tgtEl>
                                        <p:attrNameLst>
                                          <p:attrName>style.visibility</p:attrName>
                                        </p:attrNameLst>
                                      </p:cBhvr>
                                      <p:to>
                                        <p:strVal val="visible"/>
                                      </p:to>
                                    </p:set>
                                    <p:anim calcmode="lin" valueType="num">
                                      <p:cBhvr>
                                        <p:cTn id="25" dur="1000" fill="hold"/>
                                        <p:tgtEl>
                                          <p:spTgt spid="38"/>
                                        </p:tgtEl>
                                        <p:attrNameLst>
                                          <p:attrName>ppt_w</p:attrName>
                                        </p:attrNameLst>
                                      </p:cBhvr>
                                      <p:tavLst>
                                        <p:tav tm="0">
                                          <p:val>
                                            <p:fltVal val="0"/>
                                          </p:val>
                                        </p:tav>
                                        <p:tav tm="100000">
                                          <p:val>
                                            <p:strVal val="#ppt_w"/>
                                          </p:val>
                                        </p:tav>
                                      </p:tavLst>
                                    </p:anim>
                                    <p:anim calcmode="lin" valueType="num">
                                      <p:cBhvr>
                                        <p:cTn id="26" dur="1000" fill="hold"/>
                                        <p:tgtEl>
                                          <p:spTgt spid="38"/>
                                        </p:tgtEl>
                                        <p:attrNameLst>
                                          <p:attrName>ppt_h</p:attrName>
                                        </p:attrNameLst>
                                      </p:cBhvr>
                                      <p:tavLst>
                                        <p:tav tm="0">
                                          <p:val>
                                            <p:fltVal val="0"/>
                                          </p:val>
                                        </p:tav>
                                        <p:tav tm="100000">
                                          <p:val>
                                            <p:strVal val="#ppt_h"/>
                                          </p:val>
                                        </p:tav>
                                      </p:tavLst>
                                    </p:anim>
                                    <p:anim calcmode="lin" valueType="num">
                                      <p:cBhvr>
                                        <p:cTn id="27" dur="1000" fill="hold"/>
                                        <p:tgtEl>
                                          <p:spTgt spid="38"/>
                                        </p:tgtEl>
                                        <p:attrNameLst>
                                          <p:attrName>style.rotation</p:attrName>
                                        </p:attrNameLst>
                                      </p:cBhvr>
                                      <p:tavLst>
                                        <p:tav tm="0">
                                          <p:val>
                                            <p:fltVal val="90"/>
                                          </p:val>
                                        </p:tav>
                                        <p:tav tm="100000">
                                          <p:val>
                                            <p:fltVal val="0"/>
                                          </p:val>
                                        </p:tav>
                                      </p:tavLst>
                                    </p:anim>
                                    <p:animEffect transition="in" filter="fade">
                                      <p:cBhvr>
                                        <p:cTn id="28" dur="1000"/>
                                        <p:tgtEl>
                                          <p:spTgt spid="38"/>
                                        </p:tgtEl>
                                      </p:cBhvr>
                                    </p:animEffect>
                                  </p:childTnLst>
                                </p:cTn>
                              </p:par>
                              <p:par>
                                <p:cTn id="29" presetID="31" presetClass="entr" presetSubtype="0" fill="hold" nodeType="withEffect">
                                  <p:stCondLst>
                                    <p:cond delay="1750"/>
                                  </p:stCondLst>
                                  <p:childTnLst>
                                    <p:set>
                                      <p:cBhvr>
                                        <p:cTn id="30" dur="1" fill="hold">
                                          <p:stCondLst>
                                            <p:cond delay="0"/>
                                          </p:stCondLst>
                                        </p:cTn>
                                        <p:tgtEl>
                                          <p:spTgt spid="40"/>
                                        </p:tgtEl>
                                        <p:attrNameLst>
                                          <p:attrName>style.visibility</p:attrName>
                                        </p:attrNameLst>
                                      </p:cBhvr>
                                      <p:to>
                                        <p:strVal val="visible"/>
                                      </p:to>
                                    </p:set>
                                    <p:anim calcmode="lin" valueType="num">
                                      <p:cBhvr>
                                        <p:cTn id="31" dur="1000" fill="hold"/>
                                        <p:tgtEl>
                                          <p:spTgt spid="40"/>
                                        </p:tgtEl>
                                        <p:attrNameLst>
                                          <p:attrName>ppt_w</p:attrName>
                                        </p:attrNameLst>
                                      </p:cBhvr>
                                      <p:tavLst>
                                        <p:tav tm="0">
                                          <p:val>
                                            <p:fltVal val="0"/>
                                          </p:val>
                                        </p:tav>
                                        <p:tav tm="100000">
                                          <p:val>
                                            <p:strVal val="#ppt_w"/>
                                          </p:val>
                                        </p:tav>
                                      </p:tavLst>
                                    </p:anim>
                                    <p:anim calcmode="lin" valueType="num">
                                      <p:cBhvr>
                                        <p:cTn id="32" dur="1000" fill="hold"/>
                                        <p:tgtEl>
                                          <p:spTgt spid="40"/>
                                        </p:tgtEl>
                                        <p:attrNameLst>
                                          <p:attrName>ppt_h</p:attrName>
                                        </p:attrNameLst>
                                      </p:cBhvr>
                                      <p:tavLst>
                                        <p:tav tm="0">
                                          <p:val>
                                            <p:fltVal val="0"/>
                                          </p:val>
                                        </p:tav>
                                        <p:tav tm="100000">
                                          <p:val>
                                            <p:strVal val="#ppt_h"/>
                                          </p:val>
                                        </p:tav>
                                      </p:tavLst>
                                    </p:anim>
                                    <p:anim calcmode="lin" valueType="num">
                                      <p:cBhvr>
                                        <p:cTn id="33" dur="1000" fill="hold"/>
                                        <p:tgtEl>
                                          <p:spTgt spid="40"/>
                                        </p:tgtEl>
                                        <p:attrNameLst>
                                          <p:attrName>style.rotation</p:attrName>
                                        </p:attrNameLst>
                                      </p:cBhvr>
                                      <p:tavLst>
                                        <p:tav tm="0">
                                          <p:val>
                                            <p:fltVal val="90"/>
                                          </p:val>
                                        </p:tav>
                                        <p:tav tm="100000">
                                          <p:val>
                                            <p:fltVal val="0"/>
                                          </p:val>
                                        </p:tav>
                                      </p:tavLst>
                                    </p:anim>
                                    <p:animEffect transition="in" filter="fade">
                                      <p:cBhvr>
                                        <p:cTn id="34" dur="1000"/>
                                        <p:tgtEl>
                                          <p:spTgt spid="40"/>
                                        </p:tgtEl>
                                      </p:cBhvr>
                                    </p:animEffect>
                                  </p:childTnLst>
                                </p:cTn>
                              </p:par>
                              <p:par>
                                <p:cTn id="35" presetID="31" presetClass="entr" presetSubtype="0" fill="hold" nodeType="withEffect">
                                  <p:stCondLst>
                                    <p:cond delay="2000"/>
                                  </p:stCondLst>
                                  <p:childTnLst>
                                    <p:set>
                                      <p:cBhvr>
                                        <p:cTn id="36" dur="1" fill="hold">
                                          <p:stCondLst>
                                            <p:cond delay="0"/>
                                          </p:stCondLst>
                                        </p:cTn>
                                        <p:tgtEl>
                                          <p:spTgt spid="41"/>
                                        </p:tgtEl>
                                        <p:attrNameLst>
                                          <p:attrName>style.visibility</p:attrName>
                                        </p:attrNameLst>
                                      </p:cBhvr>
                                      <p:to>
                                        <p:strVal val="visible"/>
                                      </p:to>
                                    </p:set>
                                    <p:anim calcmode="lin" valueType="num">
                                      <p:cBhvr>
                                        <p:cTn id="37" dur="1000" fill="hold"/>
                                        <p:tgtEl>
                                          <p:spTgt spid="41"/>
                                        </p:tgtEl>
                                        <p:attrNameLst>
                                          <p:attrName>ppt_w</p:attrName>
                                        </p:attrNameLst>
                                      </p:cBhvr>
                                      <p:tavLst>
                                        <p:tav tm="0">
                                          <p:val>
                                            <p:fltVal val="0"/>
                                          </p:val>
                                        </p:tav>
                                        <p:tav tm="100000">
                                          <p:val>
                                            <p:strVal val="#ppt_w"/>
                                          </p:val>
                                        </p:tav>
                                      </p:tavLst>
                                    </p:anim>
                                    <p:anim calcmode="lin" valueType="num">
                                      <p:cBhvr>
                                        <p:cTn id="38" dur="1000" fill="hold"/>
                                        <p:tgtEl>
                                          <p:spTgt spid="41"/>
                                        </p:tgtEl>
                                        <p:attrNameLst>
                                          <p:attrName>ppt_h</p:attrName>
                                        </p:attrNameLst>
                                      </p:cBhvr>
                                      <p:tavLst>
                                        <p:tav tm="0">
                                          <p:val>
                                            <p:fltVal val="0"/>
                                          </p:val>
                                        </p:tav>
                                        <p:tav tm="100000">
                                          <p:val>
                                            <p:strVal val="#ppt_h"/>
                                          </p:val>
                                        </p:tav>
                                      </p:tavLst>
                                    </p:anim>
                                    <p:anim calcmode="lin" valueType="num">
                                      <p:cBhvr>
                                        <p:cTn id="39" dur="1000" fill="hold"/>
                                        <p:tgtEl>
                                          <p:spTgt spid="41"/>
                                        </p:tgtEl>
                                        <p:attrNameLst>
                                          <p:attrName>style.rotation</p:attrName>
                                        </p:attrNameLst>
                                      </p:cBhvr>
                                      <p:tavLst>
                                        <p:tav tm="0">
                                          <p:val>
                                            <p:fltVal val="90"/>
                                          </p:val>
                                        </p:tav>
                                        <p:tav tm="100000">
                                          <p:val>
                                            <p:fltVal val="0"/>
                                          </p:val>
                                        </p:tav>
                                      </p:tavLst>
                                    </p:anim>
                                    <p:animEffect transition="in" filter="fade">
                                      <p:cBhvr>
                                        <p:cTn id="40" dur="1000"/>
                                        <p:tgtEl>
                                          <p:spTgt spid="41"/>
                                        </p:tgtEl>
                                      </p:cBhvr>
                                    </p:animEffect>
                                  </p:childTnLst>
                                </p:cTn>
                              </p:par>
                            </p:childTnLst>
                          </p:cTn>
                        </p:par>
                        <p:par>
                          <p:cTn id="41" fill="hold">
                            <p:stCondLst>
                              <p:cond delay="3000"/>
                            </p:stCondLst>
                            <p:childTnLst>
                              <p:par>
                                <p:cTn id="42" presetID="16" presetClass="entr" presetSubtype="37" fill="hold" grpId="0" nodeType="afterEffect">
                                  <p:stCondLst>
                                    <p:cond delay="500"/>
                                  </p:stCondLst>
                                  <p:childTnLst>
                                    <p:set>
                                      <p:cBhvr>
                                        <p:cTn id="43" dur="1" fill="hold">
                                          <p:stCondLst>
                                            <p:cond delay="0"/>
                                          </p:stCondLst>
                                        </p:cTn>
                                        <p:tgtEl>
                                          <p:spTgt spid="42"/>
                                        </p:tgtEl>
                                        <p:attrNameLst>
                                          <p:attrName>style.visibility</p:attrName>
                                        </p:attrNameLst>
                                      </p:cBhvr>
                                      <p:to>
                                        <p:strVal val="visible"/>
                                      </p:to>
                                    </p:set>
                                    <p:animEffect transition="in" filter="barn(outVertical)">
                                      <p:cBhvr>
                                        <p:cTn id="44" dur="1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596089"/>
            <a:ext cx="12160249" cy="228381"/>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188" tIns="45594" rIns="91188" bIns="4559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2018" eaLnBrk="1" fontAlgn="base" hangingPunct="1">
              <a:spcBef>
                <a:spcPct val="0"/>
              </a:spcBef>
              <a:spcAft>
                <a:spcPct val="0"/>
              </a:spcAft>
              <a:defRPr/>
            </a:pPr>
            <a:endParaRPr lang="sk-SK" altLang="sk-SK" sz="1810">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6110" y="289"/>
            <a:ext cx="4864962" cy="15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19675" y="1900599"/>
            <a:ext cx="9120906" cy="2375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188" tIns="45594" rIns="91188" bIns="4559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2018" eaLnBrk="1" fontAlgn="base" hangingPunct="1">
              <a:spcBef>
                <a:spcPct val="50000"/>
              </a:spcBef>
              <a:spcAft>
                <a:spcPct val="0"/>
              </a:spcAft>
              <a:defRPr/>
            </a:pPr>
            <a:r>
              <a:rPr lang="es-ES" altLang="sk-SK" sz="5972" b="1">
                <a:solidFill>
                  <a:srgbClr val="000000"/>
                </a:solidFill>
                <a:latin typeface="Kristen ITC" pitchFamily="66" charset="0"/>
                <a:ea typeface="MS Gothic" panose="020B0609070205080204" pitchFamily="49" charset="-128"/>
              </a:rPr>
              <a:t>¿Te ha gustado?</a:t>
            </a:r>
            <a:r>
              <a:rPr lang="es-ES" altLang="sk-SK" sz="4795">
                <a:solidFill>
                  <a:srgbClr val="000000"/>
                </a:solidFill>
                <a:latin typeface="Kristen ITC" pitchFamily="66" charset="0"/>
                <a:ea typeface="MS Gothic" panose="020B0609070205080204" pitchFamily="49" charset="-128"/>
              </a:rPr>
              <a:t> </a:t>
            </a:r>
            <a:br>
              <a:rPr lang="es-ES" altLang="sk-SK" sz="4795">
                <a:solidFill>
                  <a:srgbClr val="000000"/>
                </a:solidFill>
                <a:latin typeface="Kristen ITC" pitchFamily="66" charset="0"/>
                <a:ea typeface="MS Gothic" panose="020B0609070205080204" pitchFamily="49" charset="-128"/>
              </a:rPr>
            </a:br>
            <a:r>
              <a:rPr lang="es-ES" altLang="sk-SK" sz="4434">
                <a:solidFill>
                  <a:srgbClr val="000000"/>
                </a:solidFill>
                <a:latin typeface="Kristen ITC" pitchFamily="66" charset="0"/>
                <a:ea typeface="MS Gothic" panose="020B0609070205080204" pitchFamily="49" charset="-128"/>
              </a:rPr>
              <a:t>Puedes ver más entrando </a:t>
            </a:r>
            <a:br>
              <a:rPr lang="es-ES" altLang="sk-SK" sz="4434">
                <a:solidFill>
                  <a:srgbClr val="000000"/>
                </a:solidFill>
                <a:latin typeface="Kristen ITC" pitchFamily="66" charset="0"/>
                <a:ea typeface="MS Gothic" panose="020B0609070205080204" pitchFamily="49" charset="-128"/>
              </a:rPr>
            </a:br>
            <a:r>
              <a:rPr lang="es-ES" altLang="sk-SK" sz="4434" b="1">
                <a:solidFill>
                  <a:srgbClr val="40F903"/>
                </a:solidFill>
                <a:latin typeface="Kristen ITC" pitchFamily="66" charset="0"/>
                <a:ea typeface="MS Gothic" panose="020B0609070205080204" pitchFamily="49" charset="-128"/>
                <a:hlinkClick r:id="rId2"/>
              </a:rPr>
              <a:t>Aquí</a:t>
            </a:r>
            <a:endParaRPr lang="es-ES" altLang="sk-SK" sz="4434"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0364" y="4684270"/>
            <a:ext cx="2660144" cy="190257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188" tIns="45594" rIns="91188" bIns="4559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2018" eaLnBrk="1" fontAlgn="base" hangingPunct="1">
              <a:spcBef>
                <a:spcPct val="50000"/>
              </a:spcBef>
              <a:spcAft>
                <a:spcPct val="0"/>
              </a:spcAft>
              <a:defRPr/>
            </a:pPr>
            <a:r>
              <a:rPr lang="es-ES_tradnl" altLang="sk-SK" sz="1810"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0" b="1">
                <a:solidFill>
                  <a:srgbClr val="0066FF"/>
                </a:solidFill>
                <a:latin typeface="Arial" pitchFamily="34" charset="0"/>
                <a:ea typeface="MS Gothic" panose="020B0609070205080204" pitchFamily="49" charset="-128"/>
              </a:rPr>
              <a:t> </a:t>
            </a:r>
          </a:p>
          <a:p>
            <a:pPr defTabSz="912018" eaLnBrk="1" fontAlgn="base" hangingPunct="1">
              <a:spcBef>
                <a:spcPct val="50000"/>
              </a:spcBef>
              <a:spcAft>
                <a:spcPct val="0"/>
              </a:spcAft>
              <a:defRPr/>
            </a:pPr>
            <a:endParaRPr lang="es-ES" altLang="sk-SK" sz="1810"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89435" y="4328052"/>
            <a:ext cx="2355635" cy="2355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0510" y="4918396"/>
            <a:ext cx="1216600" cy="988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19675" y="2964945"/>
            <a:ext cx="531454" cy="53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19675" y="3496399"/>
            <a:ext cx="531454" cy="53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19675" y="4027853"/>
            <a:ext cx="531454" cy="532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19675" y="4560745"/>
            <a:ext cx="531454" cy="53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1">
      <a:majorFont>
        <a:latin typeface="Arial"/>
        <a:ea typeface=""/>
        <a:cs typeface=""/>
      </a:majorFont>
      <a:minorFont>
        <a:latin typeface="Arial"/>
        <a:ea typeface=""/>
        <a:cs typeface=""/>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1035</TotalTime>
  <Words>940</Words>
  <Application>Microsoft Office PowerPoint</Application>
  <PresentationFormat>Vlastná</PresentationFormat>
  <Paragraphs>89</Paragraphs>
  <Slides>37</Slides>
  <Notes>0</Notes>
  <HiddenSlides>0</HiddenSlides>
  <MMClips>0</MMClips>
  <ScaleCrop>false</ScaleCrop>
  <HeadingPairs>
    <vt:vector size="6" baseType="variant">
      <vt:variant>
        <vt:lpstr>Použité písma</vt:lpstr>
      </vt:variant>
      <vt:variant>
        <vt:i4>11</vt:i4>
      </vt:variant>
      <vt:variant>
        <vt:lpstr>Motív</vt:lpstr>
      </vt:variant>
      <vt:variant>
        <vt:i4>4</vt:i4>
      </vt:variant>
      <vt:variant>
        <vt:lpstr>Nadpisy snímok</vt:lpstr>
      </vt:variant>
      <vt:variant>
        <vt:i4>37</vt:i4>
      </vt:variant>
    </vt:vector>
  </HeadingPairs>
  <TitlesOfParts>
    <vt:vector size="52" baseType="lpstr">
      <vt:lpstr>Cancun</vt:lpstr>
      <vt:lpstr>Calibri</vt:lpstr>
      <vt:lpstr>Balloon XBd</vt:lpstr>
      <vt:lpstr>Merlin</vt:lpstr>
      <vt:lpstr>Contus T OT</vt:lpstr>
      <vt:lpstr>Wingdings</vt:lpstr>
      <vt:lpstr>Tekton Pro</vt:lpstr>
      <vt:lpstr>Nadianne</vt:lpstr>
      <vt:lpstr>Arial Black</vt:lpstr>
      <vt:lpstr>Kristen ITC</vt:lpstr>
      <vt:lpstr>Arial</vt:lpstr>
      <vt:lpstr>Motív balíka Office</vt:lpstr>
      <vt:lpstr>1_Motív balíka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PC</cp:lastModifiedBy>
  <cp:revision>139</cp:revision>
  <dcterms:created xsi:type="dcterms:W3CDTF">2017-12-03T08:20:41Z</dcterms:created>
  <dcterms:modified xsi:type="dcterms:W3CDTF">2025-05-17T15:23:49Z</dcterms:modified>
</cp:coreProperties>
</file>