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744" r:id="rId1"/>
    <p:sldMasterId id="2147483768" r:id="rId2"/>
    <p:sldMasterId id="2147483804" r:id="rId3"/>
    <p:sldMasterId id="2147483816" r:id="rId4"/>
    <p:sldMasterId id="2147483828" r:id="rId5"/>
  </p:sldMasterIdLst>
  <p:notesMasterIdLst>
    <p:notesMasterId r:id="rId60"/>
  </p:notesMasterIdLst>
  <p:sldIdLst>
    <p:sldId id="388" r:id="rId6"/>
    <p:sldId id="434" r:id="rId7"/>
    <p:sldId id="2098" r:id="rId8"/>
    <p:sldId id="2096" r:id="rId9"/>
    <p:sldId id="1920" r:id="rId10"/>
    <p:sldId id="2025" r:id="rId11"/>
    <p:sldId id="2064" r:id="rId12"/>
    <p:sldId id="2067" r:id="rId13"/>
    <p:sldId id="2032" r:id="rId14"/>
    <p:sldId id="2069" r:id="rId15"/>
    <p:sldId id="2081" r:id="rId16"/>
    <p:sldId id="1951" r:id="rId17"/>
    <p:sldId id="2020" r:id="rId18"/>
    <p:sldId id="1932" r:id="rId19"/>
    <p:sldId id="2024" r:id="rId20"/>
    <p:sldId id="2056" r:id="rId21"/>
    <p:sldId id="1937" r:id="rId22"/>
    <p:sldId id="2095" r:id="rId23"/>
    <p:sldId id="2007" r:id="rId24"/>
    <p:sldId id="2086" r:id="rId25"/>
    <p:sldId id="2092" r:id="rId26"/>
    <p:sldId id="2065" r:id="rId27"/>
    <p:sldId id="1952" r:id="rId28"/>
    <p:sldId id="2027" r:id="rId29"/>
    <p:sldId id="2048" r:id="rId30"/>
    <p:sldId id="2077" r:id="rId31"/>
    <p:sldId id="2045" r:id="rId32"/>
    <p:sldId id="2030" r:id="rId33"/>
    <p:sldId id="1967" r:id="rId34"/>
    <p:sldId id="1962" r:id="rId35"/>
    <p:sldId id="2076" r:id="rId36"/>
    <p:sldId id="1947" r:id="rId37"/>
    <p:sldId id="2097" r:id="rId38"/>
    <p:sldId id="2026" r:id="rId39"/>
    <p:sldId id="2083" r:id="rId40"/>
    <p:sldId id="2044" r:id="rId41"/>
    <p:sldId id="1950" r:id="rId42"/>
    <p:sldId id="2063" r:id="rId43"/>
    <p:sldId id="1926" r:id="rId44"/>
    <p:sldId id="2094" r:id="rId45"/>
    <p:sldId id="2084" r:id="rId46"/>
    <p:sldId id="2080" r:id="rId47"/>
    <p:sldId id="2068" r:id="rId48"/>
    <p:sldId id="2072" r:id="rId49"/>
    <p:sldId id="2059" r:id="rId50"/>
    <p:sldId id="2002" r:id="rId51"/>
    <p:sldId id="2089" r:id="rId52"/>
    <p:sldId id="2042" r:id="rId53"/>
    <p:sldId id="2093" r:id="rId54"/>
    <p:sldId id="2005" r:id="rId55"/>
    <p:sldId id="1960" r:id="rId56"/>
    <p:sldId id="2099" r:id="rId57"/>
    <p:sldId id="2407" r:id="rId58"/>
    <p:sldId id="268" r:id="rId59"/>
  </p:sldIdLst>
  <p:sldSz cx="12160250" cy="6840538"/>
  <p:notesSz cx="6858000" cy="9144000"/>
  <p:embeddedFontLst>
    <p:embeddedFont>
      <p:font typeface="Balloon XBd BT" panose="03060902030402060201" pitchFamily="66" charset="-18"/>
      <p:regular r:id="rId61"/>
      <p:bold r:id="rId62"/>
    </p:embeddedFont>
    <p:embeddedFont>
      <p:font typeface="Kristen ITC" panose="03050502040202030202" pitchFamily="66" charset="0"/>
      <p:regular r:id="rId63"/>
    </p:embeddedFont>
    <p:embeddedFont>
      <p:font typeface="Merlin" panose="020B7200000000000000" pitchFamily="34" charset="0"/>
      <p:regular r:id="rId64"/>
    </p:embeddedFont>
    <p:embeddedFont>
      <p:font typeface="Nadianne" panose="03020902050305070206" pitchFamily="66" charset="-18"/>
      <p:bold r:id="rId65"/>
      <p:boldItalic r:id="rId66"/>
    </p:embeddedFont>
    <p:embeddedFont>
      <p:font typeface="NewBrunswick" panose="020B7200000000000000" pitchFamily="34" charset="0"/>
      <p:regular r:id="rId67"/>
      <p:bold r:id="rId68"/>
      <p:italic r:id="rId69"/>
      <p:boldItalic r:id="rId70"/>
    </p:embeddedFont>
    <p:embeddedFont>
      <p:font typeface="Shogun" panose="020B7200000000000000" pitchFamily="34" charset="0"/>
      <p:regular r:id="rId71"/>
    </p:embeddedFont>
    <p:embeddedFont>
      <p:font typeface="Tekton Pro" panose="020F0403020208020904" pitchFamily="34" charset="-18"/>
      <p:regular r:id="rId72"/>
      <p:bold r:id="rId73"/>
      <p:italic r:id="rId74"/>
      <p:boldItalic r:id="rId75"/>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1JSY6xcriafJEWbaNy7d2w==" hashData="bSpos3SacZ9NSssTsa3k8P050MB5IYRHb9kbW7xY9JkK0oHLPObf4+GhDxtagWTurcCgRwUahwmGiuAnxVvSu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99"/>
    <a:srgbClr val="674500"/>
    <a:srgbClr val="FFE79B"/>
    <a:srgbClr val="C5E0B4"/>
    <a:srgbClr val="577449"/>
    <a:srgbClr val="D28D1C"/>
    <a:srgbClr val="B97C19"/>
    <a:srgbClr val="F2D3A0"/>
    <a:srgbClr val="795111"/>
    <a:srgbClr val="C45A1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557" autoAdjust="0"/>
    <p:restoredTop sz="94620" autoAdjust="0"/>
  </p:normalViewPr>
  <p:slideViewPr>
    <p:cSldViewPr snapToGrid="0">
      <p:cViewPr varScale="1">
        <p:scale>
          <a:sx n="95" d="100"/>
          <a:sy n="95" d="100"/>
        </p:scale>
        <p:origin x="96" y="240"/>
      </p:cViewPr>
      <p:guideLst/>
    </p:cSldViewPr>
  </p:slideViewPr>
  <p:notesTextViewPr>
    <p:cViewPr>
      <p:scale>
        <a:sx n="1" d="1"/>
        <a:sy n="1" d="1"/>
      </p:scale>
      <p:origin x="0" y="0"/>
    </p:cViewPr>
  </p:notesTextViewPr>
  <p:sorterViewPr>
    <p:cViewPr>
      <p:scale>
        <a:sx n="50" d="100"/>
        <a:sy n="5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font" Target="fonts/font3.fntdata"/><Relationship Id="rId68" Type="http://schemas.openxmlformats.org/officeDocument/2006/relationships/font" Target="fonts/font8.fntdata"/><Relationship Id="rId76" Type="http://schemas.openxmlformats.org/officeDocument/2006/relationships/presProps" Target="presProps.xml"/><Relationship Id="rId7" Type="http://schemas.openxmlformats.org/officeDocument/2006/relationships/slide" Target="slides/slide2.xml"/><Relationship Id="rId71" Type="http://schemas.openxmlformats.org/officeDocument/2006/relationships/font" Target="fonts/font11.fntdata"/><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font" Target="fonts/font6.fntdata"/><Relationship Id="rId74" Type="http://schemas.openxmlformats.org/officeDocument/2006/relationships/font" Target="fonts/font14.fntdata"/><Relationship Id="rId79" Type="http://schemas.openxmlformats.org/officeDocument/2006/relationships/tableStyles" Target="tableStyles.xml"/><Relationship Id="rId5" Type="http://schemas.openxmlformats.org/officeDocument/2006/relationships/slideMaster" Target="slideMasters/slideMaster5.xml"/><Relationship Id="rId61" Type="http://schemas.openxmlformats.org/officeDocument/2006/relationships/font" Target="fonts/font1.fntdata"/><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notesMaster" Target="notesMasters/notesMaster1.xml"/><Relationship Id="rId65" Type="http://schemas.openxmlformats.org/officeDocument/2006/relationships/font" Target="fonts/font5.fntdata"/><Relationship Id="rId73" Type="http://schemas.openxmlformats.org/officeDocument/2006/relationships/font" Target="fonts/font13.fntdata"/><Relationship Id="rId78"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font" Target="fonts/font4.fntdata"/><Relationship Id="rId69" Type="http://schemas.openxmlformats.org/officeDocument/2006/relationships/font" Target="fonts/font9.fntdata"/><Relationship Id="rId77" Type="http://schemas.openxmlformats.org/officeDocument/2006/relationships/viewProps" Target="viewProps.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font" Target="fonts/font12.fntdata"/><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font" Target="fonts/font7.fntdata"/><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font" Target="fonts/font2.fntdata"/><Relationship Id="rId70" Type="http://schemas.openxmlformats.org/officeDocument/2006/relationships/font" Target="fonts/font10.fntdata"/><Relationship Id="rId75" Type="http://schemas.openxmlformats.org/officeDocument/2006/relationships/font" Target="fonts/font15.fntdata"/><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fld id="{991E7A50-5F8B-4413-BD1C-6E70BD24CAC7}" type="datetimeFigureOut">
              <a:rPr lang="sk-SK" smtClean="0"/>
              <a:pPr/>
              <a:t>19. 4. 2023</a:t>
            </a:fld>
            <a:endParaRPr lang="sk-SK"/>
          </a:p>
        </p:txBody>
      </p:sp>
      <p:sp>
        <p:nvSpPr>
          <p:cNvPr id="4" name="Zástupný objekt pre obrázok snímky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defRPr>
            </a:lvl1pPr>
          </a:lstStyle>
          <a:p>
            <a:fld id="{E4BB5142-2A1E-4325-AB40-834AEE290F85}" type="slidenum">
              <a:rPr lang="sk-SK" smtClean="0"/>
              <a:pPr/>
              <a:t>‹#›</a:t>
            </a:fld>
            <a:endParaRPr lang="sk-SK"/>
          </a:p>
        </p:txBody>
      </p:sp>
    </p:spTree>
    <p:extLst>
      <p:ext uri="{BB962C8B-B14F-4D97-AF65-F5344CB8AC3E}">
        <p14:creationId xmlns:p14="http://schemas.microsoft.com/office/powerpoint/2010/main" val="27891012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520031" y="1119505"/>
            <a:ext cx="9120188" cy="2381521"/>
          </a:xfrm>
        </p:spPr>
        <p:txBody>
          <a:bodyPr anchor="b"/>
          <a:lstStyle>
            <a:lvl1pPr algn="ctr">
              <a:defRPr sz="5984"/>
            </a:lvl1pPr>
          </a:lstStyle>
          <a:p>
            <a:r>
              <a:rPr lang="sk-SK"/>
              <a:t>Kliknutím upravte štýl predlohy nadpisu</a:t>
            </a:r>
            <a:endParaRPr lang="en-US" dirty="0"/>
          </a:p>
        </p:txBody>
      </p:sp>
      <p:sp>
        <p:nvSpPr>
          <p:cNvPr id="3" name="Subtitle 2"/>
          <p:cNvSpPr>
            <a:spLocks noGrp="1"/>
          </p:cNvSpPr>
          <p:nvPr>
            <p:ph type="subTitle" idx="1"/>
          </p:nvPr>
        </p:nvSpPr>
        <p:spPr>
          <a:xfrm>
            <a:off x="1520031" y="3592866"/>
            <a:ext cx="9120188" cy="1651546"/>
          </a:xfrm>
        </p:spPr>
        <p:txBody>
          <a:bodyPr/>
          <a:lstStyle>
            <a:lvl1pPr marL="0" indent="0" algn="ctr">
              <a:buNone/>
              <a:defRPr sz="2394"/>
            </a:lvl1pPr>
            <a:lvl2pPr marL="456011" indent="0" algn="ctr">
              <a:buNone/>
              <a:defRPr sz="1995"/>
            </a:lvl2pPr>
            <a:lvl3pPr marL="912023" indent="0" algn="ctr">
              <a:buNone/>
              <a:defRPr sz="1795"/>
            </a:lvl3pPr>
            <a:lvl4pPr marL="1368034" indent="0" algn="ctr">
              <a:buNone/>
              <a:defRPr sz="1596"/>
            </a:lvl4pPr>
            <a:lvl5pPr marL="1824045" indent="0" algn="ctr">
              <a:buNone/>
              <a:defRPr sz="1596"/>
            </a:lvl5pPr>
            <a:lvl6pPr marL="2280056" indent="0" algn="ctr">
              <a:buNone/>
              <a:defRPr sz="1596"/>
            </a:lvl6pPr>
            <a:lvl7pPr marL="2736068" indent="0" algn="ctr">
              <a:buNone/>
              <a:defRPr sz="1596"/>
            </a:lvl7pPr>
            <a:lvl8pPr marL="3192079" indent="0" algn="ctr">
              <a:buNone/>
              <a:defRPr sz="1596"/>
            </a:lvl8pPr>
            <a:lvl9pPr marL="3648090" indent="0" algn="ctr">
              <a:buNone/>
              <a:defRPr sz="1596"/>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19. 4. 2023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914812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19. 4. 2023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0237794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829684" y="1705385"/>
            <a:ext cx="10488216" cy="2845473"/>
          </a:xfrm>
        </p:spPr>
        <p:txBody>
          <a:bodyPr anchor="b"/>
          <a:lstStyle>
            <a:lvl1pPr>
              <a:defRPr sz="5984"/>
            </a:lvl1pPr>
          </a:lstStyle>
          <a:p>
            <a:r>
              <a:rPr lang="sk-SK"/>
              <a:t>Kliknutím upravte štýl predlohy nadpisu</a:t>
            </a:r>
            <a:endParaRPr lang="en-US" dirty="0"/>
          </a:p>
        </p:txBody>
      </p:sp>
      <p:sp>
        <p:nvSpPr>
          <p:cNvPr id="3" name="Text Placeholder 2"/>
          <p:cNvSpPr>
            <a:spLocks noGrp="1"/>
          </p:cNvSpPr>
          <p:nvPr>
            <p:ph type="body" idx="1"/>
          </p:nvPr>
        </p:nvSpPr>
        <p:spPr>
          <a:xfrm>
            <a:off x="829684" y="4577778"/>
            <a:ext cx="10488216" cy="1496367"/>
          </a:xfrm>
        </p:spPr>
        <p:txBody>
          <a:bodyPr/>
          <a:lstStyle>
            <a:lvl1pPr marL="0" indent="0">
              <a:buNone/>
              <a:defRPr sz="2394">
                <a:solidFill>
                  <a:schemeClr val="tx1">
                    <a:tint val="75000"/>
                  </a:schemeClr>
                </a:solidFill>
              </a:defRPr>
            </a:lvl1pPr>
            <a:lvl2pPr marL="456011" indent="0">
              <a:buNone/>
              <a:defRPr sz="1995">
                <a:solidFill>
                  <a:schemeClr val="tx1">
                    <a:tint val="75000"/>
                  </a:schemeClr>
                </a:solidFill>
              </a:defRPr>
            </a:lvl2pPr>
            <a:lvl3pPr marL="912023" indent="0">
              <a:buNone/>
              <a:defRPr sz="1795">
                <a:solidFill>
                  <a:schemeClr val="tx1">
                    <a:tint val="75000"/>
                  </a:schemeClr>
                </a:solidFill>
              </a:defRPr>
            </a:lvl3pPr>
            <a:lvl4pPr marL="1368034" indent="0">
              <a:buNone/>
              <a:defRPr sz="1596">
                <a:solidFill>
                  <a:schemeClr val="tx1">
                    <a:tint val="75000"/>
                  </a:schemeClr>
                </a:solidFill>
              </a:defRPr>
            </a:lvl4pPr>
            <a:lvl5pPr marL="1824045" indent="0">
              <a:buNone/>
              <a:defRPr sz="1596">
                <a:solidFill>
                  <a:schemeClr val="tx1">
                    <a:tint val="75000"/>
                  </a:schemeClr>
                </a:solidFill>
              </a:defRPr>
            </a:lvl5pPr>
            <a:lvl6pPr marL="2280056" indent="0">
              <a:buNone/>
              <a:defRPr sz="1596">
                <a:solidFill>
                  <a:schemeClr val="tx1">
                    <a:tint val="75000"/>
                  </a:schemeClr>
                </a:solidFill>
              </a:defRPr>
            </a:lvl6pPr>
            <a:lvl7pPr marL="2736068" indent="0">
              <a:buNone/>
              <a:defRPr sz="1596">
                <a:solidFill>
                  <a:schemeClr val="tx1">
                    <a:tint val="75000"/>
                  </a:schemeClr>
                </a:solidFill>
              </a:defRPr>
            </a:lvl7pPr>
            <a:lvl8pPr marL="3192079" indent="0">
              <a:buNone/>
              <a:defRPr sz="1596">
                <a:solidFill>
                  <a:schemeClr val="tx1">
                    <a:tint val="75000"/>
                  </a:schemeClr>
                </a:solidFill>
              </a:defRPr>
            </a:lvl8pPr>
            <a:lvl9pPr marL="3648090" indent="0">
              <a:buNone/>
              <a:defRPr sz="1596">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19. 4. 2023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8980485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836017" y="1820976"/>
            <a:ext cx="5168106" cy="434025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6156127" y="1820976"/>
            <a:ext cx="5168106" cy="434025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19. 4. 2023</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1100073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837601" y="364196"/>
            <a:ext cx="10488216" cy="1322188"/>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837602" y="1676882"/>
            <a:ext cx="5144355" cy="821814"/>
          </a:xfrm>
        </p:spPr>
        <p:txBody>
          <a:bodyPr anchor="b"/>
          <a:lstStyle>
            <a:lvl1pPr marL="0" indent="0">
              <a:buNone/>
              <a:defRPr sz="2394" b="1"/>
            </a:lvl1pPr>
            <a:lvl2pPr marL="456011" indent="0">
              <a:buNone/>
              <a:defRPr sz="1995" b="1"/>
            </a:lvl2pPr>
            <a:lvl3pPr marL="912023" indent="0">
              <a:buNone/>
              <a:defRPr sz="1795" b="1"/>
            </a:lvl3pPr>
            <a:lvl4pPr marL="1368034" indent="0">
              <a:buNone/>
              <a:defRPr sz="1596" b="1"/>
            </a:lvl4pPr>
            <a:lvl5pPr marL="1824045" indent="0">
              <a:buNone/>
              <a:defRPr sz="1596" b="1"/>
            </a:lvl5pPr>
            <a:lvl6pPr marL="2280056" indent="0">
              <a:buNone/>
              <a:defRPr sz="1596" b="1"/>
            </a:lvl6pPr>
            <a:lvl7pPr marL="2736068" indent="0">
              <a:buNone/>
              <a:defRPr sz="1596" b="1"/>
            </a:lvl7pPr>
            <a:lvl8pPr marL="3192079" indent="0">
              <a:buNone/>
              <a:defRPr sz="1596" b="1"/>
            </a:lvl8pPr>
            <a:lvl9pPr marL="3648090" indent="0">
              <a:buNone/>
              <a:defRPr sz="1596" b="1"/>
            </a:lvl9pPr>
          </a:lstStyle>
          <a:p>
            <a:pPr lvl="0"/>
            <a:r>
              <a:rPr lang="sk-SK"/>
              <a:t>Kliknite sem a upravte štýly predlohy textu</a:t>
            </a:r>
          </a:p>
        </p:txBody>
      </p:sp>
      <p:sp>
        <p:nvSpPr>
          <p:cNvPr id="4" name="Content Placeholder 3"/>
          <p:cNvSpPr>
            <a:spLocks noGrp="1"/>
          </p:cNvSpPr>
          <p:nvPr>
            <p:ph sz="half" idx="2"/>
          </p:nvPr>
        </p:nvSpPr>
        <p:spPr>
          <a:xfrm>
            <a:off x="837602" y="2498697"/>
            <a:ext cx="5144355" cy="3675206"/>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6156127" y="1676882"/>
            <a:ext cx="5169690" cy="821814"/>
          </a:xfrm>
        </p:spPr>
        <p:txBody>
          <a:bodyPr anchor="b"/>
          <a:lstStyle>
            <a:lvl1pPr marL="0" indent="0">
              <a:buNone/>
              <a:defRPr sz="2394" b="1"/>
            </a:lvl1pPr>
            <a:lvl2pPr marL="456011" indent="0">
              <a:buNone/>
              <a:defRPr sz="1995" b="1"/>
            </a:lvl2pPr>
            <a:lvl3pPr marL="912023" indent="0">
              <a:buNone/>
              <a:defRPr sz="1795" b="1"/>
            </a:lvl3pPr>
            <a:lvl4pPr marL="1368034" indent="0">
              <a:buNone/>
              <a:defRPr sz="1596" b="1"/>
            </a:lvl4pPr>
            <a:lvl5pPr marL="1824045" indent="0">
              <a:buNone/>
              <a:defRPr sz="1596" b="1"/>
            </a:lvl5pPr>
            <a:lvl6pPr marL="2280056" indent="0">
              <a:buNone/>
              <a:defRPr sz="1596" b="1"/>
            </a:lvl6pPr>
            <a:lvl7pPr marL="2736068" indent="0">
              <a:buNone/>
              <a:defRPr sz="1596" b="1"/>
            </a:lvl7pPr>
            <a:lvl8pPr marL="3192079" indent="0">
              <a:buNone/>
              <a:defRPr sz="1596" b="1"/>
            </a:lvl8pPr>
            <a:lvl9pPr marL="3648090" indent="0">
              <a:buNone/>
              <a:defRPr sz="1596" b="1"/>
            </a:lvl9pPr>
          </a:lstStyle>
          <a:p>
            <a:pPr lvl="0"/>
            <a:r>
              <a:rPr lang="sk-SK"/>
              <a:t>Kliknite sem a upravte štýly predlohy textu</a:t>
            </a:r>
          </a:p>
        </p:txBody>
      </p:sp>
      <p:sp>
        <p:nvSpPr>
          <p:cNvPr id="6" name="Content Placeholder 5"/>
          <p:cNvSpPr>
            <a:spLocks noGrp="1"/>
          </p:cNvSpPr>
          <p:nvPr>
            <p:ph sz="quarter" idx="4"/>
          </p:nvPr>
        </p:nvSpPr>
        <p:spPr>
          <a:xfrm>
            <a:off x="6156127" y="2498697"/>
            <a:ext cx="5169690" cy="3675206"/>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19. 4. 2023</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1809460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19. 4. 2023</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6677413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19. 4. 2023</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4054324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837601" y="456036"/>
            <a:ext cx="3921997" cy="1596126"/>
          </a:xfrm>
        </p:spPr>
        <p:txBody>
          <a:bodyPr anchor="b"/>
          <a:lstStyle>
            <a:lvl1pPr>
              <a:defRPr sz="3192"/>
            </a:lvl1pPr>
          </a:lstStyle>
          <a:p>
            <a:r>
              <a:rPr lang="sk-SK"/>
              <a:t>Kliknutím upravte štýl predlohy nadpisu</a:t>
            </a:r>
            <a:endParaRPr lang="en-US" dirty="0"/>
          </a:p>
        </p:txBody>
      </p:sp>
      <p:sp>
        <p:nvSpPr>
          <p:cNvPr id="3" name="Content Placeholder 2"/>
          <p:cNvSpPr>
            <a:spLocks noGrp="1"/>
          </p:cNvSpPr>
          <p:nvPr>
            <p:ph idx="1"/>
          </p:nvPr>
        </p:nvSpPr>
        <p:spPr>
          <a:xfrm>
            <a:off x="5169690" y="984911"/>
            <a:ext cx="6156127" cy="4861216"/>
          </a:xfrm>
        </p:spPr>
        <p:txBody>
          <a:bodyPr/>
          <a:lstStyle>
            <a:lvl1pPr>
              <a:defRPr sz="3192"/>
            </a:lvl1pPr>
            <a:lvl2pPr>
              <a:defRPr sz="2793"/>
            </a:lvl2pPr>
            <a:lvl3pPr>
              <a:defRPr sz="2394"/>
            </a:lvl3pPr>
            <a:lvl4pPr>
              <a:defRPr sz="1995"/>
            </a:lvl4pPr>
            <a:lvl5pPr>
              <a:defRPr sz="1995"/>
            </a:lvl5pPr>
            <a:lvl6pPr>
              <a:defRPr sz="1995"/>
            </a:lvl6pPr>
            <a:lvl7pPr>
              <a:defRPr sz="1995"/>
            </a:lvl7pPr>
            <a:lvl8pPr>
              <a:defRPr sz="1995"/>
            </a:lvl8pPr>
            <a:lvl9pPr>
              <a:defRPr sz="1995"/>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837601" y="2052161"/>
            <a:ext cx="3921997" cy="3801883"/>
          </a:xfrm>
        </p:spPr>
        <p:txBody>
          <a:bodyPr/>
          <a:lstStyle>
            <a:lvl1pPr marL="0" indent="0">
              <a:buNone/>
              <a:defRPr sz="1596"/>
            </a:lvl1pPr>
            <a:lvl2pPr marL="456011" indent="0">
              <a:buNone/>
              <a:defRPr sz="1396"/>
            </a:lvl2pPr>
            <a:lvl3pPr marL="912023" indent="0">
              <a:buNone/>
              <a:defRPr sz="1197"/>
            </a:lvl3pPr>
            <a:lvl4pPr marL="1368034" indent="0">
              <a:buNone/>
              <a:defRPr sz="997"/>
            </a:lvl4pPr>
            <a:lvl5pPr marL="1824045" indent="0">
              <a:buNone/>
              <a:defRPr sz="997"/>
            </a:lvl5pPr>
            <a:lvl6pPr marL="2280056" indent="0">
              <a:buNone/>
              <a:defRPr sz="997"/>
            </a:lvl6pPr>
            <a:lvl7pPr marL="2736068" indent="0">
              <a:buNone/>
              <a:defRPr sz="997"/>
            </a:lvl7pPr>
            <a:lvl8pPr marL="3192079" indent="0">
              <a:buNone/>
              <a:defRPr sz="997"/>
            </a:lvl8pPr>
            <a:lvl9pPr marL="3648090" indent="0">
              <a:buNone/>
              <a:defRPr sz="997"/>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19. 4. 2023</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8243457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837601" y="456036"/>
            <a:ext cx="3921997" cy="1596126"/>
          </a:xfrm>
        </p:spPr>
        <p:txBody>
          <a:bodyPr anchor="b"/>
          <a:lstStyle>
            <a:lvl1pPr>
              <a:defRPr sz="3192"/>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5169690" y="984911"/>
            <a:ext cx="6156127" cy="4861216"/>
          </a:xfrm>
        </p:spPr>
        <p:txBody>
          <a:bodyPr anchor="t"/>
          <a:lstStyle>
            <a:lvl1pPr marL="0" indent="0">
              <a:buNone/>
              <a:defRPr sz="3192"/>
            </a:lvl1pPr>
            <a:lvl2pPr marL="456011" indent="0">
              <a:buNone/>
              <a:defRPr sz="2793"/>
            </a:lvl2pPr>
            <a:lvl3pPr marL="912023" indent="0">
              <a:buNone/>
              <a:defRPr sz="2394"/>
            </a:lvl3pPr>
            <a:lvl4pPr marL="1368034" indent="0">
              <a:buNone/>
              <a:defRPr sz="1995"/>
            </a:lvl4pPr>
            <a:lvl5pPr marL="1824045" indent="0">
              <a:buNone/>
              <a:defRPr sz="1995"/>
            </a:lvl5pPr>
            <a:lvl6pPr marL="2280056" indent="0">
              <a:buNone/>
              <a:defRPr sz="1995"/>
            </a:lvl6pPr>
            <a:lvl7pPr marL="2736068" indent="0">
              <a:buNone/>
              <a:defRPr sz="1995"/>
            </a:lvl7pPr>
            <a:lvl8pPr marL="3192079" indent="0">
              <a:buNone/>
              <a:defRPr sz="1995"/>
            </a:lvl8pPr>
            <a:lvl9pPr marL="3648090" indent="0">
              <a:buNone/>
              <a:defRPr sz="1995"/>
            </a:lvl9pPr>
          </a:lstStyle>
          <a:p>
            <a:r>
              <a:rPr lang="sk-SK"/>
              <a:t>Kliknutím na ikonu pridáte obrázok</a:t>
            </a:r>
            <a:endParaRPr lang="en-US" dirty="0"/>
          </a:p>
        </p:txBody>
      </p:sp>
      <p:sp>
        <p:nvSpPr>
          <p:cNvPr id="4" name="Text Placeholder 3"/>
          <p:cNvSpPr>
            <a:spLocks noGrp="1"/>
          </p:cNvSpPr>
          <p:nvPr>
            <p:ph type="body" sz="half" idx="2"/>
          </p:nvPr>
        </p:nvSpPr>
        <p:spPr>
          <a:xfrm>
            <a:off x="837601" y="2052161"/>
            <a:ext cx="3921997" cy="3801883"/>
          </a:xfrm>
        </p:spPr>
        <p:txBody>
          <a:bodyPr/>
          <a:lstStyle>
            <a:lvl1pPr marL="0" indent="0">
              <a:buNone/>
              <a:defRPr sz="1596"/>
            </a:lvl1pPr>
            <a:lvl2pPr marL="456011" indent="0">
              <a:buNone/>
              <a:defRPr sz="1396"/>
            </a:lvl2pPr>
            <a:lvl3pPr marL="912023" indent="0">
              <a:buNone/>
              <a:defRPr sz="1197"/>
            </a:lvl3pPr>
            <a:lvl4pPr marL="1368034" indent="0">
              <a:buNone/>
              <a:defRPr sz="997"/>
            </a:lvl4pPr>
            <a:lvl5pPr marL="1824045" indent="0">
              <a:buNone/>
              <a:defRPr sz="997"/>
            </a:lvl5pPr>
            <a:lvl6pPr marL="2280056" indent="0">
              <a:buNone/>
              <a:defRPr sz="997"/>
            </a:lvl6pPr>
            <a:lvl7pPr marL="2736068" indent="0">
              <a:buNone/>
              <a:defRPr sz="997"/>
            </a:lvl7pPr>
            <a:lvl8pPr marL="3192079" indent="0">
              <a:buNone/>
              <a:defRPr sz="997"/>
            </a:lvl8pPr>
            <a:lvl9pPr marL="3648090" indent="0">
              <a:buNone/>
              <a:defRPr sz="997"/>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19. 4. 2023</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5968553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19. 4. 2023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9262029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02179" y="364195"/>
            <a:ext cx="2622054" cy="5797040"/>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836017" y="364195"/>
            <a:ext cx="7714159" cy="5797040"/>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19. 4. 2023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5075946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F82FF8-9619-430E-B12B-7D295E7E5E79}"/>
              </a:ext>
            </a:extLst>
          </p:cNvPr>
          <p:cNvSpPr>
            <a:spLocks noGrp="1"/>
          </p:cNvSpPr>
          <p:nvPr>
            <p:ph type="ctrTitle"/>
          </p:nvPr>
        </p:nvSpPr>
        <p:spPr>
          <a:xfrm>
            <a:off x="1520031" y="1119505"/>
            <a:ext cx="9120188" cy="2381521"/>
          </a:xfrm>
        </p:spPr>
        <p:txBody>
          <a:bodyPr anchor="b"/>
          <a:lstStyle>
            <a:lvl1pPr algn="ctr">
              <a:defRPr sz="5984"/>
            </a:lvl1pPr>
          </a:lstStyle>
          <a:p>
            <a:r>
              <a:rPr lang="sk-SK"/>
              <a:t>Kliknutím upravte štýl predlohy nadpisu</a:t>
            </a:r>
          </a:p>
        </p:txBody>
      </p:sp>
      <p:sp>
        <p:nvSpPr>
          <p:cNvPr id="3" name="Podnadpis 2">
            <a:extLst>
              <a:ext uri="{FF2B5EF4-FFF2-40B4-BE49-F238E27FC236}">
                <a16:creationId xmlns:a16="http://schemas.microsoft.com/office/drawing/2014/main" id="{3A1E6838-ADA3-4C6C-9F0A-1EF8388FF1C5}"/>
              </a:ext>
            </a:extLst>
          </p:cNvPr>
          <p:cNvSpPr>
            <a:spLocks noGrp="1"/>
          </p:cNvSpPr>
          <p:nvPr>
            <p:ph type="subTitle" idx="1"/>
          </p:nvPr>
        </p:nvSpPr>
        <p:spPr>
          <a:xfrm>
            <a:off x="1520031" y="3592867"/>
            <a:ext cx="9120188" cy="1651546"/>
          </a:xfrm>
        </p:spPr>
        <p:txBody>
          <a:bodyPr/>
          <a:lstStyle>
            <a:lvl1pPr marL="0" indent="0" algn="ctr">
              <a:buNone/>
              <a:defRPr sz="2394"/>
            </a:lvl1pPr>
            <a:lvl2pPr marL="456000" indent="0" algn="ctr">
              <a:buNone/>
              <a:defRPr sz="1995"/>
            </a:lvl2pPr>
            <a:lvl3pPr marL="912000" indent="0" algn="ctr">
              <a:buNone/>
              <a:defRPr sz="1795"/>
            </a:lvl3pPr>
            <a:lvl4pPr marL="1368000" indent="0" algn="ctr">
              <a:buNone/>
              <a:defRPr sz="1596"/>
            </a:lvl4pPr>
            <a:lvl5pPr marL="1823999" indent="0" algn="ctr">
              <a:buNone/>
              <a:defRPr sz="1596"/>
            </a:lvl5pPr>
            <a:lvl6pPr marL="2279999" indent="0" algn="ctr">
              <a:buNone/>
              <a:defRPr sz="1596"/>
            </a:lvl6pPr>
            <a:lvl7pPr marL="2735999" indent="0" algn="ctr">
              <a:buNone/>
              <a:defRPr sz="1596"/>
            </a:lvl7pPr>
            <a:lvl8pPr marL="3191999" indent="0" algn="ctr">
              <a:buNone/>
              <a:defRPr sz="1596"/>
            </a:lvl8pPr>
            <a:lvl9pPr marL="3647999" indent="0" algn="ctr">
              <a:buNone/>
              <a:defRPr sz="1596"/>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89F835F2-CA37-41A3-8A19-E15799AEAAD0}"/>
              </a:ext>
            </a:extLst>
          </p:cNvPr>
          <p:cNvSpPr>
            <a:spLocks noGrp="1"/>
          </p:cNvSpPr>
          <p:nvPr>
            <p:ph type="dt" sz="half" idx="10"/>
          </p:nvPr>
        </p:nvSpPr>
        <p:spPr/>
        <p:txBody>
          <a:bodyPr/>
          <a:lstStyle/>
          <a:p>
            <a:fld id="{41716D49-2463-4AA2-952A-92B9460384EF}" type="datetimeFigureOut">
              <a:rPr lang="sk-SK" smtClean="0"/>
              <a:t>19. 4. 2023</a:t>
            </a:fld>
            <a:endParaRPr lang="sk-SK"/>
          </a:p>
        </p:txBody>
      </p:sp>
      <p:sp>
        <p:nvSpPr>
          <p:cNvPr id="5" name="Zástupný objekt pre pätu 4">
            <a:extLst>
              <a:ext uri="{FF2B5EF4-FFF2-40B4-BE49-F238E27FC236}">
                <a16:creationId xmlns:a16="http://schemas.microsoft.com/office/drawing/2014/main" id="{2504ED5D-AA42-48D7-B78F-EA98F3C02A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0529DD0-4679-438C-A6AD-CD678D1ADF4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4684195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45E339-8264-4E4C-A8EC-1EED7460CA20}"/>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45539ECA-AD9E-4022-B824-DFB0D724E018}"/>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5322DCE-9D95-476D-982C-1ECFA97179EA}"/>
              </a:ext>
            </a:extLst>
          </p:cNvPr>
          <p:cNvSpPr>
            <a:spLocks noGrp="1"/>
          </p:cNvSpPr>
          <p:nvPr>
            <p:ph type="dt" sz="half" idx="10"/>
          </p:nvPr>
        </p:nvSpPr>
        <p:spPr/>
        <p:txBody>
          <a:bodyPr/>
          <a:lstStyle/>
          <a:p>
            <a:fld id="{41716D49-2463-4AA2-952A-92B9460384EF}" type="datetimeFigureOut">
              <a:rPr lang="sk-SK" smtClean="0"/>
              <a:t>19. 4. 2023</a:t>
            </a:fld>
            <a:endParaRPr lang="sk-SK"/>
          </a:p>
        </p:txBody>
      </p:sp>
      <p:sp>
        <p:nvSpPr>
          <p:cNvPr id="5" name="Zástupný objekt pre pätu 4">
            <a:extLst>
              <a:ext uri="{FF2B5EF4-FFF2-40B4-BE49-F238E27FC236}">
                <a16:creationId xmlns:a16="http://schemas.microsoft.com/office/drawing/2014/main" id="{A2CFD473-3AD9-4E18-83C5-CCC12F1331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5B644DD-219F-4BAC-B7F6-6F5DE5A472A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5629241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AE4998-AF50-47C2-8601-023FF867B06B}"/>
              </a:ext>
            </a:extLst>
          </p:cNvPr>
          <p:cNvSpPr>
            <a:spLocks noGrp="1"/>
          </p:cNvSpPr>
          <p:nvPr>
            <p:ph type="title"/>
          </p:nvPr>
        </p:nvSpPr>
        <p:spPr>
          <a:xfrm>
            <a:off x="829684" y="1705385"/>
            <a:ext cx="10488216" cy="2845473"/>
          </a:xfrm>
        </p:spPr>
        <p:txBody>
          <a:bodyPr anchor="b"/>
          <a:lstStyle>
            <a:lvl1pPr>
              <a:defRPr sz="5984"/>
            </a:lvl1pPr>
          </a:lstStyle>
          <a:p>
            <a:r>
              <a:rPr lang="sk-SK"/>
              <a:t>Kliknutím upravte štýl predlohy nadpisu</a:t>
            </a:r>
          </a:p>
        </p:txBody>
      </p:sp>
      <p:sp>
        <p:nvSpPr>
          <p:cNvPr id="3" name="Zástupný objekt pre text 2">
            <a:extLst>
              <a:ext uri="{FF2B5EF4-FFF2-40B4-BE49-F238E27FC236}">
                <a16:creationId xmlns:a16="http://schemas.microsoft.com/office/drawing/2014/main" id="{DF9C573F-E845-4ED4-9699-0043EE886DC0}"/>
              </a:ext>
            </a:extLst>
          </p:cNvPr>
          <p:cNvSpPr>
            <a:spLocks noGrp="1"/>
          </p:cNvSpPr>
          <p:nvPr>
            <p:ph type="body" idx="1"/>
          </p:nvPr>
        </p:nvSpPr>
        <p:spPr>
          <a:xfrm>
            <a:off x="829684" y="4577778"/>
            <a:ext cx="10488216" cy="1496367"/>
          </a:xfrm>
        </p:spPr>
        <p:txBody>
          <a:bodyPr/>
          <a:lstStyle>
            <a:lvl1pPr marL="0" indent="0">
              <a:buNone/>
              <a:defRPr sz="2394">
                <a:solidFill>
                  <a:schemeClr val="tx1">
                    <a:tint val="75000"/>
                  </a:schemeClr>
                </a:solidFill>
              </a:defRPr>
            </a:lvl1pPr>
            <a:lvl2pPr marL="456000" indent="0">
              <a:buNone/>
              <a:defRPr sz="1995">
                <a:solidFill>
                  <a:schemeClr val="tx1">
                    <a:tint val="75000"/>
                  </a:schemeClr>
                </a:solidFill>
              </a:defRPr>
            </a:lvl2pPr>
            <a:lvl3pPr marL="912000" indent="0">
              <a:buNone/>
              <a:defRPr sz="1795">
                <a:solidFill>
                  <a:schemeClr val="tx1">
                    <a:tint val="75000"/>
                  </a:schemeClr>
                </a:solidFill>
              </a:defRPr>
            </a:lvl3pPr>
            <a:lvl4pPr marL="1368000" indent="0">
              <a:buNone/>
              <a:defRPr sz="1596">
                <a:solidFill>
                  <a:schemeClr val="tx1">
                    <a:tint val="75000"/>
                  </a:schemeClr>
                </a:solidFill>
              </a:defRPr>
            </a:lvl4pPr>
            <a:lvl5pPr marL="1823999" indent="0">
              <a:buNone/>
              <a:defRPr sz="1596">
                <a:solidFill>
                  <a:schemeClr val="tx1">
                    <a:tint val="75000"/>
                  </a:schemeClr>
                </a:solidFill>
              </a:defRPr>
            </a:lvl5pPr>
            <a:lvl6pPr marL="2279999" indent="0">
              <a:buNone/>
              <a:defRPr sz="1596">
                <a:solidFill>
                  <a:schemeClr val="tx1">
                    <a:tint val="75000"/>
                  </a:schemeClr>
                </a:solidFill>
              </a:defRPr>
            </a:lvl6pPr>
            <a:lvl7pPr marL="2735999" indent="0">
              <a:buNone/>
              <a:defRPr sz="1596">
                <a:solidFill>
                  <a:schemeClr val="tx1">
                    <a:tint val="75000"/>
                  </a:schemeClr>
                </a:solidFill>
              </a:defRPr>
            </a:lvl7pPr>
            <a:lvl8pPr marL="3191999" indent="0">
              <a:buNone/>
              <a:defRPr sz="1596">
                <a:solidFill>
                  <a:schemeClr val="tx1">
                    <a:tint val="75000"/>
                  </a:schemeClr>
                </a:solidFill>
              </a:defRPr>
            </a:lvl8pPr>
            <a:lvl9pPr marL="3647999" indent="0">
              <a:buNone/>
              <a:defRPr sz="1596">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4FD53E06-3221-47A1-AF49-187F3FAE849B}"/>
              </a:ext>
            </a:extLst>
          </p:cNvPr>
          <p:cNvSpPr>
            <a:spLocks noGrp="1"/>
          </p:cNvSpPr>
          <p:nvPr>
            <p:ph type="dt" sz="half" idx="10"/>
          </p:nvPr>
        </p:nvSpPr>
        <p:spPr/>
        <p:txBody>
          <a:bodyPr/>
          <a:lstStyle/>
          <a:p>
            <a:fld id="{41716D49-2463-4AA2-952A-92B9460384EF}" type="datetimeFigureOut">
              <a:rPr lang="sk-SK" smtClean="0"/>
              <a:t>19. 4. 2023</a:t>
            </a:fld>
            <a:endParaRPr lang="sk-SK"/>
          </a:p>
        </p:txBody>
      </p:sp>
      <p:sp>
        <p:nvSpPr>
          <p:cNvPr id="5" name="Zástupný objekt pre pätu 4">
            <a:extLst>
              <a:ext uri="{FF2B5EF4-FFF2-40B4-BE49-F238E27FC236}">
                <a16:creationId xmlns:a16="http://schemas.microsoft.com/office/drawing/2014/main" id="{379B4D86-6D57-413E-9BBE-9F3D37873C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0664608-1899-4F91-82E6-566730722D56}"/>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6012768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AC6E8F-E93D-440A-9BFA-673FDCA2DCF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F5CEF82-B11C-4959-B4C3-B51CF272E01A}"/>
              </a:ext>
            </a:extLst>
          </p:cNvPr>
          <p:cNvSpPr>
            <a:spLocks noGrp="1"/>
          </p:cNvSpPr>
          <p:nvPr>
            <p:ph sz="half" idx="1"/>
          </p:nvPr>
        </p:nvSpPr>
        <p:spPr>
          <a:xfrm>
            <a:off x="836017" y="1820977"/>
            <a:ext cx="5168106" cy="434025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A3C32CB-4E72-4816-817D-905F028BEED8}"/>
              </a:ext>
            </a:extLst>
          </p:cNvPr>
          <p:cNvSpPr>
            <a:spLocks noGrp="1"/>
          </p:cNvSpPr>
          <p:nvPr>
            <p:ph sz="half" idx="2"/>
          </p:nvPr>
        </p:nvSpPr>
        <p:spPr>
          <a:xfrm>
            <a:off x="6156127" y="1820977"/>
            <a:ext cx="5168106" cy="434025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0C3A40B-C2CD-4D0A-A836-E3372EC9C3A9}"/>
              </a:ext>
            </a:extLst>
          </p:cNvPr>
          <p:cNvSpPr>
            <a:spLocks noGrp="1"/>
          </p:cNvSpPr>
          <p:nvPr>
            <p:ph type="dt" sz="half" idx="10"/>
          </p:nvPr>
        </p:nvSpPr>
        <p:spPr/>
        <p:txBody>
          <a:bodyPr/>
          <a:lstStyle/>
          <a:p>
            <a:fld id="{41716D49-2463-4AA2-952A-92B9460384EF}" type="datetimeFigureOut">
              <a:rPr lang="sk-SK" smtClean="0"/>
              <a:t>19. 4. 2023</a:t>
            </a:fld>
            <a:endParaRPr lang="sk-SK"/>
          </a:p>
        </p:txBody>
      </p:sp>
      <p:sp>
        <p:nvSpPr>
          <p:cNvPr id="6" name="Zástupný objekt pre pätu 5">
            <a:extLst>
              <a:ext uri="{FF2B5EF4-FFF2-40B4-BE49-F238E27FC236}">
                <a16:creationId xmlns:a16="http://schemas.microsoft.com/office/drawing/2014/main" id="{48C55928-4B68-4B28-9868-39CD8355EC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8250DD3-B284-42DB-AC84-84134ED8E0A3}"/>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3147225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FAFCA-EDCF-4219-B01A-F833BA88A628}"/>
              </a:ext>
            </a:extLst>
          </p:cNvPr>
          <p:cNvSpPr>
            <a:spLocks noGrp="1"/>
          </p:cNvSpPr>
          <p:nvPr>
            <p:ph type="title"/>
          </p:nvPr>
        </p:nvSpPr>
        <p:spPr>
          <a:xfrm>
            <a:off x="837601" y="364196"/>
            <a:ext cx="10488216" cy="1322188"/>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A3FFC633-8C5F-4AEB-B9F1-77BA3CA9D485}"/>
              </a:ext>
            </a:extLst>
          </p:cNvPr>
          <p:cNvSpPr>
            <a:spLocks noGrp="1"/>
          </p:cNvSpPr>
          <p:nvPr>
            <p:ph type="body" idx="1"/>
          </p:nvPr>
        </p:nvSpPr>
        <p:spPr>
          <a:xfrm>
            <a:off x="837602" y="1676883"/>
            <a:ext cx="5144355" cy="821814"/>
          </a:xfrm>
        </p:spPr>
        <p:txBody>
          <a:bodyPr anchor="b"/>
          <a:lstStyle>
            <a:lvl1pPr marL="0" indent="0">
              <a:buNone/>
              <a:defRPr sz="2394" b="1"/>
            </a:lvl1pPr>
            <a:lvl2pPr marL="456000" indent="0">
              <a:buNone/>
              <a:defRPr sz="1995" b="1"/>
            </a:lvl2pPr>
            <a:lvl3pPr marL="912000" indent="0">
              <a:buNone/>
              <a:defRPr sz="1795" b="1"/>
            </a:lvl3pPr>
            <a:lvl4pPr marL="1368000" indent="0">
              <a:buNone/>
              <a:defRPr sz="1596" b="1"/>
            </a:lvl4pPr>
            <a:lvl5pPr marL="1823999" indent="0">
              <a:buNone/>
              <a:defRPr sz="1596" b="1"/>
            </a:lvl5pPr>
            <a:lvl6pPr marL="2279999" indent="0">
              <a:buNone/>
              <a:defRPr sz="1596" b="1"/>
            </a:lvl6pPr>
            <a:lvl7pPr marL="2735999" indent="0">
              <a:buNone/>
              <a:defRPr sz="1596" b="1"/>
            </a:lvl7pPr>
            <a:lvl8pPr marL="3191999" indent="0">
              <a:buNone/>
              <a:defRPr sz="1596" b="1"/>
            </a:lvl8pPr>
            <a:lvl9pPr marL="3647999" indent="0">
              <a:buNone/>
              <a:defRPr sz="1596"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FCC55D5-2124-4F03-BD00-BB8389DE8F26}"/>
              </a:ext>
            </a:extLst>
          </p:cNvPr>
          <p:cNvSpPr>
            <a:spLocks noGrp="1"/>
          </p:cNvSpPr>
          <p:nvPr>
            <p:ph sz="half" idx="2"/>
          </p:nvPr>
        </p:nvSpPr>
        <p:spPr>
          <a:xfrm>
            <a:off x="837602" y="2498697"/>
            <a:ext cx="5144355" cy="3675206"/>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B97D5203-7FEA-48CA-B7B4-17804176107D}"/>
              </a:ext>
            </a:extLst>
          </p:cNvPr>
          <p:cNvSpPr>
            <a:spLocks noGrp="1"/>
          </p:cNvSpPr>
          <p:nvPr>
            <p:ph type="body" sz="quarter" idx="3"/>
          </p:nvPr>
        </p:nvSpPr>
        <p:spPr>
          <a:xfrm>
            <a:off x="6156127" y="1676883"/>
            <a:ext cx="5169690" cy="821814"/>
          </a:xfrm>
        </p:spPr>
        <p:txBody>
          <a:bodyPr anchor="b"/>
          <a:lstStyle>
            <a:lvl1pPr marL="0" indent="0">
              <a:buNone/>
              <a:defRPr sz="2394" b="1"/>
            </a:lvl1pPr>
            <a:lvl2pPr marL="456000" indent="0">
              <a:buNone/>
              <a:defRPr sz="1995" b="1"/>
            </a:lvl2pPr>
            <a:lvl3pPr marL="912000" indent="0">
              <a:buNone/>
              <a:defRPr sz="1795" b="1"/>
            </a:lvl3pPr>
            <a:lvl4pPr marL="1368000" indent="0">
              <a:buNone/>
              <a:defRPr sz="1596" b="1"/>
            </a:lvl4pPr>
            <a:lvl5pPr marL="1823999" indent="0">
              <a:buNone/>
              <a:defRPr sz="1596" b="1"/>
            </a:lvl5pPr>
            <a:lvl6pPr marL="2279999" indent="0">
              <a:buNone/>
              <a:defRPr sz="1596" b="1"/>
            </a:lvl6pPr>
            <a:lvl7pPr marL="2735999" indent="0">
              <a:buNone/>
              <a:defRPr sz="1596" b="1"/>
            </a:lvl7pPr>
            <a:lvl8pPr marL="3191999" indent="0">
              <a:buNone/>
              <a:defRPr sz="1596" b="1"/>
            </a:lvl8pPr>
            <a:lvl9pPr marL="3647999" indent="0">
              <a:buNone/>
              <a:defRPr sz="1596"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F1B5C003-79E8-43EB-959D-736D99B3D2F9}"/>
              </a:ext>
            </a:extLst>
          </p:cNvPr>
          <p:cNvSpPr>
            <a:spLocks noGrp="1"/>
          </p:cNvSpPr>
          <p:nvPr>
            <p:ph sz="quarter" idx="4"/>
          </p:nvPr>
        </p:nvSpPr>
        <p:spPr>
          <a:xfrm>
            <a:off x="6156127" y="2498697"/>
            <a:ext cx="5169690" cy="3675206"/>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205481B-45CC-4776-8B9F-5C0AC36033D8}"/>
              </a:ext>
            </a:extLst>
          </p:cNvPr>
          <p:cNvSpPr>
            <a:spLocks noGrp="1"/>
          </p:cNvSpPr>
          <p:nvPr>
            <p:ph type="dt" sz="half" idx="10"/>
          </p:nvPr>
        </p:nvSpPr>
        <p:spPr/>
        <p:txBody>
          <a:bodyPr/>
          <a:lstStyle/>
          <a:p>
            <a:fld id="{41716D49-2463-4AA2-952A-92B9460384EF}" type="datetimeFigureOut">
              <a:rPr lang="sk-SK" smtClean="0"/>
              <a:t>19. 4. 2023</a:t>
            </a:fld>
            <a:endParaRPr lang="sk-SK"/>
          </a:p>
        </p:txBody>
      </p:sp>
      <p:sp>
        <p:nvSpPr>
          <p:cNvPr id="8" name="Zástupný objekt pre pätu 7">
            <a:extLst>
              <a:ext uri="{FF2B5EF4-FFF2-40B4-BE49-F238E27FC236}">
                <a16:creationId xmlns:a16="http://schemas.microsoft.com/office/drawing/2014/main" id="{A096083B-5EB3-4F64-92E3-36367D62E8C6}"/>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29653DC7-3AAD-4DD3-BC89-1018606F0E2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03926629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E79B351-D0B0-4D9C-8A76-68C193506C60}"/>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3F315EEB-B110-44A9-BE35-7C032D770EAF}"/>
              </a:ext>
            </a:extLst>
          </p:cNvPr>
          <p:cNvSpPr>
            <a:spLocks noGrp="1"/>
          </p:cNvSpPr>
          <p:nvPr>
            <p:ph type="dt" sz="half" idx="10"/>
          </p:nvPr>
        </p:nvSpPr>
        <p:spPr/>
        <p:txBody>
          <a:bodyPr/>
          <a:lstStyle/>
          <a:p>
            <a:fld id="{41716D49-2463-4AA2-952A-92B9460384EF}" type="datetimeFigureOut">
              <a:rPr lang="sk-SK" smtClean="0"/>
              <a:t>19. 4. 2023</a:t>
            </a:fld>
            <a:endParaRPr lang="sk-SK"/>
          </a:p>
        </p:txBody>
      </p:sp>
      <p:sp>
        <p:nvSpPr>
          <p:cNvPr id="4" name="Zástupný objekt pre pätu 3">
            <a:extLst>
              <a:ext uri="{FF2B5EF4-FFF2-40B4-BE49-F238E27FC236}">
                <a16:creationId xmlns:a16="http://schemas.microsoft.com/office/drawing/2014/main" id="{8065AB9E-D833-45FA-B6CA-FF8E831A35F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B00C83C-3490-4702-90EF-968B304085C7}"/>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83697558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19942B65-6AFF-49EE-8EF2-40D58E4AB855}"/>
              </a:ext>
            </a:extLst>
          </p:cNvPr>
          <p:cNvSpPr>
            <a:spLocks noGrp="1"/>
          </p:cNvSpPr>
          <p:nvPr>
            <p:ph type="dt" sz="half" idx="10"/>
          </p:nvPr>
        </p:nvSpPr>
        <p:spPr/>
        <p:txBody>
          <a:bodyPr/>
          <a:lstStyle/>
          <a:p>
            <a:fld id="{41716D49-2463-4AA2-952A-92B9460384EF}" type="datetimeFigureOut">
              <a:rPr lang="sk-SK" smtClean="0"/>
              <a:t>19. 4. 2023</a:t>
            </a:fld>
            <a:endParaRPr lang="sk-SK"/>
          </a:p>
        </p:txBody>
      </p:sp>
      <p:sp>
        <p:nvSpPr>
          <p:cNvPr id="3" name="Zástupný objekt pre pätu 2">
            <a:extLst>
              <a:ext uri="{FF2B5EF4-FFF2-40B4-BE49-F238E27FC236}">
                <a16:creationId xmlns:a16="http://schemas.microsoft.com/office/drawing/2014/main" id="{43A3DB5E-1C6D-40F4-A662-39B90DDB482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A4AABC64-F28C-41A7-998C-8A867F1009C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26681876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DB88E0-91C6-4B07-AD58-C3EA485CE11C}"/>
              </a:ext>
            </a:extLst>
          </p:cNvPr>
          <p:cNvSpPr>
            <a:spLocks noGrp="1"/>
          </p:cNvSpPr>
          <p:nvPr>
            <p:ph type="title"/>
          </p:nvPr>
        </p:nvSpPr>
        <p:spPr>
          <a:xfrm>
            <a:off x="837602" y="456036"/>
            <a:ext cx="3921997" cy="1596126"/>
          </a:xfrm>
        </p:spPr>
        <p:txBody>
          <a:bodyPr anchor="b"/>
          <a:lstStyle>
            <a:lvl1pPr>
              <a:defRPr sz="3192"/>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A090BDD-A4D2-4B32-9A8C-2FAD7415745C}"/>
              </a:ext>
            </a:extLst>
          </p:cNvPr>
          <p:cNvSpPr>
            <a:spLocks noGrp="1"/>
          </p:cNvSpPr>
          <p:nvPr>
            <p:ph idx="1"/>
          </p:nvPr>
        </p:nvSpPr>
        <p:spPr>
          <a:xfrm>
            <a:off x="5169690" y="984912"/>
            <a:ext cx="6156127" cy="4861215"/>
          </a:xfrm>
        </p:spPr>
        <p:txBody>
          <a:bodyPr/>
          <a:lstStyle>
            <a:lvl1pPr>
              <a:defRPr sz="3192"/>
            </a:lvl1pPr>
            <a:lvl2pPr>
              <a:defRPr sz="2793"/>
            </a:lvl2pPr>
            <a:lvl3pPr>
              <a:defRPr sz="2394"/>
            </a:lvl3pPr>
            <a:lvl4pPr>
              <a:defRPr sz="1995"/>
            </a:lvl4pPr>
            <a:lvl5pPr>
              <a:defRPr sz="1995"/>
            </a:lvl5pPr>
            <a:lvl6pPr>
              <a:defRPr sz="1995"/>
            </a:lvl6pPr>
            <a:lvl7pPr>
              <a:defRPr sz="1995"/>
            </a:lvl7pPr>
            <a:lvl8pPr>
              <a:defRPr sz="1995"/>
            </a:lvl8pPr>
            <a:lvl9pPr>
              <a:defRPr sz="1995"/>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53DC127E-163C-446F-B1E9-FD9F0183DC2F}"/>
              </a:ext>
            </a:extLst>
          </p:cNvPr>
          <p:cNvSpPr>
            <a:spLocks noGrp="1"/>
          </p:cNvSpPr>
          <p:nvPr>
            <p:ph type="body" sz="half" idx="2"/>
          </p:nvPr>
        </p:nvSpPr>
        <p:spPr>
          <a:xfrm>
            <a:off x="837602" y="2052162"/>
            <a:ext cx="3921997" cy="3801883"/>
          </a:xfrm>
        </p:spPr>
        <p:txBody>
          <a:bodyPr/>
          <a:lstStyle>
            <a:lvl1pPr marL="0" indent="0">
              <a:buNone/>
              <a:defRPr sz="1596"/>
            </a:lvl1pPr>
            <a:lvl2pPr marL="456000" indent="0">
              <a:buNone/>
              <a:defRPr sz="1396"/>
            </a:lvl2pPr>
            <a:lvl3pPr marL="912000" indent="0">
              <a:buNone/>
              <a:defRPr sz="1197"/>
            </a:lvl3pPr>
            <a:lvl4pPr marL="1368000" indent="0">
              <a:buNone/>
              <a:defRPr sz="997"/>
            </a:lvl4pPr>
            <a:lvl5pPr marL="1823999" indent="0">
              <a:buNone/>
              <a:defRPr sz="997"/>
            </a:lvl5pPr>
            <a:lvl6pPr marL="2279999" indent="0">
              <a:buNone/>
              <a:defRPr sz="997"/>
            </a:lvl6pPr>
            <a:lvl7pPr marL="2735999" indent="0">
              <a:buNone/>
              <a:defRPr sz="997"/>
            </a:lvl7pPr>
            <a:lvl8pPr marL="3191999" indent="0">
              <a:buNone/>
              <a:defRPr sz="997"/>
            </a:lvl8pPr>
            <a:lvl9pPr marL="3647999" indent="0">
              <a:buNone/>
              <a:defRPr sz="997"/>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44CC3DBF-30BA-40DF-A11B-96A93EC32703}"/>
              </a:ext>
            </a:extLst>
          </p:cNvPr>
          <p:cNvSpPr>
            <a:spLocks noGrp="1"/>
          </p:cNvSpPr>
          <p:nvPr>
            <p:ph type="dt" sz="half" idx="10"/>
          </p:nvPr>
        </p:nvSpPr>
        <p:spPr/>
        <p:txBody>
          <a:bodyPr/>
          <a:lstStyle/>
          <a:p>
            <a:fld id="{41716D49-2463-4AA2-952A-92B9460384EF}" type="datetimeFigureOut">
              <a:rPr lang="sk-SK" smtClean="0"/>
              <a:t>19. 4. 2023</a:t>
            </a:fld>
            <a:endParaRPr lang="sk-SK"/>
          </a:p>
        </p:txBody>
      </p:sp>
      <p:sp>
        <p:nvSpPr>
          <p:cNvPr id="6" name="Zástupný objekt pre pätu 5">
            <a:extLst>
              <a:ext uri="{FF2B5EF4-FFF2-40B4-BE49-F238E27FC236}">
                <a16:creationId xmlns:a16="http://schemas.microsoft.com/office/drawing/2014/main" id="{2F002FE1-9BA5-4865-A4D8-53F061031B8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0A889828-1AB1-4AF9-BE86-9A032AE9210F}"/>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70959917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FE5E5F-C0FF-4B57-A368-0B13279A0099}"/>
              </a:ext>
            </a:extLst>
          </p:cNvPr>
          <p:cNvSpPr>
            <a:spLocks noGrp="1"/>
          </p:cNvSpPr>
          <p:nvPr>
            <p:ph type="title"/>
          </p:nvPr>
        </p:nvSpPr>
        <p:spPr>
          <a:xfrm>
            <a:off x="837602" y="456036"/>
            <a:ext cx="3921997" cy="1596126"/>
          </a:xfrm>
        </p:spPr>
        <p:txBody>
          <a:bodyPr anchor="b"/>
          <a:lstStyle>
            <a:lvl1pPr>
              <a:defRPr sz="3192"/>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79C041F7-34E4-484C-930C-CB97BDA07A74}"/>
              </a:ext>
            </a:extLst>
          </p:cNvPr>
          <p:cNvSpPr>
            <a:spLocks noGrp="1"/>
          </p:cNvSpPr>
          <p:nvPr>
            <p:ph type="pic" idx="1"/>
          </p:nvPr>
        </p:nvSpPr>
        <p:spPr>
          <a:xfrm>
            <a:off x="5169690" y="984912"/>
            <a:ext cx="6156127" cy="4861215"/>
          </a:xfrm>
        </p:spPr>
        <p:txBody>
          <a:bodyPr/>
          <a:lstStyle>
            <a:lvl1pPr marL="0" indent="0">
              <a:buNone/>
              <a:defRPr sz="3192"/>
            </a:lvl1pPr>
            <a:lvl2pPr marL="456000" indent="0">
              <a:buNone/>
              <a:defRPr sz="2793"/>
            </a:lvl2pPr>
            <a:lvl3pPr marL="912000" indent="0">
              <a:buNone/>
              <a:defRPr sz="2394"/>
            </a:lvl3pPr>
            <a:lvl4pPr marL="1368000" indent="0">
              <a:buNone/>
              <a:defRPr sz="1995"/>
            </a:lvl4pPr>
            <a:lvl5pPr marL="1823999" indent="0">
              <a:buNone/>
              <a:defRPr sz="1995"/>
            </a:lvl5pPr>
            <a:lvl6pPr marL="2279999" indent="0">
              <a:buNone/>
              <a:defRPr sz="1995"/>
            </a:lvl6pPr>
            <a:lvl7pPr marL="2735999" indent="0">
              <a:buNone/>
              <a:defRPr sz="1995"/>
            </a:lvl7pPr>
            <a:lvl8pPr marL="3191999" indent="0">
              <a:buNone/>
              <a:defRPr sz="1995"/>
            </a:lvl8pPr>
            <a:lvl9pPr marL="3647999" indent="0">
              <a:buNone/>
              <a:defRPr sz="1995"/>
            </a:lvl9pPr>
          </a:lstStyle>
          <a:p>
            <a:endParaRPr lang="sk-SK"/>
          </a:p>
        </p:txBody>
      </p:sp>
      <p:sp>
        <p:nvSpPr>
          <p:cNvPr id="4" name="Zástupný objekt pre text 3">
            <a:extLst>
              <a:ext uri="{FF2B5EF4-FFF2-40B4-BE49-F238E27FC236}">
                <a16:creationId xmlns:a16="http://schemas.microsoft.com/office/drawing/2014/main" id="{1E011C34-1ADC-458E-8808-617B6B35C044}"/>
              </a:ext>
            </a:extLst>
          </p:cNvPr>
          <p:cNvSpPr>
            <a:spLocks noGrp="1"/>
          </p:cNvSpPr>
          <p:nvPr>
            <p:ph type="body" sz="half" idx="2"/>
          </p:nvPr>
        </p:nvSpPr>
        <p:spPr>
          <a:xfrm>
            <a:off x="837602" y="2052162"/>
            <a:ext cx="3921997" cy="3801883"/>
          </a:xfrm>
        </p:spPr>
        <p:txBody>
          <a:bodyPr/>
          <a:lstStyle>
            <a:lvl1pPr marL="0" indent="0">
              <a:buNone/>
              <a:defRPr sz="1596"/>
            </a:lvl1pPr>
            <a:lvl2pPr marL="456000" indent="0">
              <a:buNone/>
              <a:defRPr sz="1396"/>
            </a:lvl2pPr>
            <a:lvl3pPr marL="912000" indent="0">
              <a:buNone/>
              <a:defRPr sz="1197"/>
            </a:lvl3pPr>
            <a:lvl4pPr marL="1368000" indent="0">
              <a:buNone/>
              <a:defRPr sz="997"/>
            </a:lvl4pPr>
            <a:lvl5pPr marL="1823999" indent="0">
              <a:buNone/>
              <a:defRPr sz="997"/>
            </a:lvl5pPr>
            <a:lvl6pPr marL="2279999" indent="0">
              <a:buNone/>
              <a:defRPr sz="997"/>
            </a:lvl6pPr>
            <a:lvl7pPr marL="2735999" indent="0">
              <a:buNone/>
              <a:defRPr sz="997"/>
            </a:lvl7pPr>
            <a:lvl8pPr marL="3191999" indent="0">
              <a:buNone/>
              <a:defRPr sz="997"/>
            </a:lvl8pPr>
            <a:lvl9pPr marL="3647999" indent="0">
              <a:buNone/>
              <a:defRPr sz="997"/>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C22F85A-D211-41DD-8B17-E4E744707F8B}"/>
              </a:ext>
            </a:extLst>
          </p:cNvPr>
          <p:cNvSpPr>
            <a:spLocks noGrp="1"/>
          </p:cNvSpPr>
          <p:nvPr>
            <p:ph type="dt" sz="half" idx="10"/>
          </p:nvPr>
        </p:nvSpPr>
        <p:spPr/>
        <p:txBody>
          <a:bodyPr/>
          <a:lstStyle/>
          <a:p>
            <a:fld id="{41716D49-2463-4AA2-952A-92B9460384EF}" type="datetimeFigureOut">
              <a:rPr lang="sk-SK" smtClean="0"/>
              <a:t>19. 4. 2023</a:t>
            </a:fld>
            <a:endParaRPr lang="sk-SK"/>
          </a:p>
        </p:txBody>
      </p:sp>
      <p:sp>
        <p:nvSpPr>
          <p:cNvPr id="6" name="Zástupný objekt pre pätu 5">
            <a:extLst>
              <a:ext uri="{FF2B5EF4-FFF2-40B4-BE49-F238E27FC236}">
                <a16:creationId xmlns:a16="http://schemas.microsoft.com/office/drawing/2014/main" id="{2944E010-7BCD-4C3C-B2DA-73EA76EA9E9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23B9915-4666-40AD-9429-A85E9DAE1AD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78878319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6F2031-1759-472D-923E-267DC26F6BB5}"/>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215E61E-8610-4E30-8778-738EB4DEDA1E}"/>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08F9D19-A205-46B3-ADA4-2B604B7E5DC9}"/>
              </a:ext>
            </a:extLst>
          </p:cNvPr>
          <p:cNvSpPr>
            <a:spLocks noGrp="1"/>
          </p:cNvSpPr>
          <p:nvPr>
            <p:ph type="dt" sz="half" idx="10"/>
          </p:nvPr>
        </p:nvSpPr>
        <p:spPr/>
        <p:txBody>
          <a:bodyPr/>
          <a:lstStyle/>
          <a:p>
            <a:fld id="{41716D49-2463-4AA2-952A-92B9460384EF}" type="datetimeFigureOut">
              <a:rPr lang="sk-SK" smtClean="0"/>
              <a:t>19. 4. 2023</a:t>
            </a:fld>
            <a:endParaRPr lang="sk-SK"/>
          </a:p>
        </p:txBody>
      </p:sp>
      <p:sp>
        <p:nvSpPr>
          <p:cNvPr id="5" name="Zástupný objekt pre pätu 4">
            <a:extLst>
              <a:ext uri="{FF2B5EF4-FFF2-40B4-BE49-F238E27FC236}">
                <a16:creationId xmlns:a16="http://schemas.microsoft.com/office/drawing/2014/main" id="{B9DEE70F-460C-485A-BB3B-3F78254633B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4C8906E-4029-4DD0-88E7-25F2CF668FB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68155643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CBC9BC7F-7275-419E-90ED-8A9ABCA70372}"/>
              </a:ext>
            </a:extLst>
          </p:cNvPr>
          <p:cNvSpPr>
            <a:spLocks noGrp="1"/>
          </p:cNvSpPr>
          <p:nvPr>
            <p:ph type="title" orient="vert"/>
          </p:nvPr>
        </p:nvSpPr>
        <p:spPr>
          <a:xfrm>
            <a:off x="8702179" y="364195"/>
            <a:ext cx="2622054" cy="5797040"/>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066FB44-B18C-448C-A81A-9DF79D6FD422}"/>
              </a:ext>
            </a:extLst>
          </p:cNvPr>
          <p:cNvSpPr>
            <a:spLocks noGrp="1"/>
          </p:cNvSpPr>
          <p:nvPr>
            <p:ph type="body" orient="vert" idx="1"/>
          </p:nvPr>
        </p:nvSpPr>
        <p:spPr>
          <a:xfrm>
            <a:off x="836017" y="364195"/>
            <a:ext cx="7714159" cy="5797040"/>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2F7E780-B36E-4532-86D7-5D3CCE83C82B}"/>
              </a:ext>
            </a:extLst>
          </p:cNvPr>
          <p:cNvSpPr>
            <a:spLocks noGrp="1"/>
          </p:cNvSpPr>
          <p:nvPr>
            <p:ph type="dt" sz="half" idx="10"/>
          </p:nvPr>
        </p:nvSpPr>
        <p:spPr/>
        <p:txBody>
          <a:bodyPr/>
          <a:lstStyle/>
          <a:p>
            <a:fld id="{41716D49-2463-4AA2-952A-92B9460384EF}" type="datetimeFigureOut">
              <a:rPr lang="sk-SK" smtClean="0"/>
              <a:t>19. 4. 2023</a:t>
            </a:fld>
            <a:endParaRPr lang="sk-SK"/>
          </a:p>
        </p:txBody>
      </p:sp>
      <p:sp>
        <p:nvSpPr>
          <p:cNvPr id="5" name="Zástupný objekt pre pätu 4">
            <a:extLst>
              <a:ext uri="{FF2B5EF4-FFF2-40B4-BE49-F238E27FC236}">
                <a16:creationId xmlns:a16="http://schemas.microsoft.com/office/drawing/2014/main" id="{4CCC24A3-A836-4C9B-847B-ED5D53A3524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9B2CE4-4897-448C-88A2-407F7BE1499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43305226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520031" y="1119505"/>
            <a:ext cx="9120188" cy="2381521"/>
          </a:xfrm>
        </p:spPr>
        <p:txBody>
          <a:bodyPr anchor="b"/>
          <a:lstStyle>
            <a:lvl1pPr algn="ctr">
              <a:defRPr sz="5984"/>
            </a:lvl1pPr>
          </a:lstStyle>
          <a:p>
            <a:r>
              <a:rPr lang="sk-SK"/>
              <a:t>Kliknutím upravte štýl predlohy nadpisu</a:t>
            </a:r>
            <a:endParaRPr lang="en-US" dirty="0"/>
          </a:p>
        </p:txBody>
      </p:sp>
      <p:sp>
        <p:nvSpPr>
          <p:cNvPr id="3" name="Subtitle 2"/>
          <p:cNvSpPr>
            <a:spLocks noGrp="1"/>
          </p:cNvSpPr>
          <p:nvPr>
            <p:ph type="subTitle" idx="1"/>
          </p:nvPr>
        </p:nvSpPr>
        <p:spPr>
          <a:xfrm>
            <a:off x="1520031" y="3592867"/>
            <a:ext cx="9120188" cy="1651546"/>
          </a:xfrm>
        </p:spPr>
        <p:txBody>
          <a:bodyPr/>
          <a:lstStyle>
            <a:lvl1pPr marL="0" indent="0" algn="ctr">
              <a:buNone/>
              <a:defRPr sz="2394"/>
            </a:lvl1pPr>
            <a:lvl2pPr marL="456000" indent="0" algn="ctr">
              <a:buNone/>
              <a:defRPr sz="1995"/>
            </a:lvl2pPr>
            <a:lvl3pPr marL="912000" indent="0" algn="ctr">
              <a:buNone/>
              <a:defRPr sz="1795"/>
            </a:lvl3pPr>
            <a:lvl4pPr marL="1368000" indent="0" algn="ctr">
              <a:buNone/>
              <a:defRPr sz="1596"/>
            </a:lvl4pPr>
            <a:lvl5pPr marL="1823999" indent="0" algn="ctr">
              <a:buNone/>
              <a:defRPr sz="1596"/>
            </a:lvl5pPr>
            <a:lvl6pPr marL="2279999" indent="0" algn="ctr">
              <a:buNone/>
              <a:defRPr sz="1596"/>
            </a:lvl6pPr>
            <a:lvl7pPr marL="2735999" indent="0" algn="ctr">
              <a:buNone/>
              <a:defRPr sz="1596"/>
            </a:lvl7pPr>
            <a:lvl8pPr marL="3191999" indent="0" algn="ctr">
              <a:buNone/>
              <a:defRPr sz="1596"/>
            </a:lvl8pPr>
            <a:lvl9pPr marL="3647999" indent="0" algn="ctr">
              <a:buNone/>
              <a:defRPr sz="1596"/>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19. 4. 2023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23136040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19. 4. 2023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84941306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829684" y="1705385"/>
            <a:ext cx="10488216" cy="2845473"/>
          </a:xfrm>
        </p:spPr>
        <p:txBody>
          <a:bodyPr anchor="b"/>
          <a:lstStyle>
            <a:lvl1pPr>
              <a:defRPr sz="5984"/>
            </a:lvl1pPr>
          </a:lstStyle>
          <a:p>
            <a:r>
              <a:rPr lang="sk-SK"/>
              <a:t>Kliknutím upravte štýl predlohy nadpisu</a:t>
            </a:r>
            <a:endParaRPr lang="en-US" dirty="0"/>
          </a:p>
        </p:txBody>
      </p:sp>
      <p:sp>
        <p:nvSpPr>
          <p:cNvPr id="3" name="Text Placeholder 2"/>
          <p:cNvSpPr>
            <a:spLocks noGrp="1"/>
          </p:cNvSpPr>
          <p:nvPr>
            <p:ph type="body" idx="1"/>
          </p:nvPr>
        </p:nvSpPr>
        <p:spPr>
          <a:xfrm>
            <a:off x="829684" y="4577778"/>
            <a:ext cx="10488216" cy="1496367"/>
          </a:xfrm>
        </p:spPr>
        <p:txBody>
          <a:bodyPr/>
          <a:lstStyle>
            <a:lvl1pPr marL="0" indent="0">
              <a:buNone/>
              <a:defRPr sz="2394">
                <a:solidFill>
                  <a:schemeClr val="tx1">
                    <a:tint val="75000"/>
                  </a:schemeClr>
                </a:solidFill>
              </a:defRPr>
            </a:lvl1pPr>
            <a:lvl2pPr marL="456000" indent="0">
              <a:buNone/>
              <a:defRPr sz="1995">
                <a:solidFill>
                  <a:schemeClr val="tx1">
                    <a:tint val="75000"/>
                  </a:schemeClr>
                </a:solidFill>
              </a:defRPr>
            </a:lvl2pPr>
            <a:lvl3pPr marL="912000" indent="0">
              <a:buNone/>
              <a:defRPr sz="1795">
                <a:solidFill>
                  <a:schemeClr val="tx1">
                    <a:tint val="75000"/>
                  </a:schemeClr>
                </a:solidFill>
              </a:defRPr>
            </a:lvl3pPr>
            <a:lvl4pPr marL="1368000" indent="0">
              <a:buNone/>
              <a:defRPr sz="1596">
                <a:solidFill>
                  <a:schemeClr val="tx1">
                    <a:tint val="75000"/>
                  </a:schemeClr>
                </a:solidFill>
              </a:defRPr>
            </a:lvl4pPr>
            <a:lvl5pPr marL="1823999" indent="0">
              <a:buNone/>
              <a:defRPr sz="1596">
                <a:solidFill>
                  <a:schemeClr val="tx1">
                    <a:tint val="75000"/>
                  </a:schemeClr>
                </a:solidFill>
              </a:defRPr>
            </a:lvl5pPr>
            <a:lvl6pPr marL="2279999" indent="0">
              <a:buNone/>
              <a:defRPr sz="1596">
                <a:solidFill>
                  <a:schemeClr val="tx1">
                    <a:tint val="75000"/>
                  </a:schemeClr>
                </a:solidFill>
              </a:defRPr>
            </a:lvl6pPr>
            <a:lvl7pPr marL="2735999" indent="0">
              <a:buNone/>
              <a:defRPr sz="1596">
                <a:solidFill>
                  <a:schemeClr val="tx1">
                    <a:tint val="75000"/>
                  </a:schemeClr>
                </a:solidFill>
              </a:defRPr>
            </a:lvl7pPr>
            <a:lvl8pPr marL="3191999" indent="0">
              <a:buNone/>
              <a:defRPr sz="1596">
                <a:solidFill>
                  <a:schemeClr val="tx1">
                    <a:tint val="75000"/>
                  </a:schemeClr>
                </a:solidFill>
              </a:defRPr>
            </a:lvl8pPr>
            <a:lvl9pPr marL="3647999" indent="0">
              <a:buNone/>
              <a:defRPr sz="1596">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19. 4. 2023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600909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836017" y="1820977"/>
            <a:ext cx="5168106" cy="434025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6156127" y="1820977"/>
            <a:ext cx="5168106" cy="434025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19. 4. 2023</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6390044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837601" y="364196"/>
            <a:ext cx="10488216" cy="1322188"/>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837602" y="1676883"/>
            <a:ext cx="5144355" cy="821814"/>
          </a:xfrm>
        </p:spPr>
        <p:txBody>
          <a:bodyPr anchor="b"/>
          <a:lstStyle>
            <a:lvl1pPr marL="0" indent="0">
              <a:buNone/>
              <a:defRPr sz="2394" b="1"/>
            </a:lvl1pPr>
            <a:lvl2pPr marL="456000" indent="0">
              <a:buNone/>
              <a:defRPr sz="1995" b="1"/>
            </a:lvl2pPr>
            <a:lvl3pPr marL="912000" indent="0">
              <a:buNone/>
              <a:defRPr sz="1795" b="1"/>
            </a:lvl3pPr>
            <a:lvl4pPr marL="1368000" indent="0">
              <a:buNone/>
              <a:defRPr sz="1596" b="1"/>
            </a:lvl4pPr>
            <a:lvl5pPr marL="1823999" indent="0">
              <a:buNone/>
              <a:defRPr sz="1596" b="1"/>
            </a:lvl5pPr>
            <a:lvl6pPr marL="2279999" indent="0">
              <a:buNone/>
              <a:defRPr sz="1596" b="1"/>
            </a:lvl6pPr>
            <a:lvl7pPr marL="2735999" indent="0">
              <a:buNone/>
              <a:defRPr sz="1596" b="1"/>
            </a:lvl7pPr>
            <a:lvl8pPr marL="3191999" indent="0">
              <a:buNone/>
              <a:defRPr sz="1596" b="1"/>
            </a:lvl8pPr>
            <a:lvl9pPr marL="3647999" indent="0">
              <a:buNone/>
              <a:defRPr sz="1596" b="1"/>
            </a:lvl9pPr>
          </a:lstStyle>
          <a:p>
            <a:pPr lvl="0"/>
            <a:r>
              <a:rPr lang="sk-SK"/>
              <a:t>Kliknite sem a upravte štýly predlohy textu</a:t>
            </a:r>
          </a:p>
        </p:txBody>
      </p:sp>
      <p:sp>
        <p:nvSpPr>
          <p:cNvPr id="4" name="Content Placeholder 3"/>
          <p:cNvSpPr>
            <a:spLocks noGrp="1"/>
          </p:cNvSpPr>
          <p:nvPr>
            <p:ph sz="half" idx="2"/>
          </p:nvPr>
        </p:nvSpPr>
        <p:spPr>
          <a:xfrm>
            <a:off x="837602" y="2498697"/>
            <a:ext cx="5144355" cy="3675206"/>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6156127" y="1676883"/>
            <a:ext cx="5169690" cy="821814"/>
          </a:xfrm>
        </p:spPr>
        <p:txBody>
          <a:bodyPr anchor="b"/>
          <a:lstStyle>
            <a:lvl1pPr marL="0" indent="0">
              <a:buNone/>
              <a:defRPr sz="2394" b="1"/>
            </a:lvl1pPr>
            <a:lvl2pPr marL="456000" indent="0">
              <a:buNone/>
              <a:defRPr sz="1995" b="1"/>
            </a:lvl2pPr>
            <a:lvl3pPr marL="912000" indent="0">
              <a:buNone/>
              <a:defRPr sz="1795" b="1"/>
            </a:lvl3pPr>
            <a:lvl4pPr marL="1368000" indent="0">
              <a:buNone/>
              <a:defRPr sz="1596" b="1"/>
            </a:lvl4pPr>
            <a:lvl5pPr marL="1823999" indent="0">
              <a:buNone/>
              <a:defRPr sz="1596" b="1"/>
            </a:lvl5pPr>
            <a:lvl6pPr marL="2279999" indent="0">
              <a:buNone/>
              <a:defRPr sz="1596" b="1"/>
            </a:lvl6pPr>
            <a:lvl7pPr marL="2735999" indent="0">
              <a:buNone/>
              <a:defRPr sz="1596" b="1"/>
            </a:lvl7pPr>
            <a:lvl8pPr marL="3191999" indent="0">
              <a:buNone/>
              <a:defRPr sz="1596" b="1"/>
            </a:lvl8pPr>
            <a:lvl9pPr marL="3647999" indent="0">
              <a:buNone/>
              <a:defRPr sz="1596" b="1"/>
            </a:lvl9pPr>
          </a:lstStyle>
          <a:p>
            <a:pPr lvl="0"/>
            <a:r>
              <a:rPr lang="sk-SK"/>
              <a:t>Kliknite sem a upravte štýly predlohy textu</a:t>
            </a:r>
          </a:p>
        </p:txBody>
      </p:sp>
      <p:sp>
        <p:nvSpPr>
          <p:cNvPr id="6" name="Content Placeholder 5"/>
          <p:cNvSpPr>
            <a:spLocks noGrp="1"/>
          </p:cNvSpPr>
          <p:nvPr>
            <p:ph sz="quarter" idx="4"/>
          </p:nvPr>
        </p:nvSpPr>
        <p:spPr>
          <a:xfrm>
            <a:off x="6156127" y="2498697"/>
            <a:ext cx="5169690" cy="3675206"/>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19. 4. 2023</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97443510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19. 4. 2023</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52623228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19. 4. 2023</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034898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837602" y="456036"/>
            <a:ext cx="3921997" cy="1596126"/>
          </a:xfrm>
        </p:spPr>
        <p:txBody>
          <a:bodyPr anchor="b"/>
          <a:lstStyle>
            <a:lvl1pPr>
              <a:defRPr sz="3192"/>
            </a:lvl1pPr>
          </a:lstStyle>
          <a:p>
            <a:r>
              <a:rPr lang="sk-SK"/>
              <a:t>Kliknutím upravte štýl predlohy nadpisu</a:t>
            </a:r>
            <a:endParaRPr lang="en-US" dirty="0"/>
          </a:p>
        </p:txBody>
      </p:sp>
      <p:sp>
        <p:nvSpPr>
          <p:cNvPr id="3" name="Content Placeholder 2"/>
          <p:cNvSpPr>
            <a:spLocks noGrp="1"/>
          </p:cNvSpPr>
          <p:nvPr>
            <p:ph idx="1"/>
          </p:nvPr>
        </p:nvSpPr>
        <p:spPr>
          <a:xfrm>
            <a:off x="5169690" y="984912"/>
            <a:ext cx="6156127" cy="4861215"/>
          </a:xfrm>
        </p:spPr>
        <p:txBody>
          <a:bodyPr/>
          <a:lstStyle>
            <a:lvl1pPr>
              <a:defRPr sz="3192"/>
            </a:lvl1pPr>
            <a:lvl2pPr>
              <a:defRPr sz="2793"/>
            </a:lvl2pPr>
            <a:lvl3pPr>
              <a:defRPr sz="2394"/>
            </a:lvl3pPr>
            <a:lvl4pPr>
              <a:defRPr sz="1995"/>
            </a:lvl4pPr>
            <a:lvl5pPr>
              <a:defRPr sz="1995"/>
            </a:lvl5pPr>
            <a:lvl6pPr>
              <a:defRPr sz="1995"/>
            </a:lvl6pPr>
            <a:lvl7pPr>
              <a:defRPr sz="1995"/>
            </a:lvl7pPr>
            <a:lvl8pPr>
              <a:defRPr sz="1995"/>
            </a:lvl8pPr>
            <a:lvl9pPr>
              <a:defRPr sz="1995"/>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837602" y="2052162"/>
            <a:ext cx="3921997" cy="3801883"/>
          </a:xfrm>
        </p:spPr>
        <p:txBody>
          <a:bodyPr/>
          <a:lstStyle>
            <a:lvl1pPr marL="0" indent="0">
              <a:buNone/>
              <a:defRPr sz="1596"/>
            </a:lvl1pPr>
            <a:lvl2pPr marL="456000" indent="0">
              <a:buNone/>
              <a:defRPr sz="1396"/>
            </a:lvl2pPr>
            <a:lvl3pPr marL="912000" indent="0">
              <a:buNone/>
              <a:defRPr sz="1197"/>
            </a:lvl3pPr>
            <a:lvl4pPr marL="1368000" indent="0">
              <a:buNone/>
              <a:defRPr sz="997"/>
            </a:lvl4pPr>
            <a:lvl5pPr marL="1823999" indent="0">
              <a:buNone/>
              <a:defRPr sz="997"/>
            </a:lvl5pPr>
            <a:lvl6pPr marL="2279999" indent="0">
              <a:buNone/>
              <a:defRPr sz="997"/>
            </a:lvl6pPr>
            <a:lvl7pPr marL="2735999" indent="0">
              <a:buNone/>
              <a:defRPr sz="997"/>
            </a:lvl7pPr>
            <a:lvl8pPr marL="3191999" indent="0">
              <a:buNone/>
              <a:defRPr sz="997"/>
            </a:lvl8pPr>
            <a:lvl9pPr marL="3647999" indent="0">
              <a:buNone/>
              <a:defRPr sz="997"/>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19. 4. 2023</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85172800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837602" y="456036"/>
            <a:ext cx="3921997" cy="1596126"/>
          </a:xfrm>
        </p:spPr>
        <p:txBody>
          <a:bodyPr anchor="b"/>
          <a:lstStyle>
            <a:lvl1pPr>
              <a:defRPr sz="3192"/>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5169690" y="984912"/>
            <a:ext cx="6156127" cy="4861215"/>
          </a:xfrm>
        </p:spPr>
        <p:txBody>
          <a:bodyPr anchor="t"/>
          <a:lstStyle>
            <a:lvl1pPr marL="0" indent="0">
              <a:buNone/>
              <a:defRPr sz="3192"/>
            </a:lvl1pPr>
            <a:lvl2pPr marL="456000" indent="0">
              <a:buNone/>
              <a:defRPr sz="2793"/>
            </a:lvl2pPr>
            <a:lvl3pPr marL="912000" indent="0">
              <a:buNone/>
              <a:defRPr sz="2394"/>
            </a:lvl3pPr>
            <a:lvl4pPr marL="1368000" indent="0">
              <a:buNone/>
              <a:defRPr sz="1995"/>
            </a:lvl4pPr>
            <a:lvl5pPr marL="1823999" indent="0">
              <a:buNone/>
              <a:defRPr sz="1995"/>
            </a:lvl5pPr>
            <a:lvl6pPr marL="2279999" indent="0">
              <a:buNone/>
              <a:defRPr sz="1995"/>
            </a:lvl6pPr>
            <a:lvl7pPr marL="2735999" indent="0">
              <a:buNone/>
              <a:defRPr sz="1995"/>
            </a:lvl7pPr>
            <a:lvl8pPr marL="3191999" indent="0">
              <a:buNone/>
              <a:defRPr sz="1995"/>
            </a:lvl8pPr>
            <a:lvl9pPr marL="3647999" indent="0">
              <a:buNone/>
              <a:defRPr sz="1995"/>
            </a:lvl9pPr>
          </a:lstStyle>
          <a:p>
            <a:r>
              <a:rPr lang="sk-SK"/>
              <a:t>Kliknutím na ikonu pridáte obrázok</a:t>
            </a:r>
            <a:endParaRPr lang="en-US" dirty="0"/>
          </a:p>
        </p:txBody>
      </p:sp>
      <p:sp>
        <p:nvSpPr>
          <p:cNvPr id="4" name="Text Placeholder 3"/>
          <p:cNvSpPr>
            <a:spLocks noGrp="1"/>
          </p:cNvSpPr>
          <p:nvPr>
            <p:ph type="body" sz="half" idx="2"/>
          </p:nvPr>
        </p:nvSpPr>
        <p:spPr>
          <a:xfrm>
            <a:off x="837602" y="2052162"/>
            <a:ext cx="3921997" cy="3801883"/>
          </a:xfrm>
        </p:spPr>
        <p:txBody>
          <a:bodyPr/>
          <a:lstStyle>
            <a:lvl1pPr marL="0" indent="0">
              <a:buNone/>
              <a:defRPr sz="1596"/>
            </a:lvl1pPr>
            <a:lvl2pPr marL="456000" indent="0">
              <a:buNone/>
              <a:defRPr sz="1396"/>
            </a:lvl2pPr>
            <a:lvl3pPr marL="912000" indent="0">
              <a:buNone/>
              <a:defRPr sz="1197"/>
            </a:lvl3pPr>
            <a:lvl4pPr marL="1368000" indent="0">
              <a:buNone/>
              <a:defRPr sz="997"/>
            </a:lvl4pPr>
            <a:lvl5pPr marL="1823999" indent="0">
              <a:buNone/>
              <a:defRPr sz="997"/>
            </a:lvl5pPr>
            <a:lvl6pPr marL="2279999" indent="0">
              <a:buNone/>
              <a:defRPr sz="997"/>
            </a:lvl6pPr>
            <a:lvl7pPr marL="2735999" indent="0">
              <a:buNone/>
              <a:defRPr sz="997"/>
            </a:lvl7pPr>
            <a:lvl8pPr marL="3191999" indent="0">
              <a:buNone/>
              <a:defRPr sz="997"/>
            </a:lvl8pPr>
            <a:lvl9pPr marL="3647999" indent="0">
              <a:buNone/>
              <a:defRPr sz="997"/>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19. 4. 2023</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09441575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19. 4. 2023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70912257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02179" y="364195"/>
            <a:ext cx="2622054" cy="5797040"/>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836017" y="364195"/>
            <a:ext cx="7714159" cy="5797040"/>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19. 4. 2023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81177910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520031" y="1119505"/>
            <a:ext cx="9120188" cy="2381521"/>
          </a:xfrm>
        </p:spPr>
        <p:txBody>
          <a:bodyPr anchor="b"/>
          <a:lstStyle>
            <a:lvl1pPr algn="ctr">
              <a:defRPr sz="5984"/>
            </a:lvl1pPr>
          </a:lstStyle>
          <a:p>
            <a:r>
              <a:rPr lang="sk-SK"/>
              <a:t>Kliknutím upravte štýl predlohy nadpisu</a:t>
            </a:r>
            <a:endParaRPr lang="en-US" dirty="0"/>
          </a:p>
        </p:txBody>
      </p:sp>
      <p:sp>
        <p:nvSpPr>
          <p:cNvPr id="3" name="Subtitle 2"/>
          <p:cNvSpPr>
            <a:spLocks noGrp="1"/>
          </p:cNvSpPr>
          <p:nvPr>
            <p:ph type="subTitle" idx="1"/>
          </p:nvPr>
        </p:nvSpPr>
        <p:spPr>
          <a:xfrm>
            <a:off x="1520031" y="3592867"/>
            <a:ext cx="9120188" cy="1651546"/>
          </a:xfrm>
        </p:spPr>
        <p:txBody>
          <a:bodyPr/>
          <a:lstStyle>
            <a:lvl1pPr marL="0" indent="0" algn="ctr">
              <a:buNone/>
              <a:defRPr sz="2394"/>
            </a:lvl1pPr>
            <a:lvl2pPr marL="456000" indent="0" algn="ctr">
              <a:buNone/>
              <a:defRPr sz="1995"/>
            </a:lvl2pPr>
            <a:lvl3pPr marL="912000" indent="0" algn="ctr">
              <a:buNone/>
              <a:defRPr sz="1795"/>
            </a:lvl3pPr>
            <a:lvl4pPr marL="1368000" indent="0" algn="ctr">
              <a:buNone/>
              <a:defRPr sz="1596"/>
            </a:lvl4pPr>
            <a:lvl5pPr marL="1823999" indent="0" algn="ctr">
              <a:buNone/>
              <a:defRPr sz="1596"/>
            </a:lvl5pPr>
            <a:lvl6pPr marL="2279999" indent="0" algn="ctr">
              <a:buNone/>
              <a:defRPr sz="1596"/>
            </a:lvl6pPr>
            <a:lvl7pPr marL="2735999" indent="0" algn="ctr">
              <a:buNone/>
              <a:defRPr sz="1596"/>
            </a:lvl7pPr>
            <a:lvl8pPr marL="3191999" indent="0" algn="ctr">
              <a:buNone/>
              <a:defRPr sz="1596"/>
            </a:lvl8pPr>
            <a:lvl9pPr marL="3647999" indent="0" algn="ctr">
              <a:buNone/>
              <a:defRPr sz="1596"/>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19. 4. 2023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11317245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19. 4. 2023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53330601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829684" y="1705387"/>
            <a:ext cx="10488216" cy="2845473"/>
          </a:xfrm>
        </p:spPr>
        <p:txBody>
          <a:bodyPr anchor="b"/>
          <a:lstStyle>
            <a:lvl1pPr>
              <a:defRPr sz="5984"/>
            </a:lvl1pPr>
          </a:lstStyle>
          <a:p>
            <a:r>
              <a:rPr lang="sk-SK"/>
              <a:t>Kliknutím upravte štýl predlohy nadpisu</a:t>
            </a:r>
            <a:endParaRPr lang="en-US" dirty="0"/>
          </a:p>
        </p:txBody>
      </p:sp>
      <p:sp>
        <p:nvSpPr>
          <p:cNvPr id="3" name="Text Placeholder 2"/>
          <p:cNvSpPr>
            <a:spLocks noGrp="1"/>
          </p:cNvSpPr>
          <p:nvPr>
            <p:ph type="body" idx="1"/>
          </p:nvPr>
        </p:nvSpPr>
        <p:spPr>
          <a:xfrm>
            <a:off x="829684" y="4577778"/>
            <a:ext cx="10488216" cy="1496367"/>
          </a:xfrm>
        </p:spPr>
        <p:txBody>
          <a:bodyPr/>
          <a:lstStyle>
            <a:lvl1pPr marL="0" indent="0">
              <a:buNone/>
              <a:defRPr sz="2394">
                <a:solidFill>
                  <a:schemeClr val="tx1">
                    <a:tint val="75000"/>
                  </a:schemeClr>
                </a:solidFill>
              </a:defRPr>
            </a:lvl1pPr>
            <a:lvl2pPr marL="456000" indent="0">
              <a:buNone/>
              <a:defRPr sz="1995">
                <a:solidFill>
                  <a:schemeClr val="tx1">
                    <a:tint val="75000"/>
                  </a:schemeClr>
                </a:solidFill>
              </a:defRPr>
            </a:lvl2pPr>
            <a:lvl3pPr marL="912000" indent="0">
              <a:buNone/>
              <a:defRPr sz="1795">
                <a:solidFill>
                  <a:schemeClr val="tx1">
                    <a:tint val="75000"/>
                  </a:schemeClr>
                </a:solidFill>
              </a:defRPr>
            </a:lvl3pPr>
            <a:lvl4pPr marL="1368000" indent="0">
              <a:buNone/>
              <a:defRPr sz="1596">
                <a:solidFill>
                  <a:schemeClr val="tx1">
                    <a:tint val="75000"/>
                  </a:schemeClr>
                </a:solidFill>
              </a:defRPr>
            </a:lvl4pPr>
            <a:lvl5pPr marL="1823999" indent="0">
              <a:buNone/>
              <a:defRPr sz="1596">
                <a:solidFill>
                  <a:schemeClr val="tx1">
                    <a:tint val="75000"/>
                  </a:schemeClr>
                </a:solidFill>
              </a:defRPr>
            </a:lvl5pPr>
            <a:lvl6pPr marL="2279999" indent="0">
              <a:buNone/>
              <a:defRPr sz="1596">
                <a:solidFill>
                  <a:schemeClr val="tx1">
                    <a:tint val="75000"/>
                  </a:schemeClr>
                </a:solidFill>
              </a:defRPr>
            </a:lvl6pPr>
            <a:lvl7pPr marL="2735999" indent="0">
              <a:buNone/>
              <a:defRPr sz="1596">
                <a:solidFill>
                  <a:schemeClr val="tx1">
                    <a:tint val="75000"/>
                  </a:schemeClr>
                </a:solidFill>
              </a:defRPr>
            </a:lvl7pPr>
            <a:lvl8pPr marL="3191999" indent="0">
              <a:buNone/>
              <a:defRPr sz="1596">
                <a:solidFill>
                  <a:schemeClr val="tx1">
                    <a:tint val="75000"/>
                  </a:schemeClr>
                </a:solidFill>
              </a:defRPr>
            </a:lvl8pPr>
            <a:lvl9pPr marL="3647999" indent="0">
              <a:buNone/>
              <a:defRPr sz="1596">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19. 4. 2023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3370656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836017" y="1820977"/>
            <a:ext cx="5168106" cy="434025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6156127" y="1820977"/>
            <a:ext cx="5168106" cy="434025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19. 4. 2023</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30119819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837601" y="364197"/>
            <a:ext cx="10488216" cy="1322188"/>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837603" y="1676883"/>
            <a:ext cx="5144355" cy="821814"/>
          </a:xfrm>
        </p:spPr>
        <p:txBody>
          <a:bodyPr anchor="b"/>
          <a:lstStyle>
            <a:lvl1pPr marL="0" indent="0">
              <a:buNone/>
              <a:defRPr sz="2394" b="1"/>
            </a:lvl1pPr>
            <a:lvl2pPr marL="456000" indent="0">
              <a:buNone/>
              <a:defRPr sz="1995" b="1"/>
            </a:lvl2pPr>
            <a:lvl3pPr marL="912000" indent="0">
              <a:buNone/>
              <a:defRPr sz="1795" b="1"/>
            </a:lvl3pPr>
            <a:lvl4pPr marL="1368000" indent="0">
              <a:buNone/>
              <a:defRPr sz="1596" b="1"/>
            </a:lvl4pPr>
            <a:lvl5pPr marL="1823999" indent="0">
              <a:buNone/>
              <a:defRPr sz="1596" b="1"/>
            </a:lvl5pPr>
            <a:lvl6pPr marL="2279999" indent="0">
              <a:buNone/>
              <a:defRPr sz="1596" b="1"/>
            </a:lvl6pPr>
            <a:lvl7pPr marL="2735999" indent="0">
              <a:buNone/>
              <a:defRPr sz="1596" b="1"/>
            </a:lvl7pPr>
            <a:lvl8pPr marL="3191999" indent="0">
              <a:buNone/>
              <a:defRPr sz="1596" b="1"/>
            </a:lvl8pPr>
            <a:lvl9pPr marL="3647999" indent="0">
              <a:buNone/>
              <a:defRPr sz="1596" b="1"/>
            </a:lvl9pPr>
          </a:lstStyle>
          <a:p>
            <a:pPr lvl="0"/>
            <a:r>
              <a:rPr lang="sk-SK"/>
              <a:t>Kliknite sem a upravte štýly predlohy textu</a:t>
            </a:r>
          </a:p>
        </p:txBody>
      </p:sp>
      <p:sp>
        <p:nvSpPr>
          <p:cNvPr id="4" name="Content Placeholder 3"/>
          <p:cNvSpPr>
            <a:spLocks noGrp="1"/>
          </p:cNvSpPr>
          <p:nvPr>
            <p:ph sz="half" idx="2"/>
          </p:nvPr>
        </p:nvSpPr>
        <p:spPr>
          <a:xfrm>
            <a:off x="837603" y="2498698"/>
            <a:ext cx="5144355" cy="3675206"/>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6156127" y="1676883"/>
            <a:ext cx="5169690" cy="821814"/>
          </a:xfrm>
        </p:spPr>
        <p:txBody>
          <a:bodyPr anchor="b"/>
          <a:lstStyle>
            <a:lvl1pPr marL="0" indent="0">
              <a:buNone/>
              <a:defRPr sz="2394" b="1"/>
            </a:lvl1pPr>
            <a:lvl2pPr marL="456000" indent="0">
              <a:buNone/>
              <a:defRPr sz="1995" b="1"/>
            </a:lvl2pPr>
            <a:lvl3pPr marL="912000" indent="0">
              <a:buNone/>
              <a:defRPr sz="1795" b="1"/>
            </a:lvl3pPr>
            <a:lvl4pPr marL="1368000" indent="0">
              <a:buNone/>
              <a:defRPr sz="1596" b="1"/>
            </a:lvl4pPr>
            <a:lvl5pPr marL="1823999" indent="0">
              <a:buNone/>
              <a:defRPr sz="1596" b="1"/>
            </a:lvl5pPr>
            <a:lvl6pPr marL="2279999" indent="0">
              <a:buNone/>
              <a:defRPr sz="1596" b="1"/>
            </a:lvl6pPr>
            <a:lvl7pPr marL="2735999" indent="0">
              <a:buNone/>
              <a:defRPr sz="1596" b="1"/>
            </a:lvl7pPr>
            <a:lvl8pPr marL="3191999" indent="0">
              <a:buNone/>
              <a:defRPr sz="1596" b="1"/>
            </a:lvl8pPr>
            <a:lvl9pPr marL="3647999" indent="0">
              <a:buNone/>
              <a:defRPr sz="1596" b="1"/>
            </a:lvl9pPr>
          </a:lstStyle>
          <a:p>
            <a:pPr lvl="0"/>
            <a:r>
              <a:rPr lang="sk-SK"/>
              <a:t>Kliknite sem a upravte štýly predlohy textu</a:t>
            </a:r>
          </a:p>
        </p:txBody>
      </p:sp>
      <p:sp>
        <p:nvSpPr>
          <p:cNvPr id="6" name="Content Placeholder 5"/>
          <p:cNvSpPr>
            <a:spLocks noGrp="1"/>
          </p:cNvSpPr>
          <p:nvPr>
            <p:ph sz="quarter" idx="4"/>
          </p:nvPr>
        </p:nvSpPr>
        <p:spPr>
          <a:xfrm>
            <a:off x="6156127" y="2498698"/>
            <a:ext cx="5169690" cy="3675206"/>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19. 4. 2023</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8059369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19. 4. 2023</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92044984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19. 4. 2023</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96082902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837602" y="456036"/>
            <a:ext cx="3921997" cy="1596126"/>
          </a:xfrm>
        </p:spPr>
        <p:txBody>
          <a:bodyPr anchor="b"/>
          <a:lstStyle>
            <a:lvl1pPr>
              <a:defRPr sz="3192"/>
            </a:lvl1pPr>
          </a:lstStyle>
          <a:p>
            <a:r>
              <a:rPr lang="sk-SK"/>
              <a:t>Kliknutím upravte štýl predlohy nadpisu</a:t>
            </a:r>
            <a:endParaRPr lang="en-US" dirty="0"/>
          </a:p>
        </p:txBody>
      </p:sp>
      <p:sp>
        <p:nvSpPr>
          <p:cNvPr id="3" name="Content Placeholder 2"/>
          <p:cNvSpPr>
            <a:spLocks noGrp="1"/>
          </p:cNvSpPr>
          <p:nvPr>
            <p:ph idx="1"/>
          </p:nvPr>
        </p:nvSpPr>
        <p:spPr>
          <a:xfrm>
            <a:off x="5169690" y="984913"/>
            <a:ext cx="6156127" cy="4861215"/>
          </a:xfrm>
        </p:spPr>
        <p:txBody>
          <a:bodyPr/>
          <a:lstStyle>
            <a:lvl1pPr>
              <a:defRPr sz="3192"/>
            </a:lvl1pPr>
            <a:lvl2pPr>
              <a:defRPr sz="2793"/>
            </a:lvl2pPr>
            <a:lvl3pPr>
              <a:defRPr sz="2394"/>
            </a:lvl3pPr>
            <a:lvl4pPr>
              <a:defRPr sz="1995"/>
            </a:lvl4pPr>
            <a:lvl5pPr>
              <a:defRPr sz="1995"/>
            </a:lvl5pPr>
            <a:lvl6pPr>
              <a:defRPr sz="1995"/>
            </a:lvl6pPr>
            <a:lvl7pPr>
              <a:defRPr sz="1995"/>
            </a:lvl7pPr>
            <a:lvl8pPr>
              <a:defRPr sz="1995"/>
            </a:lvl8pPr>
            <a:lvl9pPr>
              <a:defRPr sz="1995"/>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837602" y="2052162"/>
            <a:ext cx="3921997" cy="3801883"/>
          </a:xfrm>
        </p:spPr>
        <p:txBody>
          <a:bodyPr/>
          <a:lstStyle>
            <a:lvl1pPr marL="0" indent="0">
              <a:buNone/>
              <a:defRPr sz="1596"/>
            </a:lvl1pPr>
            <a:lvl2pPr marL="456000" indent="0">
              <a:buNone/>
              <a:defRPr sz="1396"/>
            </a:lvl2pPr>
            <a:lvl3pPr marL="912000" indent="0">
              <a:buNone/>
              <a:defRPr sz="1197"/>
            </a:lvl3pPr>
            <a:lvl4pPr marL="1368000" indent="0">
              <a:buNone/>
              <a:defRPr sz="997"/>
            </a:lvl4pPr>
            <a:lvl5pPr marL="1823999" indent="0">
              <a:buNone/>
              <a:defRPr sz="997"/>
            </a:lvl5pPr>
            <a:lvl6pPr marL="2279999" indent="0">
              <a:buNone/>
              <a:defRPr sz="997"/>
            </a:lvl6pPr>
            <a:lvl7pPr marL="2735999" indent="0">
              <a:buNone/>
              <a:defRPr sz="997"/>
            </a:lvl7pPr>
            <a:lvl8pPr marL="3191999" indent="0">
              <a:buNone/>
              <a:defRPr sz="997"/>
            </a:lvl8pPr>
            <a:lvl9pPr marL="3647999" indent="0">
              <a:buNone/>
              <a:defRPr sz="997"/>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19. 4. 2023</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66760724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837602" y="456036"/>
            <a:ext cx="3921997" cy="1596126"/>
          </a:xfrm>
        </p:spPr>
        <p:txBody>
          <a:bodyPr anchor="b"/>
          <a:lstStyle>
            <a:lvl1pPr>
              <a:defRPr sz="3192"/>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5169690" y="984913"/>
            <a:ext cx="6156127" cy="4861215"/>
          </a:xfrm>
        </p:spPr>
        <p:txBody>
          <a:bodyPr anchor="t"/>
          <a:lstStyle>
            <a:lvl1pPr marL="0" indent="0">
              <a:buNone/>
              <a:defRPr sz="3192"/>
            </a:lvl1pPr>
            <a:lvl2pPr marL="456000" indent="0">
              <a:buNone/>
              <a:defRPr sz="2793"/>
            </a:lvl2pPr>
            <a:lvl3pPr marL="912000" indent="0">
              <a:buNone/>
              <a:defRPr sz="2394"/>
            </a:lvl3pPr>
            <a:lvl4pPr marL="1368000" indent="0">
              <a:buNone/>
              <a:defRPr sz="1995"/>
            </a:lvl4pPr>
            <a:lvl5pPr marL="1823999" indent="0">
              <a:buNone/>
              <a:defRPr sz="1995"/>
            </a:lvl5pPr>
            <a:lvl6pPr marL="2279999" indent="0">
              <a:buNone/>
              <a:defRPr sz="1995"/>
            </a:lvl6pPr>
            <a:lvl7pPr marL="2735999" indent="0">
              <a:buNone/>
              <a:defRPr sz="1995"/>
            </a:lvl7pPr>
            <a:lvl8pPr marL="3191999" indent="0">
              <a:buNone/>
              <a:defRPr sz="1995"/>
            </a:lvl8pPr>
            <a:lvl9pPr marL="3647999" indent="0">
              <a:buNone/>
              <a:defRPr sz="1995"/>
            </a:lvl9pPr>
          </a:lstStyle>
          <a:p>
            <a:r>
              <a:rPr lang="sk-SK"/>
              <a:t>Kliknutím na ikonu pridáte obrázok</a:t>
            </a:r>
            <a:endParaRPr lang="en-US" dirty="0"/>
          </a:p>
        </p:txBody>
      </p:sp>
      <p:sp>
        <p:nvSpPr>
          <p:cNvPr id="4" name="Text Placeholder 3"/>
          <p:cNvSpPr>
            <a:spLocks noGrp="1"/>
          </p:cNvSpPr>
          <p:nvPr>
            <p:ph type="body" sz="half" idx="2"/>
          </p:nvPr>
        </p:nvSpPr>
        <p:spPr>
          <a:xfrm>
            <a:off x="837602" y="2052162"/>
            <a:ext cx="3921997" cy="3801883"/>
          </a:xfrm>
        </p:spPr>
        <p:txBody>
          <a:bodyPr/>
          <a:lstStyle>
            <a:lvl1pPr marL="0" indent="0">
              <a:buNone/>
              <a:defRPr sz="1596"/>
            </a:lvl1pPr>
            <a:lvl2pPr marL="456000" indent="0">
              <a:buNone/>
              <a:defRPr sz="1396"/>
            </a:lvl2pPr>
            <a:lvl3pPr marL="912000" indent="0">
              <a:buNone/>
              <a:defRPr sz="1197"/>
            </a:lvl3pPr>
            <a:lvl4pPr marL="1368000" indent="0">
              <a:buNone/>
              <a:defRPr sz="997"/>
            </a:lvl4pPr>
            <a:lvl5pPr marL="1823999" indent="0">
              <a:buNone/>
              <a:defRPr sz="997"/>
            </a:lvl5pPr>
            <a:lvl6pPr marL="2279999" indent="0">
              <a:buNone/>
              <a:defRPr sz="997"/>
            </a:lvl6pPr>
            <a:lvl7pPr marL="2735999" indent="0">
              <a:buNone/>
              <a:defRPr sz="997"/>
            </a:lvl7pPr>
            <a:lvl8pPr marL="3191999" indent="0">
              <a:buNone/>
              <a:defRPr sz="997"/>
            </a:lvl8pPr>
            <a:lvl9pPr marL="3647999" indent="0">
              <a:buNone/>
              <a:defRPr sz="997"/>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19. 4. 2023</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12148654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19. 4. 2023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84299490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02179" y="364195"/>
            <a:ext cx="2622054" cy="5797040"/>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836017" y="364195"/>
            <a:ext cx="7714159" cy="5797040"/>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19. 4. 2023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34980939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912019" y="2125001"/>
            <a:ext cx="10336212" cy="1466282"/>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824040" y="3876308"/>
            <a:ext cx="8512175" cy="1748138"/>
          </a:xfrm>
          <a:prstGeom prst="rect">
            <a:avLst/>
          </a:prstGeom>
        </p:spPr>
        <p:txBody>
          <a:bodyPr lIns="100794" tIns="50397" rIns="100794" bIns="50397"/>
          <a:lstStyle>
            <a:lvl1pPr marL="0" indent="0" algn="ctr">
              <a:buNone/>
              <a:defRPr/>
            </a:lvl1pPr>
            <a:lvl2pPr marL="456008" indent="0" algn="ctr">
              <a:buNone/>
              <a:defRPr/>
            </a:lvl2pPr>
            <a:lvl3pPr marL="912018" indent="0" algn="ctr">
              <a:buNone/>
              <a:defRPr/>
            </a:lvl3pPr>
            <a:lvl4pPr marL="1368026" indent="0" algn="ctr">
              <a:buNone/>
              <a:defRPr/>
            </a:lvl4pPr>
            <a:lvl5pPr marL="1824034" indent="0" algn="ctr">
              <a:buNone/>
              <a:defRPr/>
            </a:lvl5pPr>
            <a:lvl6pPr marL="2280044" indent="0" algn="ctr">
              <a:buNone/>
              <a:defRPr/>
            </a:lvl6pPr>
            <a:lvl7pPr marL="2736052" indent="0" algn="ctr">
              <a:buNone/>
              <a:defRPr/>
            </a:lvl7pPr>
            <a:lvl8pPr marL="3192060" indent="0" algn="ctr">
              <a:buNone/>
              <a:defRPr/>
            </a:lvl8pPr>
            <a:lvl9pPr marL="3648069"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400595"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7565C26-A89C-412B-8778-356E6F0DBE07}" type="datetime1">
              <a:rPr lang="sk-SK" altLang="sk-SK" smtClean="0"/>
              <a:pPr>
                <a:defRPr/>
              </a:pPr>
              <a:t>19. 4. 2023</a:t>
            </a:fld>
            <a:endParaRPr lang="es-ES" altLang="sk-SK"/>
          </a:p>
        </p:txBody>
      </p:sp>
    </p:spTree>
    <p:extLst>
      <p:ext uri="{BB962C8B-B14F-4D97-AF65-F5344CB8AC3E}">
        <p14:creationId xmlns:p14="http://schemas.microsoft.com/office/powerpoint/2010/main" val="394350961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608013" y="273938"/>
            <a:ext cx="10944225" cy="114009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608013" y="1596126"/>
            <a:ext cx="10944225" cy="4514439"/>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400595"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6B06F517-F550-4DCC-8048-40460AACE523}" type="datetime1">
              <a:rPr lang="sk-SK" altLang="sk-SK" smtClean="0"/>
              <a:pPr>
                <a:defRPr/>
              </a:pPr>
              <a:t>19. 4. 2023</a:t>
            </a:fld>
            <a:endParaRPr lang="es-ES" altLang="sk-SK"/>
          </a:p>
        </p:txBody>
      </p:sp>
    </p:spTree>
    <p:extLst>
      <p:ext uri="{BB962C8B-B14F-4D97-AF65-F5344CB8AC3E}">
        <p14:creationId xmlns:p14="http://schemas.microsoft.com/office/powerpoint/2010/main" val="393257026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960578" y="4395683"/>
            <a:ext cx="10336212" cy="1358606"/>
          </a:xfrm>
          <a:prstGeom prst="rect">
            <a:avLst/>
          </a:prstGeom>
        </p:spPr>
        <p:txBody>
          <a:bodyPr lIns="100794" tIns="50397" rIns="100794" bIns="50397" anchor="t"/>
          <a:lstStyle>
            <a:lvl1pPr algn="l">
              <a:defRPr sz="3981" b="1" cap="all"/>
            </a:lvl1pPr>
          </a:lstStyle>
          <a:p>
            <a:r>
              <a:rPr lang="sk-SK"/>
              <a:t>Upravte štýly predlohy textu</a:t>
            </a:r>
          </a:p>
        </p:txBody>
      </p:sp>
      <p:sp>
        <p:nvSpPr>
          <p:cNvPr id="3" name="Zástupný symbol textu 2"/>
          <p:cNvSpPr>
            <a:spLocks noGrp="1"/>
          </p:cNvSpPr>
          <p:nvPr>
            <p:ph type="body" idx="1"/>
          </p:nvPr>
        </p:nvSpPr>
        <p:spPr>
          <a:xfrm>
            <a:off x="960578" y="2899313"/>
            <a:ext cx="10336212" cy="1496367"/>
          </a:xfrm>
          <a:prstGeom prst="rect">
            <a:avLst/>
          </a:prstGeom>
        </p:spPr>
        <p:txBody>
          <a:bodyPr lIns="100794" tIns="50397" rIns="100794" bIns="50397" anchor="b"/>
          <a:lstStyle>
            <a:lvl1pPr marL="0" indent="0">
              <a:buNone/>
              <a:defRPr sz="1991"/>
            </a:lvl1pPr>
            <a:lvl2pPr marL="456008" indent="0">
              <a:buNone/>
              <a:defRPr sz="1810"/>
            </a:lvl2pPr>
            <a:lvl3pPr marL="912018" indent="0">
              <a:buNone/>
              <a:defRPr sz="1629"/>
            </a:lvl3pPr>
            <a:lvl4pPr marL="1368026" indent="0">
              <a:buNone/>
              <a:defRPr sz="1357"/>
            </a:lvl4pPr>
            <a:lvl5pPr marL="1824034" indent="0">
              <a:buNone/>
              <a:defRPr sz="1357"/>
            </a:lvl5pPr>
            <a:lvl6pPr marL="2280044" indent="0">
              <a:buNone/>
              <a:defRPr sz="1357"/>
            </a:lvl6pPr>
            <a:lvl7pPr marL="2736052" indent="0">
              <a:buNone/>
              <a:defRPr sz="1357"/>
            </a:lvl7pPr>
            <a:lvl8pPr marL="3192060" indent="0">
              <a:buNone/>
              <a:defRPr sz="1357"/>
            </a:lvl8pPr>
            <a:lvl9pPr marL="3648069" indent="0">
              <a:buNone/>
              <a:defRPr sz="1357"/>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400595"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A12D850-08E9-4050-8149-D49AE3F5E958}" type="datetime1">
              <a:rPr lang="sk-SK" altLang="sk-SK" smtClean="0"/>
              <a:pPr>
                <a:defRPr/>
              </a:pPr>
              <a:t>19. 4. 2023</a:t>
            </a:fld>
            <a:endParaRPr lang="es-ES" altLang="sk-SK"/>
          </a:p>
        </p:txBody>
      </p:sp>
    </p:spTree>
    <p:extLst>
      <p:ext uri="{BB962C8B-B14F-4D97-AF65-F5344CB8AC3E}">
        <p14:creationId xmlns:p14="http://schemas.microsoft.com/office/powerpoint/2010/main" val="18179539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608013" y="273938"/>
            <a:ext cx="10944225" cy="114009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608012" y="1596126"/>
            <a:ext cx="5370777" cy="4514439"/>
          </a:xfrm>
          <a:prstGeom prst="rect">
            <a:avLst/>
          </a:prstGeom>
        </p:spPr>
        <p:txBody>
          <a:bodyPr lIns="100794" tIns="50397" rIns="100794" bIns="50397"/>
          <a:lstStyle>
            <a:lvl1pPr>
              <a:defRPr sz="2805"/>
            </a:lvl1pPr>
            <a:lvl2pPr>
              <a:defRPr sz="2352"/>
            </a:lvl2pPr>
            <a:lvl3pPr>
              <a:defRPr sz="1991"/>
            </a:lvl3pPr>
            <a:lvl4pPr>
              <a:defRPr sz="1810"/>
            </a:lvl4pPr>
            <a:lvl5pPr>
              <a:defRPr sz="1810"/>
            </a:lvl5pPr>
            <a:lvl6pPr>
              <a:defRPr sz="1810"/>
            </a:lvl6pPr>
            <a:lvl7pPr>
              <a:defRPr sz="1810"/>
            </a:lvl7pPr>
            <a:lvl8pPr>
              <a:defRPr sz="1810"/>
            </a:lvl8pPr>
            <a:lvl9pPr>
              <a:defRPr sz="181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6181462" y="1596126"/>
            <a:ext cx="5370777" cy="4514439"/>
          </a:xfrm>
          <a:prstGeom prst="rect">
            <a:avLst/>
          </a:prstGeom>
        </p:spPr>
        <p:txBody>
          <a:bodyPr lIns="100794" tIns="50397" rIns="100794" bIns="50397"/>
          <a:lstStyle>
            <a:lvl1pPr>
              <a:defRPr sz="2805"/>
            </a:lvl1pPr>
            <a:lvl2pPr>
              <a:defRPr sz="2352"/>
            </a:lvl2pPr>
            <a:lvl3pPr>
              <a:defRPr sz="1991"/>
            </a:lvl3pPr>
            <a:lvl4pPr>
              <a:defRPr sz="1810"/>
            </a:lvl4pPr>
            <a:lvl5pPr>
              <a:defRPr sz="1810"/>
            </a:lvl5pPr>
            <a:lvl6pPr>
              <a:defRPr sz="1810"/>
            </a:lvl6pPr>
            <a:lvl7pPr>
              <a:defRPr sz="1810"/>
            </a:lvl7pPr>
            <a:lvl8pPr>
              <a:defRPr sz="1810"/>
            </a:lvl8pPr>
            <a:lvl9pPr>
              <a:defRPr sz="181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400595"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30969B1-044A-4A14-A475-7A7FEFD61530}" type="datetime1">
              <a:rPr lang="sk-SK" altLang="sk-SK" smtClean="0"/>
              <a:pPr>
                <a:defRPr/>
              </a:pPr>
              <a:t>19. 4. 2023</a:t>
            </a:fld>
            <a:endParaRPr lang="es-ES" altLang="sk-SK"/>
          </a:p>
        </p:txBody>
      </p:sp>
    </p:spTree>
    <p:extLst>
      <p:ext uri="{BB962C8B-B14F-4D97-AF65-F5344CB8AC3E}">
        <p14:creationId xmlns:p14="http://schemas.microsoft.com/office/powerpoint/2010/main" val="306474244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608013" y="273938"/>
            <a:ext cx="10944225" cy="114009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608014" y="1531206"/>
            <a:ext cx="5372889" cy="638133"/>
          </a:xfrm>
          <a:prstGeom prst="rect">
            <a:avLst/>
          </a:prstGeom>
        </p:spPr>
        <p:txBody>
          <a:bodyPr lIns="100794" tIns="50397" rIns="100794" bIns="50397" anchor="b"/>
          <a:lstStyle>
            <a:lvl1pPr marL="0" indent="0">
              <a:buNone/>
              <a:defRPr sz="2352" b="1"/>
            </a:lvl1pPr>
            <a:lvl2pPr marL="456008" indent="0">
              <a:buNone/>
              <a:defRPr sz="1991" b="1"/>
            </a:lvl2pPr>
            <a:lvl3pPr marL="912018" indent="0">
              <a:buNone/>
              <a:defRPr sz="1810" b="1"/>
            </a:lvl3pPr>
            <a:lvl4pPr marL="1368026" indent="0">
              <a:buNone/>
              <a:defRPr sz="1629" b="1"/>
            </a:lvl4pPr>
            <a:lvl5pPr marL="1824034" indent="0">
              <a:buNone/>
              <a:defRPr sz="1629" b="1"/>
            </a:lvl5pPr>
            <a:lvl6pPr marL="2280044" indent="0">
              <a:buNone/>
              <a:defRPr sz="1629" b="1"/>
            </a:lvl6pPr>
            <a:lvl7pPr marL="2736052" indent="0">
              <a:buNone/>
              <a:defRPr sz="1629" b="1"/>
            </a:lvl7pPr>
            <a:lvl8pPr marL="3192060" indent="0">
              <a:buNone/>
              <a:defRPr sz="1629" b="1"/>
            </a:lvl8pPr>
            <a:lvl9pPr marL="3648069" indent="0">
              <a:buNone/>
              <a:defRPr sz="1629" b="1"/>
            </a:lvl9pPr>
          </a:lstStyle>
          <a:p>
            <a:pPr lvl="0"/>
            <a:r>
              <a:rPr lang="sk-SK"/>
              <a:t>Upravte štýl predlohy textu.</a:t>
            </a:r>
          </a:p>
        </p:txBody>
      </p:sp>
      <p:sp>
        <p:nvSpPr>
          <p:cNvPr id="4" name="Zástupný symbol obsahu 3"/>
          <p:cNvSpPr>
            <a:spLocks noGrp="1"/>
          </p:cNvSpPr>
          <p:nvPr>
            <p:ph sz="half" idx="2"/>
          </p:nvPr>
        </p:nvSpPr>
        <p:spPr>
          <a:xfrm>
            <a:off x="608014" y="2169340"/>
            <a:ext cx="5372889" cy="3941227"/>
          </a:xfrm>
          <a:prstGeom prst="rect">
            <a:avLst/>
          </a:prstGeom>
        </p:spPr>
        <p:txBody>
          <a:bodyPr lIns="100794" tIns="50397" rIns="100794" bIns="50397"/>
          <a:lstStyle>
            <a:lvl1pPr>
              <a:defRPr sz="2352"/>
            </a:lvl1pPr>
            <a:lvl2pPr>
              <a:defRPr sz="1991"/>
            </a:lvl2pPr>
            <a:lvl3pPr>
              <a:defRPr sz="1810"/>
            </a:lvl3pPr>
            <a:lvl4pPr>
              <a:defRPr sz="1629"/>
            </a:lvl4pPr>
            <a:lvl5pPr>
              <a:defRPr sz="1629"/>
            </a:lvl5pPr>
            <a:lvl6pPr>
              <a:defRPr sz="1629"/>
            </a:lvl6pPr>
            <a:lvl7pPr>
              <a:defRPr sz="1629"/>
            </a:lvl7pPr>
            <a:lvl8pPr>
              <a:defRPr sz="1629"/>
            </a:lvl8pPr>
            <a:lvl9pPr>
              <a:defRPr sz="1629"/>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6177240" y="1531206"/>
            <a:ext cx="5374999" cy="638133"/>
          </a:xfrm>
          <a:prstGeom prst="rect">
            <a:avLst/>
          </a:prstGeom>
        </p:spPr>
        <p:txBody>
          <a:bodyPr lIns="100794" tIns="50397" rIns="100794" bIns="50397" anchor="b"/>
          <a:lstStyle>
            <a:lvl1pPr marL="0" indent="0">
              <a:buNone/>
              <a:defRPr sz="2352" b="1"/>
            </a:lvl1pPr>
            <a:lvl2pPr marL="456008" indent="0">
              <a:buNone/>
              <a:defRPr sz="1991" b="1"/>
            </a:lvl2pPr>
            <a:lvl3pPr marL="912018" indent="0">
              <a:buNone/>
              <a:defRPr sz="1810" b="1"/>
            </a:lvl3pPr>
            <a:lvl4pPr marL="1368026" indent="0">
              <a:buNone/>
              <a:defRPr sz="1629" b="1"/>
            </a:lvl4pPr>
            <a:lvl5pPr marL="1824034" indent="0">
              <a:buNone/>
              <a:defRPr sz="1629" b="1"/>
            </a:lvl5pPr>
            <a:lvl6pPr marL="2280044" indent="0">
              <a:buNone/>
              <a:defRPr sz="1629" b="1"/>
            </a:lvl6pPr>
            <a:lvl7pPr marL="2736052" indent="0">
              <a:buNone/>
              <a:defRPr sz="1629" b="1"/>
            </a:lvl7pPr>
            <a:lvl8pPr marL="3192060" indent="0">
              <a:buNone/>
              <a:defRPr sz="1629" b="1"/>
            </a:lvl8pPr>
            <a:lvl9pPr marL="3648069" indent="0">
              <a:buNone/>
              <a:defRPr sz="1629" b="1"/>
            </a:lvl9pPr>
          </a:lstStyle>
          <a:p>
            <a:pPr lvl="0"/>
            <a:r>
              <a:rPr lang="sk-SK"/>
              <a:t>Upravte štýl predlohy textu.</a:t>
            </a:r>
          </a:p>
        </p:txBody>
      </p:sp>
      <p:sp>
        <p:nvSpPr>
          <p:cNvPr id="6" name="Zástupný symbol obsahu 5"/>
          <p:cNvSpPr>
            <a:spLocks noGrp="1"/>
          </p:cNvSpPr>
          <p:nvPr>
            <p:ph sz="quarter" idx="4"/>
          </p:nvPr>
        </p:nvSpPr>
        <p:spPr>
          <a:xfrm>
            <a:off x="6177240" y="2169340"/>
            <a:ext cx="5374999" cy="3941227"/>
          </a:xfrm>
          <a:prstGeom prst="rect">
            <a:avLst/>
          </a:prstGeom>
        </p:spPr>
        <p:txBody>
          <a:bodyPr lIns="100794" tIns="50397" rIns="100794" bIns="50397"/>
          <a:lstStyle>
            <a:lvl1pPr>
              <a:defRPr sz="2352"/>
            </a:lvl1pPr>
            <a:lvl2pPr>
              <a:defRPr sz="1991"/>
            </a:lvl2pPr>
            <a:lvl3pPr>
              <a:defRPr sz="1810"/>
            </a:lvl3pPr>
            <a:lvl4pPr>
              <a:defRPr sz="1629"/>
            </a:lvl4pPr>
            <a:lvl5pPr>
              <a:defRPr sz="1629"/>
            </a:lvl5pPr>
            <a:lvl6pPr>
              <a:defRPr sz="1629"/>
            </a:lvl6pPr>
            <a:lvl7pPr>
              <a:defRPr sz="1629"/>
            </a:lvl7pPr>
            <a:lvl8pPr>
              <a:defRPr sz="1629"/>
            </a:lvl8pPr>
            <a:lvl9pPr>
              <a:defRPr sz="1629"/>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400595"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00820659-1E9F-46FD-94D1-91AC5531BDB2}" type="datetime1">
              <a:rPr lang="sk-SK" altLang="sk-SK" smtClean="0"/>
              <a:pPr>
                <a:defRPr/>
              </a:pPr>
              <a:t>19. 4. 2023</a:t>
            </a:fld>
            <a:endParaRPr lang="es-ES" altLang="sk-SK"/>
          </a:p>
        </p:txBody>
      </p:sp>
    </p:spTree>
    <p:extLst>
      <p:ext uri="{BB962C8B-B14F-4D97-AF65-F5344CB8AC3E}">
        <p14:creationId xmlns:p14="http://schemas.microsoft.com/office/powerpoint/2010/main" val="126864376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608013" y="273938"/>
            <a:ext cx="10944225" cy="114009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400595"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5294C9C-9C3D-4E8C-8A77-B5989450F1EC}" type="datetime1">
              <a:rPr lang="sk-SK" altLang="sk-SK" smtClean="0"/>
              <a:pPr>
                <a:defRPr/>
              </a:pPr>
              <a:t>19. 4. 2023</a:t>
            </a:fld>
            <a:endParaRPr lang="es-ES" altLang="sk-SK"/>
          </a:p>
        </p:txBody>
      </p:sp>
    </p:spTree>
    <p:extLst>
      <p:ext uri="{BB962C8B-B14F-4D97-AF65-F5344CB8AC3E}">
        <p14:creationId xmlns:p14="http://schemas.microsoft.com/office/powerpoint/2010/main" val="70052718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400595"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D0A28482-A7A8-4A27-AD5E-15D5FCDCCBEF}" type="datetime1">
              <a:rPr lang="sk-SK" altLang="sk-SK" smtClean="0"/>
              <a:pPr>
                <a:defRPr/>
              </a:pPr>
              <a:t>19. 4. 2023</a:t>
            </a:fld>
            <a:endParaRPr lang="es-ES" altLang="sk-SK"/>
          </a:p>
        </p:txBody>
      </p:sp>
    </p:spTree>
    <p:extLst>
      <p:ext uri="{BB962C8B-B14F-4D97-AF65-F5344CB8AC3E}">
        <p14:creationId xmlns:p14="http://schemas.microsoft.com/office/powerpoint/2010/main" val="64823619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608015" y="272358"/>
            <a:ext cx="4000638" cy="1159091"/>
          </a:xfrm>
          <a:prstGeom prst="rect">
            <a:avLst/>
          </a:prstGeom>
        </p:spPr>
        <p:txBody>
          <a:bodyPr lIns="100794" tIns="50397" rIns="100794" bIns="50397" anchor="b"/>
          <a:lstStyle>
            <a:lvl1pPr algn="l">
              <a:defRPr sz="1991" b="1"/>
            </a:lvl1pPr>
          </a:lstStyle>
          <a:p>
            <a:r>
              <a:rPr lang="sk-SK"/>
              <a:t>Upravte štýly predlohy textu</a:t>
            </a:r>
          </a:p>
        </p:txBody>
      </p:sp>
      <p:sp>
        <p:nvSpPr>
          <p:cNvPr id="3" name="Zástupný symbol obsahu 2"/>
          <p:cNvSpPr>
            <a:spLocks noGrp="1"/>
          </p:cNvSpPr>
          <p:nvPr>
            <p:ph idx="1"/>
          </p:nvPr>
        </p:nvSpPr>
        <p:spPr>
          <a:xfrm>
            <a:off x="4754323" y="272359"/>
            <a:ext cx="6797917" cy="5838210"/>
          </a:xfrm>
          <a:prstGeom prst="rect">
            <a:avLst/>
          </a:prstGeom>
        </p:spPr>
        <p:txBody>
          <a:bodyPr lIns="100794" tIns="50397" rIns="100794" bIns="50397"/>
          <a:lstStyle>
            <a:lvl1pPr>
              <a:defRPr sz="3167"/>
            </a:lvl1pPr>
            <a:lvl2pPr>
              <a:defRPr sz="2805"/>
            </a:lvl2pPr>
            <a:lvl3pPr>
              <a:defRPr sz="2352"/>
            </a:lvl3pPr>
            <a:lvl4pPr>
              <a:defRPr sz="1991"/>
            </a:lvl4pPr>
            <a:lvl5pPr>
              <a:defRPr sz="1991"/>
            </a:lvl5pPr>
            <a:lvl6pPr>
              <a:defRPr sz="1991"/>
            </a:lvl6pPr>
            <a:lvl7pPr>
              <a:defRPr sz="1991"/>
            </a:lvl7pPr>
            <a:lvl8pPr>
              <a:defRPr sz="1991"/>
            </a:lvl8pPr>
            <a:lvl9pPr>
              <a:defRPr sz="199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608015" y="1431447"/>
            <a:ext cx="4000638" cy="4679118"/>
          </a:xfrm>
          <a:prstGeom prst="rect">
            <a:avLst/>
          </a:prstGeom>
        </p:spPr>
        <p:txBody>
          <a:bodyPr lIns="100794" tIns="50397" rIns="100794" bIns="50397"/>
          <a:lstStyle>
            <a:lvl1pPr marL="0" indent="0">
              <a:buNone/>
              <a:defRPr sz="1357"/>
            </a:lvl1pPr>
            <a:lvl2pPr marL="456008" indent="0">
              <a:buNone/>
              <a:defRPr sz="1176"/>
            </a:lvl2pPr>
            <a:lvl3pPr marL="912018" indent="0">
              <a:buNone/>
              <a:defRPr sz="995"/>
            </a:lvl3pPr>
            <a:lvl4pPr marL="1368026" indent="0">
              <a:buNone/>
              <a:defRPr sz="905"/>
            </a:lvl4pPr>
            <a:lvl5pPr marL="1824034" indent="0">
              <a:buNone/>
              <a:defRPr sz="905"/>
            </a:lvl5pPr>
            <a:lvl6pPr marL="2280044" indent="0">
              <a:buNone/>
              <a:defRPr sz="905"/>
            </a:lvl6pPr>
            <a:lvl7pPr marL="2736052" indent="0">
              <a:buNone/>
              <a:defRPr sz="905"/>
            </a:lvl7pPr>
            <a:lvl8pPr marL="3192060" indent="0">
              <a:buNone/>
              <a:defRPr sz="905"/>
            </a:lvl8pPr>
            <a:lvl9pPr marL="3648069" indent="0">
              <a:buNone/>
              <a:defRPr sz="905"/>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400595"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3F12BF1E-2E46-44BE-8817-D5802542F988}" type="datetime1">
              <a:rPr lang="sk-SK" altLang="sk-SK" smtClean="0"/>
              <a:pPr>
                <a:defRPr/>
              </a:pPr>
              <a:t>19. 4. 2023</a:t>
            </a:fld>
            <a:endParaRPr lang="es-ES" altLang="sk-SK"/>
          </a:p>
        </p:txBody>
      </p:sp>
    </p:spTree>
    <p:extLst>
      <p:ext uri="{BB962C8B-B14F-4D97-AF65-F5344CB8AC3E}">
        <p14:creationId xmlns:p14="http://schemas.microsoft.com/office/powerpoint/2010/main" val="827863901"/>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383496" y="4788376"/>
            <a:ext cx="7296150" cy="565295"/>
          </a:xfrm>
          <a:prstGeom prst="rect">
            <a:avLst/>
          </a:prstGeom>
        </p:spPr>
        <p:txBody>
          <a:bodyPr lIns="100794" tIns="50397" rIns="100794" bIns="50397" anchor="b"/>
          <a:lstStyle>
            <a:lvl1pPr algn="l">
              <a:defRPr sz="1991" b="1"/>
            </a:lvl1pPr>
          </a:lstStyle>
          <a:p>
            <a:r>
              <a:rPr lang="sk-SK"/>
              <a:t>Upravte štýly predlohy textu</a:t>
            </a:r>
          </a:p>
        </p:txBody>
      </p:sp>
      <p:sp>
        <p:nvSpPr>
          <p:cNvPr id="3" name="Zástupný symbol obrázka 2"/>
          <p:cNvSpPr>
            <a:spLocks noGrp="1"/>
          </p:cNvSpPr>
          <p:nvPr>
            <p:ph type="pic" idx="1"/>
          </p:nvPr>
        </p:nvSpPr>
        <p:spPr>
          <a:xfrm>
            <a:off x="2383496" y="611218"/>
            <a:ext cx="7296150" cy="4104323"/>
          </a:xfrm>
          <a:prstGeom prst="rect">
            <a:avLst/>
          </a:prstGeom>
        </p:spPr>
        <p:txBody>
          <a:bodyPr lIns="100794" tIns="50397" rIns="100794" bIns="50397"/>
          <a:lstStyle>
            <a:lvl1pPr marL="0" indent="0">
              <a:buNone/>
              <a:defRPr sz="3167"/>
            </a:lvl1pPr>
            <a:lvl2pPr marL="456008" indent="0">
              <a:buNone/>
              <a:defRPr sz="2805"/>
            </a:lvl2pPr>
            <a:lvl3pPr marL="912018" indent="0">
              <a:buNone/>
              <a:defRPr sz="2352"/>
            </a:lvl3pPr>
            <a:lvl4pPr marL="1368026" indent="0">
              <a:buNone/>
              <a:defRPr sz="1991"/>
            </a:lvl4pPr>
            <a:lvl5pPr marL="1824034" indent="0">
              <a:buNone/>
              <a:defRPr sz="1991"/>
            </a:lvl5pPr>
            <a:lvl6pPr marL="2280044" indent="0">
              <a:buNone/>
              <a:defRPr sz="1991"/>
            </a:lvl6pPr>
            <a:lvl7pPr marL="2736052" indent="0">
              <a:buNone/>
              <a:defRPr sz="1991"/>
            </a:lvl7pPr>
            <a:lvl8pPr marL="3192060" indent="0">
              <a:buNone/>
              <a:defRPr sz="1991"/>
            </a:lvl8pPr>
            <a:lvl9pPr marL="3648069" indent="0">
              <a:buNone/>
              <a:defRPr sz="1991"/>
            </a:lvl9pPr>
          </a:lstStyle>
          <a:p>
            <a:pPr lvl="0"/>
            <a:endParaRPr lang="sk-SK" noProof="0"/>
          </a:p>
        </p:txBody>
      </p:sp>
      <p:sp>
        <p:nvSpPr>
          <p:cNvPr id="4" name="Zástupný symbol textu 3"/>
          <p:cNvSpPr>
            <a:spLocks noGrp="1"/>
          </p:cNvSpPr>
          <p:nvPr>
            <p:ph type="body" sz="half" idx="2"/>
          </p:nvPr>
        </p:nvSpPr>
        <p:spPr>
          <a:xfrm>
            <a:off x="2383496" y="5353675"/>
            <a:ext cx="7296150" cy="802812"/>
          </a:xfrm>
          <a:prstGeom prst="rect">
            <a:avLst/>
          </a:prstGeom>
        </p:spPr>
        <p:txBody>
          <a:bodyPr lIns="100794" tIns="50397" rIns="100794" bIns="50397"/>
          <a:lstStyle>
            <a:lvl1pPr marL="0" indent="0">
              <a:buNone/>
              <a:defRPr sz="1357"/>
            </a:lvl1pPr>
            <a:lvl2pPr marL="456008" indent="0">
              <a:buNone/>
              <a:defRPr sz="1176"/>
            </a:lvl2pPr>
            <a:lvl3pPr marL="912018" indent="0">
              <a:buNone/>
              <a:defRPr sz="995"/>
            </a:lvl3pPr>
            <a:lvl4pPr marL="1368026" indent="0">
              <a:buNone/>
              <a:defRPr sz="905"/>
            </a:lvl4pPr>
            <a:lvl5pPr marL="1824034" indent="0">
              <a:buNone/>
              <a:defRPr sz="905"/>
            </a:lvl5pPr>
            <a:lvl6pPr marL="2280044" indent="0">
              <a:buNone/>
              <a:defRPr sz="905"/>
            </a:lvl6pPr>
            <a:lvl7pPr marL="2736052" indent="0">
              <a:buNone/>
              <a:defRPr sz="905"/>
            </a:lvl7pPr>
            <a:lvl8pPr marL="3192060" indent="0">
              <a:buNone/>
              <a:defRPr sz="905"/>
            </a:lvl8pPr>
            <a:lvl9pPr marL="3648069" indent="0">
              <a:buNone/>
              <a:defRPr sz="905"/>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400595"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5BF924E-791B-4140-8B06-FD71652BDD72}" type="datetime1">
              <a:rPr lang="sk-SK" altLang="sk-SK" smtClean="0"/>
              <a:pPr>
                <a:defRPr/>
              </a:pPr>
              <a:t>19. 4. 2023</a:t>
            </a:fld>
            <a:endParaRPr lang="es-ES" altLang="sk-SK"/>
          </a:p>
        </p:txBody>
      </p:sp>
    </p:spTree>
    <p:extLst>
      <p:ext uri="{BB962C8B-B14F-4D97-AF65-F5344CB8AC3E}">
        <p14:creationId xmlns:p14="http://schemas.microsoft.com/office/powerpoint/2010/main" val="220630158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608013" y="273938"/>
            <a:ext cx="10944225" cy="114009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8013" y="1596126"/>
            <a:ext cx="10944225" cy="4514439"/>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400595"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9C96496-E72D-48E4-9A64-AAA9D65F8008}" type="datetime1">
              <a:rPr lang="sk-SK" altLang="sk-SK" smtClean="0"/>
              <a:pPr>
                <a:defRPr/>
              </a:pPr>
              <a:t>19. 4. 2023</a:t>
            </a:fld>
            <a:endParaRPr lang="es-ES" altLang="sk-SK"/>
          </a:p>
        </p:txBody>
      </p:sp>
    </p:spTree>
    <p:extLst>
      <p:ext uri="{BB962C8B-B14F-4D97-AF65-F5344CB8AC3E}">
        <p14:creationId xmlns:p14="http://schemas.microsoft.com/office/powerpoint/2010/main" val="163771375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816181" y="273942"/>
            <a:ext cx="2736057" cy="5836626"/>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8015" y="273942"/>
            <a:ext cx="8005497" cy="5836626"/>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400595"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FFDB5D83-2C79-43B8-8C7D-6BC40822FA31}" type="datetime1">
              <a:rPr lang="sk-SK" altLang="sk-SK" smtClean="0"/>
              <a:pPr>
                <a:defRPr/>
              </a:pPr>
              <a:t>19. 4. 2023</a:t>
            </a:fld>
            <a:endParaRPr lang="es-ES" altLang="sk-SK"/>
          </a:p>
        </p:txBody>
      </p:sp>
    </p:spTree>
    <p:extLst>
      <p:ext uri="{BB962C8B-B14F-4D97-AF65-F5344CB8AC3E}">
        <p14:creationId xmlns:p14="http://schemas.microsoft.com/office/powerpoint/2010/main" val="26244338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2.jp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6017" y="364196"/>
            <a:ext cx="10488216" cy="1322188"/>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836017" y="1820976"/>
            <a:ext cx="10488216" cy="4340259"/>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836017" y="6340166"/>
            <a:ext cx="2736056" cy="364195"/>
          </a:xfrm>
          <a:prstGeom prst="rect">
            <a:avLst/>
          </a:prstGeom>
        </p:spPr>
        <p:txBody>
          <a:bodyPr vert="horz" lIns="91440" tIns="45720" rIns="91440" bIns="45720" rtlCol="0" anchor="ctr"/>
          <a:lstStyle>
            <a:lvl1pPr algn="l">
              <a:defRPr sz="1197">
                <a:solidFill>
                  <a:schemeClr val="tx1">
                    <a:tint val="75000"/>
                  </a:schemeClr>
                </a:solidFill>
              </a:defRPr>
            </a:lvl1pPr>
          </a:lstStyle>
          <a:p>
            <a:fld id="{5AF66897-4934-487E-864C-D2566DDFCD31}" type="datetime1">
              <a:rPr lang="sk-SK" smtClean="0"/>
              <a:t>19. 4. 2023</a:t>
            </a:fld>
            <a:endParaRPr lang="sk-SK"/>
          </a:p>
        </p:txBody>
      </p:sp>
      <p:sp>
        <p:nvSpPr>
          <p:cNvPr id="5" name="Footer Placeholder 4"/>
          <p:cNvSpPr>
            <a:spLocks noGrp="1"/>
          </p:cNvSpPr>
          <p:nvPr>
            <p:ph type="ftr" sz="quarter" idx="3"/>
          </p:nvPr>
        </p:nvSpPr>
        <p:spPr>
          <a:xfrm>
            <a:off x="4028083" y="6340166"/>
            <a:ext cx="4104084" cy="364195"/>
          </a:xfrm>
          <a:prstGeom prst="rect">
            <a:avLst/>
          </a:prstGeom>
        </p:spPr>
        <p:txBody>
          <a:bodyPr vert="horz" lIns="91440" tIns="45720" rIns="91440" bIns="45720" rtlCol="0" anchor="ctr"/>
          <a:lstStyle>
            <a:lvl1pPr algn="ctr">
              <a:defRPr sz="1197">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8588177" y="6340166"/>
            <a:ext cx="2736056" cy="364195"/>
          </a:xfrm>
          <a:prstGeom prst="rect">
            <a:avLst/>
          </a:prstGeom>
        </p:spPr>
        <p:txBody>
          <a:bodyPr vert="horz" lIns="91440" tIns="45720" rIns="91440" bIns="45720" rtlCol="0" anchor="ctr"/>
          <a:lstStyle>
            <a:lvl1pPr algn="r">
              <a:defRPr sz="1197">
                <a:solidFill>
                  <a:schemeClr val="tx1">
                    <a:tint val="75000"/>
                  </a:schemeClr>
                </a:solidFill>
              </a:defRPr>
            </a:lvl1pPr>
          </a:lstStyle>
          <a:p>
            <a:fld id="{EF85828B-678F-40F1-8D80-935C067E9A0B}" type="slidenum">
              <a:rPr lang="sk-SK" smtClean="0"/>
              <a:t>‹#›</a:t>
            </a:fld>
            <a:endParaRPr lang="sk-SK"/>
          </a:p>
        </p:txBody>
      </p:sp>
    </p:spTree>
    <p:extLst>
      <p:ext uri="{BB962C8B-B14F-4D97-AF65-F5344CB8AC3E}">
        <p14:creationId xmlns:p14="http://schemas.microsoft.com/office/powerpoint/2010/main" val="2713484614"/>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hf sldNum="0" hdr="0" ftr="0" dt="0"/>
  <p:txStyles>
    <p:titleStyle>
      <a:lvl1pPr algn="l" defTabSz="912023" rtl="0" eaLnBrk="1" latinLnBrk="0" hangingPunct="1">
        <a:lnSpc>
          <a:spcPct val="90000"/>
        </a:lnSpc>
        <a:spcBef>
          <a:spcPct val="0"/>
        </a:spcBef>
        <a:buNone/>
        <a:defRPr sz="4389" kern="1200">
          <a:solidFill>
            <a:schemeClr val="tx1"/>
          </a:solidFill>
          <a:latin typeface="+mj-lt"/>
          <a:ea typeface="+mj-ea"/>
          <a:cs typeface="+mj-cs"/>
        </a:defRPr>
      </a:lvl1pPr>
    </p:titleStyle>
    <p:bodyStyle>
      <a:lvl1pPr marL="228006" indent="-228006" algn="l" defTabSz="912023" rtl="0" eaLnBrk="1" latinLnBrk="0" hangingPunct="1">
        <a:lnSpc>
          <a:spcPct val="90000"/>
        </a:lnSpc>
        <a:spcBef>
          <a:spcPts val="997"/>
        </a:spcBef>
        <a:buFont typeface="Arial" panose="020B0604020202020204" pitchFamily="34" charset="0"/>
        <a:buChar char="•"/>
        <a:defRPr sz="2793" kern="1200">
          <a:solidFill>
            <a:schemeClr val="tx1"/>
          </a:solidFill>
          <a:latin typeface="+mn-lt"/>
          <a:ea typeface="+mn-ea"/>
          <a:cs typeface="+mn-cs"/>
        </a:defRPr>
      </a:lvl1pPr>
      <a:lvl2pPr marL="684017" indent="-228006" algn="l" defTabSz="912023" rtl="0" eaLnBrk="1" latinLnBrk="0" hangingPunct="1">
        <a:lnSpc>
          <a:spcPct val="90000"/>
        </a:lnSpc>
        <a:spcBef>
          <a:spcPts val="499"/>
        </a:spcBef>
        <a:buFont typeface="Arial" panose="020B0604020202020204" pitchFamily="34" charset="0"/>
        <a:buChar char="•"/>
        <a:defRPr sz="2394" kern="1200">
          <a:solidFill>
            <a:schemeClr val="tx1"/>
          </a:solidFill>
          <a:latin typeface="+mn-lt"/>
          <a:ea typeface="+mn-ea"/>
          <a:cs typeface="+mn-cs"/>
        </a:defRPr>
      </a:lvl2pPr>
      <a:lvl3pPr marL="1140028" indent="-228006" algn="l" defTabSz="912023" rtl="0" eaLnBrk="1" latinLnBrk="0" hangingPunct="1">
        <a:lnSpc>
          <a:spcPct val="90000"/>
        </a:lnSpc>
        <a:spcBef>
          <a:spcPts val="499"/>
        </a:spcBef>
        <a:buFont typeface="Arial" panose="020B0604020202020204" pitchFamily="34" charset="0"/>
        <a:buChar char="•"/>
        <a:defRPr sz="1995" kern="1200">
          <a:solidFill>
            <a:schemeClr val="tx1"/>
          </a:solidFill>
          <a:latin typeface="+mn-lt"/>
          <a:ea typeface="+mn-ea"/>
          <a:cs typeface="+mn-cs"/>
        </a:defRPr>
      </a:lvl3pPr>
      <a:lvl4pPr marL="1596039" indent="-228006" algn="l" defTabSz="912023"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4pPr>
      <a:lvl5pPr marL="2052051" indent="-228006" algn="l" defTabSz="912023"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5pPr>
      <a:lvl6pPr marL="2508062" indent="-228006" algn="l" defTabSz="912023"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6pPr>
      <a:lvl7pPr marL="2964073" indent="-228006" algn="l" defTabSz="912023"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7pPr>
      <a:lvl8pPr marL="3420085" indent="-228006" algn="l" defTabSz="912023"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8pPr>
      <a:lvl9pPr marL="3876096" indent="-228006" algn="l" defTabSz="912023"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9pPr>
    </p:bodyStyle>
    <p:otherStyle>
      <a:defPPr>
        <a:defRPr lang="en-US"/>
      </a:defPPr>
      <a:lvl1pPr marL="0" algn="l" defTabSz="912023" rtl="0" eaLnBrk="1" latinLnBrk="0" hangingPunct="1">
        <a:defRPr sz="1795" kern="1200">
          <a:solidFill>
            <a:schemeClr val="tx1"/>
          </a:solidFill>
          <a:latin typeface="+mn-lt"/>
          <a:ea typeface="+mn-ea"/>
          <a:cs typeface="+mn-cs"/>
        </a:defRPr>
      </a:lvl1pPr>
      <a:lvl2pPr marL="456011" algn="l" defTabSz="912023" rtl="0" eaLnBrk="1" latinLnBrk="0" hangingPunct="1">
        <a:defRPr sz="1795" kern="1200">
          <a:solidFill>
            <a:schemeClr val="tx1"/>
          </a:solidFill>
          <a:latin typeface="+mn-lt"/>
          <a:ea typeface="+mn-ea"/>
          <a:cs typeface="+mn-cs"/>
        </a:defRPr>
      </a:lvl2pPr>
      <a:lvl3pPr marL="912023" algn="l" defTabSz="912023" rtl="0" eaLnBrk="1" latinLnBrk="0" hangingPunct="1">
        <a:defRPr sz="1795" kern="1200">
          <a:solidFill>
            <a:schemeClr val="tx1"/>
          </a:solidFill>
          <a:latin typeface="+mn-lt"/>
          <a:ea typeface="+mn-ea"/>
          <a:cs typeface="+mn-cs"/>
        </a:defRPr>
      </a:lvl3pPr>
      <a:lvl4pPr marL="1368034" algn="l" defTabSz="912023" rtl="0" eaLnBrk="1" latinLnBrk="0" hangingPunct="1">
        <a:defRPr sz="1795" kern="1200">
          <a:solidFill>
            <a:schemeClr val="tx1"/>
          </a:solidFill>
          <a:latin typeface="+mn-lt"/>
          <a:ea typeface="+mn-ea"/>
          <a:cs typeface="+mn-cs"/>
        </a:defRPr>
      </a:lvl4pPr>
      <a:lvl5pPr marL="1824045" algn="l" defTabSz="912023" rtl="0" eaLnBrk="1" latinLnBrk="0" hangingPunct="1">
        <a:defRPr sz="1795" kern="1200">
          <a:solidFill>
            <a:schemeClr val="tx1"/>
          </a:solidFill>
          <a:latin typeface="+mn-lt"/>
          <a:ea typeface="+mn-ea"/>
          <a:cs typeface="+mn-cs"/>
        </a:defRPr>
      </a:lvl5pPr>
      <a:lvl6pPr marL="2280056" algn="l" defTabSz="912023" rtl="0" eaLnBrk="1" latinLnBrk="0" hangingPunct="1">
        <a:defRPr sz="1795" kern="1200">
          <a:solidFill>
            <a:schemeClr val="tx1"/>
          </a:solidFill>
          <a:latin typeface="+mn-lt"/>
          <a:ea typeface="+mn-ea"/>
          <a:cs typeface="+mn-cs"/>
        </a:defRPr>
      </a:lvl6pPr>
      <a:lvl7pPr marL="2736068" algn="l" defTabSz="912023" rtl="0" eaLnBrk="1" latinLnBrk="0" hangingPunct="1">
        <a:defRPr sz="1795" kern="1200">
          <a:solidFill>
            <a:schemeClr val="tx1"/>
          </a:solidFill>
          <a:latin typeface="+mn-lt"/>
          <a:ea typeface="+mn-ea"/>
          <a:cs typeface="+mn-cs"/>
        </a:defRPr>
      </a:lvl7pPr>
      <a:lvl8pPr marL="3192079" algn="l" defTabSz="912023" rtl="0" eaLnBrk="1" latinLnBrk="0" hangingPunct="1">
        <a:defRPr sz="1795" kern="1200">
          <a:solidFill>
            <a:schemeClr val="tx1"/>
          </a:solidFill>
          <a:latin typeface="+mn-lt"/>
          <a:ea typeface="+mn-ea"/>
          <a:cs typeface="+mn-cs"/>
        </a:defRPr>
      </a:lvl8pPr>
      <a:lvl9pPr marL="3648090" algn="l" defTabSz="912023" rtl="0" eaLnBrk="1" latinLnBrk="0" hangingPunct="1">
        <a:defRPr sz="1795"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E98C61B-2447-4E31-832D-8F8328F3275A}"/>
              </a:ext>
            </a:extLst>
          </p:cNvPr>
          <p:cNvSpPr>
            <a:spLocks noGrp="1"/>
          </p:cNvSpPr>
          <p:nvPr>
            <p:ph type="title"/>
          </p:nvPr>
        </p:nvSpPr>
        <p:spPr>
          <a:xfrm>
            <a:off x="836017" y="364196"/>
            <a:ext cx="10488216" cy="1322188"/>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BC788FA-9A33-4488-9398-48A447603147}"/>
              </a:ext>
            </a:extLst>
          </p:cNvPr>
          <p:cNvSpPr>
            <a:spLocks noGrp="1"/>
          </p:cNvSpPr>
          <p:nvPr>
            <p:ph type="body" idx="1"/>
          </p:nvPr>
        </p:nvSpPr>
        <p:spPr>
          <a:xfrm>
            <a:off x="836017" y="1820977"/>
            <a:ext cx="10488216" cy="4340259"/>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08200B-E2AE-4A3B-8F89-9E92852D451D}"/>
              </a:ext>
            </a:extLst>
          </p:cNvPr>
          <p:cNvSpPr>
            <a:spLocks noGrp="1"/>
          </p:cNvSpPr>
          <p:nvPr>
            <p:ph type="dt" sz="half" idx="2"/>
          </p:nvPr>
        </p:nvSpPr>
        <p:spPr>
          <a:xfrm>
            <a:off x="836017" y="6340166"/>
            <a:ext cx="2736056" cy="364195"/>
          </a:xfrm>
          <a:prstGeom prst="rect">
            <a:avLst/>
          </a:prstGeom>
        </p:spPr>
        <p:txBody>
          <a:bodyPr vert="horz" lIns="91440" tIns="45720" rIns="91440" bIns="45720" rtlCol="0" anchor="ctr"/>
          <a:lstStyle>
            <a:lvl1pPr algn="l">
              <a:defRPr sz="1197">
                <a:solidFill>
                  <a:schemeClr val="tx1">
                    <a:tint val="75000"/>
                  </a:schemeClr>
                </a:solidFill>
                <a:latin typeface="Arial" panose="020B0604020202020204" pitchFamily="34" charset="0"/>
              </a:defRPr>
            </a:lvl1pPr>
          </a:lstStyle>
          <a:p>
            <a:fld id="{41716D49-2463-4AA2-952A-92B9460384EF}" type="datetimeFigureOut">
              <a:rPr lang="sk-SK" smtClean="0"/>
              <a:pPr/>
              <a:t>19. 4. 2023</a:t>
            </a:fld>
            <a:endParaRPr lang="sk-SK"/>
          </a:p>
        </p:txBody>
      </p:sp>
      <p:sp>
        <p:nvSpPr>
          <p:cNvPr id="5" name="Zástupný objekt pre pätu 4">
            <a:extLst>
              <a:ext uri="{FF2B5EF4-FFF2-40B4-BE49-F238E27FC236}">
                <a16:creationId xmlns:a16="http://schemas.microsoft.com/office/drawing/2014/main" id="{E58EF59D-EF02-4984-99A6-E176D68FD000}"/>
              </a:ext>
            </a:extLst>
          </p:cNvPr>
          <p:cNvSpPr>
            <a:spLocks noGrp="1"/>
          </p:cNvSpPr>
          <p:nvPr>
            <p:ph type="ftr" sz="quarter" idx="3"/>
          </p:nvPr>
        </p:nvSpPr>
        <p:spPr>
          <a:xfrm>
            <a:off x="4028083" y="6340166"/>
            <a:ext cx="4104084" cy="364195"/>
          </a:xfrm>
          <a:prstGeom prst="rect">
            <a:avLst/>
          </a:prstGeom>
        </p:spPr>
        <p:txBody>
          <a:bodyPr vert="horz" lIns="91440" tIns="45720" rIns="91440" bIns="45720" rtlCol="0" anchor="ctr"/>
          <a:lstStyle>
            <a:lvl1pPr algn="ctr">
              <a:defRPr sz="1197">
                <a:solidFill>
                  <a:schemeClr val="tx1">
                    <a:tint val="75000"/>
                  </a:schemeClr>
                </a:solidFill>
                <a:latin typeface="Arial" panose="020B0604020202020204" pitchFamily="34" charset="0"/>
              </a:defRPr>
            </a:lvl1pPr>
          </a:lstStyle>
          <a:p>
            <a:endParaRPr lang="sk-SK"/>
          </a:p>
        </p:txBody>
      </p:sp>
      <p:sp>
        <p:nvSpPr>
          <p:cNvPr id="6" name="Zástupný objekt pre číslo snímky 5">
            <a:extLst>
              <a:ext uri="{FF2B5EF4-FFF2-40B4-BE49-F238E27FC236}">
                <a16:creationId xmlns:a16="http://schemas.microsoft.com/office/drawing/2014/main" id="{82E12CD2-A36A-42DA-B823-EECABC2B61AB}"/>
              </a:ext>
            </a:extLst>
          </p:cNvPr>
          <p:cNvSpPr>
            <a:spLocks noGrp="1"/>
          </p:cNvSpPr>
          <p:nvPr>
            <p:ph type="sldNum" sz="quarter" idx="4"/>
          </p:nvPr>
        </p:nvSpPr>
        <p:spPr>
          <a:xfrm>
            <a:off x="8588177" y="6340166"/>
            <a:ext cx="2736056" cy="364195"/>
          </a:xfrm>
          <a:prstGeom prst="rect">
            <a:avLst/>
          </a:prstGeom>
        </p:spPr>
        <p:txBody>
          <a:bodyPr vert="horz" lIns="91440" tIns="45720" rIns="91440" bIns="45720" rtlCol="0" anchor="ctr"/>
          <a:lstStyle>
            <a:lvl1pPr algn="r">
              <a:defRPr sz="1197">
                <a:solidFill>
                  <a:schemeClr val="tx1">
                    <a:tint val="75000"/>
                  </a:schemeClr>
                </a:solidFill>
                <a:latin typeface="Arial" panose="020B0604020202020204" pitchFamily="34" charset="0"/>
              </a:defRPr>
            </a:lvl1pPr>
          </a:lstStyle>
          <a:p>
            <a:fld id="{8BB3219F-1421-47EF-AFA7-A06FA1E7081D}" type="slidenum">
              <a:rPr lang="sk-SK" smtClean="0"/>
              <a:pPr/>
              <a:t>‹#›</a:t>
            </a:fld>
            <a:endParaRPr lang="sk-SK"/>
          </a:p>
        </p:txBody>
      </p:sp>
    </p:spTree>
    <p:extLst>
      <p:ext uri="{BB962C8B-B14F-4D97-AF65-F5344CB8AC3E}">
        <p14:creationId xmlns:p14="http://schemas.microsoft.com/office/powerpoint/2010/main" val="3237808751"/>
      </p:ext>
    </p:extLst>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l" defTabSz="912000" rtl="0" eaLnBrk="1" latinLnBrk="0" hangingPunct="1">
        <a:lnSpc>
          <a:spcPct val="90000"/>
        </a:lnSpc>
        <a:spcBef>
          <a:spcPct val="0"/>
        </a:spcBef>
        <a:buNone/>
        <a:defRPr sz="4388" kern="1200">
          <a:solidFill>
            <a:schemeClr val="tx1"/>
          </a:solidFill>
          <a:latin typeface="Arial" panose="020B0604020202020204" pitchFamily="34" charset="0"/>
          <a:ea typeface="+mj-ea"/>
          <a:cs typeface="+mj-cs"/>
        </a:defRPr>
      </a:lvl1pPr>
    </p:titleStyle>
    <p:bodyStyle>
      <a:lvl1pPr marL="228000" indent="-228000" algn="l" defTabSz="912000" rtl="0" eaLnBrk="1" latinLnBrk="0" hangingPunct="1">
        <a:lnSpc>
          <a:spcPct val="90000"/>
        </a:lnSpc>
        <a:spcBef>
          <a:spcPts val="997"/>
        </a:spcBef>
        <a:buFont typeface="Arial" panose="020B0604020202020204" pitchFamily="34" charset="0"/>
        <a:buChar char="•"/>
        <a:defRPr sz="2793" kern="1200">
          <a:solidFill>
            <a:schemeClr val="tx1"/>
          </a:solidFill>
          <a:latin typeface="Arial" panose="020B0604020202020204" pitchFamily="34" charset="0"/>
          <a:ea typeface="+mn-ea"/>
          <a:cs typeface="+mn-cs"/>
        </a:defRPr>
      </a:lvl1pPr>
      <a:lvl2pPr marL="684000" indent="-228000" algn="l" defTabSz="912000" rtl="0" eaLnBrk="1" latinLnBrk="0" hangingPunct="1">
        <a:lnSpc>
          <a:spcPct val="90000"/>
        </a:lnSpc>
        <a:spcBef>
          <a:spcPts val="499"/>
        </a:spcBef>
        <a:buFont typeface="Arial" panose="020B0604020202020204" pitchFamily="34" charset="0"/>
        <a:buChar char="•"/>
        <a:defRPr sz="2394" kern="1200">
          <a:solidFill>
            <a:schemeClr val="tx1"/>
          </a:solidFill>
          <a:latin typeface="Arial" panose="020B0604020202020204" pitchFamily="34" charset="0"/>
          <a:ea typeface="+mn-ea"/>
          <a:cs typeface="+mn-cs"/>
        </a:defRPr>
      </a:lvl2pPr>
      <a:lvl3pPr marL="1140000" indent="-228000" algn="l" defTabSz="912000" rtl="0" eaLnBrk="1" latinLnBrk="0" hangingPunct="1">
        <a:lnSpc>
          <a:spcPct val="90000"/>
        </a:lnSpc>
        <a:spcBef>
          <a:spcPts val="499"/>
        </a:spcBef>
        <a:buFont typeface="Arial" panose="020B0604020202020204" pitchFamily="34" charset="0"/>
        <a:buChar char="•"/>
        <a:defRPr sz="1995" kern="1200">
          <a:solidFill>
            <a:schemeClr val="tx1"/>
          </a:solidFill>
          <a:latin typeface="Arial" panose="020B0604020202020204" pitchFamily="34" charset="0"/>
          <a:ea typeface="+mn-ea"/>
          <a:cs typeface="+mn-cs"/>
        </a:defRPr>
      </a:lvl3pPr>
      <a:lvl4pPr marL="1595999" indent="-228000" algn="l" defTabSz="912000" rtl="0" eaLnBrk="1" latinLnBrk="0" hangingPunct="1">
        <a:lnSpc>
          <a:spcPct val="90000"/>
        </a:lnSpc>
        <a:spcBef>
          <a:spcPts val="499"/>
        </a:spcBef>
        <a:buFont typeface="Arial" panose="020B0604020202020204" pitchFamily="34" charset="0"/>
        <a:buChar char="•"/>
        <a:defRPr sz="1795" kern="1200">
          <a:solidFill>
            <a:schemeClr val="tx1"/>
          </a:solidFill>
          <a:latin typeface="Arial" panose="020B0604020202020204" pitchFamily="34" charset="0"/>
          <a:ea typeface="+mn-ea"/>
          <a:cs typeface="+mn-cs"/>
        </a:defRPr>
      </a:lvl4pPr>
      <a:lvl5pPr marL="2051999" indent="-228000" algn="l" defTabSz="912000" rtl="0" eaLnBrk="1" latinLnBrk="0" hangingPunct="1">
        <a:lnSpc>
          <a:spcPct val="90000"/>
        </a:lnSpc>
        <a:spcBef>
          <a:spcPts val="499"/>
        </a:spcBef>
        <a:buFont typeface="Arial" panose="020B0604020202020204" pitchFamily="34" charset="0"/>
        <a:buChar char="•"/>
        <a:defRPr sz="1795" kern="1200">
          <a:solidFill>
            <a:schemeClr val="tx1"/>
          </a:solidFill>
          <a:latin typeface="Arial" panose="020B0604020202020204" pitchFamily="34" charset="0"/>
          <a:ea typeface="+mn-ea"/>
          <a:cs typeface="+mn-cs"/>
        </a:defRPr>
      </a:lvl5pPr>
      <a:lvl6pPr marL="2507999" indent="-228000" algn="l" defTabSz="912000"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6pPr>
      <a:lvl7pPr marL="2963999" indent="-228000" algn="l" defTabSz="912000"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7pPr>
      <a:lvl8pPr marL="3419999" indent="-228000" algn="l" defTabSz="912000"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8pPr>
      <a:lvl9pPr marL="3875999" indent="-228000" algn="l" defTabSz="912000"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9pPr>
    </p:bodyStyle>
    <p:otherStyle>
      <a:defPPr>
        <a:defRPr lang="sk-SK"/>
      </a:defPPr>
      <a:lvl1pPr marL="0" algn="l" defTabSz="912000" rtl="0" eaLnBrk="1" latinLnBrk="0" hangingPunct="1">
        <a:defRPr sz="1795" kern="1200">
          <a:solidFill>
            <a:schemeClr val="tx1"/>
          </a:solidFill>
          <a:latin typeface="+mn-lt"/>
          <a:ea typeface="+mn-ea"/>
          <a:cs typeface="+mn-cs"/>
        </a:defRPr>
      </a:lvl1pPr>
      <a:lvl2pPr marL="456000" algn="l" defTabSz="912000" rtl="0" eaLnBrk="1" latinLnBrk="0" hangingPunct="1">
        <a:defRPr sz="1795" kern="1200">
          <a:solidFill>
            <a:schemeClr val="tx1"/>
          </a:solidFill>
          <a:latin typeface="+mn-lt"/>
          <a:ea typeface="+mn-ea"/>
          <a:cs typeface="+mn-cs"/>
        </a:defRPr>
      </a:lvl2pPr>
      <a:lvl3pPr marL="912000" algn="l" defTabSz="912000" rtl="0" eaLnBrk="1" latinLnBrk="0" hangingPunct="1">
        <a:defRPr sz="1795" kern="1200">
          <a:solidFill>
            <a:schemeClr val="tx1"/>
          </a:solidFill>
          <a:latin typeface="+mn-lt"/>
          <a:ea typeface="+mn-ea"/>
          <a:cs typeface="+mn-cs"/>
        </a:defRPr>
      </a:lvl3pPr>
      <a:lvl4pPr marL="1368000" algn="l" defTabSz="912000" rtl="0" eaLnBrk="1" latinLnBrk="0" hangingPunct="1">
        <a:defRPr sz="1795" kern="1200">
          <a:solidFill>
            <a:schemeClr val="tx1"/>
          </a:solidFill>
          <a:latin typeface="+mn-lt"/>
          <a:ea typeface="+mn-ea"/>
          <a:cs typeface="+mn-cs"/>
        </a:defRPr>
      </a:lvl4pPr>
      <a:lvl5pPr marL="1823999" algn="l" defTabSz="912000" rtl="0" eaLnBrk="1" latinLnBrk="0" hangingPunct="1">
        <a:defRPr sz="1795" kern="1200">
          <a:solidFill>
            <a:schemeClr val="tx1"/>
          </a:solidFill>
          <a:latin typeface="+mn-lt"/>
          <a:ea typeface="+mn-ea"/>
          <a:cs typeface="+mn-cs"/>
        </a:defRPr>
      </a:lvl5pPr>
      <a:lvl6pPr marL="2279999" algn="l" defTabSz="912000" rtl="0" eaLnBrk="1" latinLnBrk="0" hangingPunct="1">
        <a:defRPr sz="1795" kern="1200">
          <a:solidFill>
            <a:schemeClr val="tx1"/>
          </a:solidFill>
          <a:latin typeface="+mn-lt"/>
          <a:ea typeface="+mn-ea"/>
          <a:cs typeface="+mn-cs"/>
        </a:defRPr>
      </a:lvl6pPr>
      <a:lvl7pPr marL="2735999" algn="l" defTabSz="912000" rtl="0" eaLnBrk="1" latinLnBrk="0" hangingPunct="1">
        <a:defRPr sz="1795" kern="1200">
          <a:solidFill>
            <a:schemeClr val="tx1"/>
          </a:solidFill>
          <a:latin typeface="+mn-lt"/>
          <a:ea typeface="+mn-ea"/>
          <a:cs typeface="+mn-cs"/>
        </a:defRPr>
      </a:lvl7pPr>
      <a:lvl8pPr marL="3191999" algn="l" defTabSz="912000" rtl="0" eaLnBrk="1" latinLnBrk="0" hangingPunct="1">
        <a:defRPr sz="1795" kern="1200">
          <a:solidFill>
            <a:schemeClr val="tx1"/>
          </a:solidFill>
          <a:latin typeface="+mn-lt"/>
          <a:ea typeface="+mn-ea"/>
          <a:cs typeface="+mn-cs"/>
        </a:defRPr>
      </a:lvl8pPr>
      <a:lvl9pPr marL="3647999" algn="l" defTabSz="912000" rtl="0" eaLnBrk="1" latinLnBrk="0" hangingPunct="1">
        <a:defRPr sz="1795"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6017" y="364196"/>
            <a:ext cx="10488216" cy="1322188"/>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836017" y="1820977"/>
            <a:ext cx="10488216" cy="4340259"/>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836017" y="6340166"/>
            <a:ext cx="2736056" cy="364195"/>
          </a:xfrm>
          <a:prstGeom prst="rect">
            <a:avLst/>
          </a:prstGeom>
        </p:spPr>
        <p:txBody>
          <a:bodyPr vert="horz" lIns="91440" tIns="45720" rIns="91440" bIns="45720" rtlCol="0" anchor="ctr"/>
          <a:lstStyle>
            <a:lvl1pPr algn="l">
              <a:defRPr sz="1197">
                <a:solidFill>
                  <a:schemeClr val="tx1">
                    <a:tint val="75000"/>
                  </a:schemeClr>
                </a:solidFill>
                <a:latin typeface="Arial" panose="020B0604020202020204" pitchFamily="34" charset="0"/>
              </a:defRPr>
            </a:lvl1pPr>
          </a:lstStyle>
          <a:p>
            <a:fld id="{D03EA5D2-F9F7-4CFA-8775-4DBF9060EA8D}" type="datetimeFigureOut">
              <a:rPr lang="sk-SK" smtClean="0"/>
              <a:pPr/>
              <a:t>19. 4. 2023</a:t>
            </a:fld>
            <a:endParaRPr lang="sk-SK"/>
          </a:p>
        </p:txBody>
      </p:sp>
      <p:sp>
        <p:nvSpPr>
          <p:cNvPr id="5" name="Footer Placeholder 4"/>
          <p:cNvSpPr>
            <a:spLocks noGrp="1"/>
          </p:cNvSpPr>
          <p:nvPr>
            <p:ph type="ftr" sz="quarter" idx="3"/>
          </p:nvPr>
        </p:nvSpPr>
        <p:spPr>
          <a:xfrm>
            <a:off x="4028083" y="6340166"/>
            <a:ext cx="4104084" cy="364195"/>
          </a:xfrm>
          <a:prstGeom prst="rect">
            <a:avLst/>
          </a:prstGeom>
        </p:spPr>
        <p:txBody>
          <a:bodyPr vert="horz" lIns="91440" tIns="45720" rIns="91440" bIns="45720" rtlCol="0" anchor="ctr"/>
          <a:lstStyle>
            <a:lvl1pPr algn="ctr">
              <a:defRPr sz="1197">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8588177" y="6340166"/>
            <a:ext cx="2736056" cy="364195"/>
          </a:xfrm>
          <a:prstGeom prst="rect">
            <a:avLst/>
          </a:prstGeom>
        </p:spPr>
        <p:txBody>
          <a:bodyPr vert="horz" lIns="91440" tIns="45720" rIns="91440" bIns="45720" rtlCol="0" anchor="ctr"/>
          <a:lstStyle>
            <a:lvl1pPr algn="r">
              <a:defRPr sz="1197">
                <a:solidFill>
                  <a:schemeClr val="tx1">
                    <a:tint val="75000"/>
                  </a:schemeClr>
                </a:solidFill>
                <a:latin typeface="Arial" panose="020B0604020202020204" pitchFamily="34" charset="0"/>
              </a:defRPr>
            </a:lvl1pPr>
          </a:lstStyle>
          <a:p>
            <a:fld id="{CE159FBE-AD20-4640-A5E5-60705661FB22}" type="slidenum">
              <a:rPr lang="sk-SK" smtClean="0"/>
              <a:pPr/>
              <a:t>‹#›</a:t>
            </a:fld>
            <a:endParaRPr lang="sk-SK"/>
          </a:p>
        </p:txBody>
      </p:sp>
    </p:spTree>
    <p:extLst>
      <p:ext uri="{BB962C8B-B14F-4D97-AF65-F5344CB8AC3E}">
        <p14:creationId xmlns:p14="http://schemas.microsoft.com/office/powerpoint/2010/main" val="2175682216"/>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defTabSz="912000" rtl="0" eaLnBrk="1" latinLnBrk="0" hangingPunct="1">
        <a:lnSpc>
          <a:spcPct val="90000"/>
        </a:lnSpc>
        <a:spcBef>
          <a:spcPct val="0"/>
        </a:spcBef>
        <a:buNone/>
        <a:defRPr sz="4388" kern="1200">
          <a:solidFill>
            <a:schemeClr val="tx1"/>
          </a:solidFill>
          <a:latin typeface="Arial" panose="020B0604020202020204" pitchFamily="34" charset="0"/>
          <a:ea typeface="+mj-ea"/>
          <a:cs typeface="+mj-cs"/>
        </a:defRPr>
      </a:lvl1pPr>
    </p:titleStyle>
    <p:bodyStyle>
      <a:lvl1pPr marL="228000" indent="-228000" algn="l" defTabSz="912000" rtl="0" eaLnBrk="1" latinLnBrk="0" hangingPunct="1">
        <a:lnSpc>
          <a:spcPct val="90000"/>
        </a:lnSpc>
        <a:spcBef>
          <a:spcPts val="997"/>
        </a:spcBef>
        <a:buFont typeface="Arial" panose="020B0604020202020204" pitchFamily="34" charset="0"/>
        <a:buChar char="•"/>
        <a:defRPr sz="2793" kern="1200">
          <a:solidFill>
            <a:schemeClr val="tx1"/>
          </a:solidFill>
          <a:latin typeface="Arial" panose="020B0604020202020204" pitchFamily="34" charset="0"/>
          <a:ea typeface="+mn-ea"/>
          <a:cs typeface="+mn-cs"/>
        </a:defRPr>
      </a:lvl1pPr>
      <a:lvl2pPr marL="684000" indent="-228000" algn="l" defTabSz="912000" rtl="0" eaLnBrk="1" latinLnBrk="0" hangingPunct="1">
        <a:lnSpc>
          <a:spcPct val="90000"/>
        </a:lnSpc>
        <a:spcBef>
          <a:spcPts val="499"/>
        </a:spcBef>
        <a:buFont typeface="Arial" panose="020B0604020202020204" pitchFamily="34" charset="0"/>
        <a:buChar char="•"/>
        <a:defRPr sz="2394" kern="1200">
          <a:solidFill>
            <a:schemeClr val="tx1"/>
          </a:solidFill>
          <a:latin typeface="Arial" panose="020B0604020202020204" pitchFamily="34" charset="0"/>
          <a:ea typeface="+mn-ea"/>
          <a:cs typeface="+mn-cs"/>
        </a:defRPr>
      </a:lvl2pPr>
      <a:lvl3pPr marL="1140000" indent="-228000" algn="l" defTabSz="912000" rtl="0" eaLnBrk="1" latinLnBrk="0" hangingPunct="1">
        <a:lnSpc>
          <a:spcPct val="90000"/>
        </a:lnSpc>
        <a:spcBef>
          <a:spcPts val="499"/>
        </a:spcBef>
        <a:buFont typeface="Arial" panose="020B0604020202020204" pitchFamily="34" charset="0"/>
        <a:buChar char="•"/>
        <a:defRPr sz="1995" kern="1200">
          <a:solidFill>
            <a:schemeClr val="tx1"/>
          </a:solidFill>
          <a:latin typeface="Arial" panose="020B0604020202020204" pitchFamily="34" charset="0"/>
          <a:ea typeface="+mn-ea"/>
          <a:cs typeface="+mn-cs"/>
        </a:defRPr>
      </a:lvl3pPr>
      <a:lvl4pPr marL="1595999" indent="-228000" algn="l" defTabSz="912000" rtl="0" eaLnBrk="1" latinLnBrk="0" hangingPunct="1">
        <a:lnSpc>
          <a:spcPct val="90000"/>
        </a:lnSpc>
        <a:spcBef>
          <a:spcPts val="499"/>
        </a:spcBef>
        <a:buFont typeface="Arial" panose="020B0604020202020204" pitchFamily="34" charset="0"/>
        <a:buChar char="•"/>
        <a:defRPr sz="1795" kern="1200">
          <a:solidFill>
            <a:schemeClr val="tx1"/>
          </a:solidFill>
          <a:latin typeface="Arial" panose="020B0604020202020204" pitchFamily="34" charset="0"/>
          <a:ea typeface="+mn-ea"/>
          <a:cs typeface="+mn-cs"/>
        </a:defRPr>
      </a:lvl4pPr>
      <a:lvl5pPr marL="2051999" indent="-228000" algn="l" defTabSz="912000" rtl="0" eaLnBrk="1" latinLnBrk="0" hangingPunct="1">
        <a:lnSpc>
          <a:spcPct val="90000"/>
        </a:lnSpc>
        <a:spcBef>
          <a:spcPts val="499"/>
        </a:spcBef>
        <a:buFont typeface="Arial" panose="020B0604020202020204" pitchFamily="34" charset="0"/>
        <a:buChar char="•"/>
        <a:defRPr sz="1795" kern="1200">
          <a:solidFill>
            <a:schemeClr val="tx1"/>
          </a:solidFill>
          <a:latin typeface="Arial" panose="020B0604020202020204" pitchFamily="34" charset="0"/>
          <a:ea typeface="+mn-ea"/>
          <a:cs typeface="+mn-cs"/>
        </a:defRPr>
      </a:lvl5pPr>
      <a:lvl6pPr marL="2507999" indent="-228000" algn="l" defTabSz="912000"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6pPr>
      <a:lvl7pPr marL="2963999" indent="-228000" algn="l" defTabSz="912000"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7pPr>
      <a:lvl8pPr marL="3419999" indent="-228000" algn="l" defTabSz="912000"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8pPr>
      <a:lvl9pPr marL="3875999" indent="-228000" algn="l" defTabSz="912000"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9pPr>
    </p:bodyStyle>
    <p:otherStyle>
      <a:defPPr>
        <a:defRPr lang="en-US"/>
      </a:defPPr>
      <a:lvl1pPr marL="0" algn="l" defTabSz="912000" rtl="0" eaLnBrk="1" latinLnBrk="0" hangingPunct="1">
        <a:defRPr sz="1795" kern="1200">
          <a:solidFill>
            <a:schemeClr val="tx1"/>
          </a:solidFill>
          <a:latin typeface="+mn-lt"/>
          <a:ea typeface="+mn-ea"/>
          <a:cs typeface="+mn-cs"/>
        </a:defRPr>
      </a:lvl1pPr>
      <a:lvl2pPr marL="456000" algn="l" defTabSz="912000" rtl="0" eaLnBrk="1" latinLnBrk="0" hangingPunct="1">
        <a:defRPr sz="1795" kern="1200">
          <a:solidFill>
            <a:schemeClr val="tx1"/>
          </a:solidFill>
          <a:latin typeface="+mn-lt"/>
          <a:ea typeface="+mn-ea"/>
          <a:cs typeface="+mn-cs"/>
        </a:defRPr>
      </a:lvl2pPr>
      <a:lvl3pPr marL="912000" algn="l" defTabSz="912000" rtl="0" eaLnBrk="1" latinLnBrk="0" hangingPunct="1">
        <a:defRPr sz="1795" kern="1200">
          <a:solidFill>
            <a:schemeClr val="tx1"/>
          </a:solidFill>
          <a:latin typeface="+mn-lt"/>
          <a:ea typeface="+mn-ea"/>
          <a:cs typeface="+mn-cs"/>
        </a:defRPr>
      </a:lvl3pPr>
      <a:lvl4pPr marL="1368000" algn="l" defTabSz="912000" rtl="0" eaLnBrk="1" latinLnBrk="0" hangingPunct="1">
        <a:defRPr sz="1795" kern="1200">
          <a:solidFill>
            <a:schemeClr val="tx1"/>
          </a:solidFill>
          <a:latin typeface="+mn-lt"/>
          <a:ea typeface="+mn-ea"/>
          <a:cs typeface="+mn-cs"/>
        </a:defRPr>
      </a:lvl4pPr>
      <a:lvl5pPr marL="1823999" algn="l" defTabSz="912000" rtl="0" eaLnBrk="1" latinLnBrk="0" hangingPunct="1">
        <a:defRPr sz="1795" kern="1200">
          <a:solidFill>
            <a:schemeClr val="tx1"/>
          </a:solidFill>
          <a:latin typeface="+mn-lt"/>
          <a:ea typeface="+mn-ea"/>
          <a:cs typeface="+mn-cs"/>
        </a:defRPr>
      </a:lvl5pPr>
      <a:lvl6pPr marL="2279999" algn="l" defTabSz="912000" rtl="0" eaLnBrk="1" latinLnBrk="0" hangingPunct="1">
        <a:defRPr sz="1795" kern="1200">
          <a:solidFill>
            <a:schemeClr val="tx1"/>
          </a:solidFill>
          <a:latin typeface="+mn-lt"/>
          <a:ea typeface="+mn-ea"/>
          <a:cs typeface="+mn-cs"/>
        </a:defRPr>
      </a:lvl6pPr>
      <a:lvl7pPr marL="2735999" algn="l" defTabSz="912000" rtl="0" eaLnBrk="1" latinLnBrk="0" hangingPunct="1">
        <a:defRPr sz="1795" kern="1200">
          <a:solidFill>
            <a:schemeClr val="tx1"/>
          </a:solidFill>
          <a:latin typeface="+mn-lt"/>
          <a:ea typeface="+mn-ea"/>
          <a:cs typeface="+mn-cs"/>
        </a:defRPr>
      </a:lvl7pPr>
      <a:lvl8pPr marL="3191999" algn="l" defTabSz="912000" rtl="0" eaLnBrk="1" latinLnBrk="0" hangingPunct="1">
        <a:defRPr sz="1795" kern="1200">
          <a:solidFill>
            <a:schemeClr val="tx1"/>
          </a:solidFill>
          <a:latin typeface="+mn-lt"/>
          <a:ea typeface="+mn-ea"/>
          <a:cs typeface="+mn-cs"/>
        </a:defRPr>
      </a:lvl8pPr>
      <a:lvl9pPr marL="3647999" algn="l" defTabSz="912000" rtl="0" eaLnBrk="1" latinLnBrk="0" hangingPunct="1">
        <a:defRPr sz="1795"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6017" y="364197"/>
            <a:ext cx="10488216" cy="1322188"/>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836017" y="1820977"/>
            <a:ext cx="10488216" cy="4340259"/>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836017" y="6340166"/>
            <a:ext cx="2736056" cy="364195"/>
          </a:xfrm>
          <a:prstGeom prst="rect">
            <a:avLst/>
          </a:prstGeom>
        </p:spPr>
        <p:txBody>
          <a:bodyPr vert="horz" lIns="91440" tIns="45720" rIns="91440" bIns="45720" rtlCol="0" anchor="ctr"/>
          <a:lstStyle>
            <a:lvl1pPr algn="l">
              <a:defRPr sz="1197">
                <a:solidFill>
                  <a:schemeClr val="tx1">
                    <a:tint val="75000"/>
                  </a:schemeClr>
                </a:solidFill>
                <a:latin typeface="Arial" panose="020B0604020202020204" pitchFamily="34" charset="0"/>
              </a:defRPr>
            </a:lvl1pPr>
          </a:lstStyle>
          <a:p>
            <a:fld id="{5AF66897-4934-487E-864C-D2566DDFCD31}" type="datetime1">
              <a:rPr lang="sk-SK" smtClean="0"/>
              <a:pPr/>
              <a:t>19. 4. 2023</a:t>
            </a:fld>
            <a:endParaRPr lang="sk-SK"/>
          </a:p>
        </p:txBody>
      </p:sp>
      <p:sp>
        <p:nvSpPr>
          <p:cNvPr id="5" name="Footer Placeholder 4"/>
          <p:cNvSpPr>
            <a:spLocks noGrp="1"/>
          </p:cNvSpPr>
          <p:nvPr>
            <p:ph type="ftr" sz="quarter" idx="3"/>
          </p:nvPr>
        </p:nvSpPr>
        <p:spPr>
          <a:xfrm>
            <a:off x="4028083" y="6340166"/>
            <a:ext cx="4104084" cy="364195"/>
          </a:xfrm>
          <a:prstGeom prst="rect">
            <a:avLst/>
          </a:prstGeom>
        </p:spPr>
        <p:txBody>
          <a:bodyPr vert="horz" lIns="91440" tIns="45720" rIns="91440" bIns="45720" rtlCol="0" anchor="ctr"/>
          <a:lstStyle>
            <a:lvl1pPr algn="ctr">
              <a:defRPr sz="1197">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8588177" y="6340166"/>
            <a:ext cx="2736056" cy="364195"/>
          </a:xfrm>
          <a:prstGeom prst="rect">
            <a:avLst/>
          </a:prstGeom>
        </p:spPr>
        <p:txBody>
          <a:bodyPr vert="horz" lIns="91440" tIns="45720" rIns="91440" bIns="45720" rtlCol="0" anchor="ctr"/>
          <a:lstStyle>
            <a:lvl1pPr algn="r">
              <a:defRPr sz="1197">
                <a:solidFill>
                  <a:schemeClr val="tx1">
                    <a:tint val="75000"/>
                  </a:schemeClr>
                </a:solidFill>
                <a:latin typeface="Arial" panose="020B0604020202020204" pitchFamily="34" charset="0"/>
              </a:defRPr>
            </a:lvl1pPr>
          </a:lstStyle>
          <a:p>
            <a:fld id="{EF85828B-678F-40F1-8D80-935C067E9A0B}" type="slidenum">
              <a:rPr lang="sk-SK" smtClean="0"/>
              <a:pPr/>
              <a:t>‹#›</a:t>
            </a:fld>
            <a:endParaRPr lang="sk-SK"/>
          </a:p>
        </p:txBody>
      </p:sp>
    </p:spTree>
    <p:extLst>
      <p:ext uri="{BB962C8B-B14F-4D97-AF65-F5344CB8AC3E}">
        <p14:creationId xmlns:p14="http://schemas.microsoft.com/office/powerpoint/2010/main" val="3765074843"/>
      </p:ext>
    </p:extLst>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hf sldNum="0" hdr="0" ftr="0" dt="0"/>
  <p:txStyles>
    <p:titleStyle>
      <a:lvl1pPr algn="l" defTabSz="912000" rtl="0" eaLnBrk="1" latinLnBrk="0" hangingPunct="1">
        <a:lnSpc>
          <a:spcPct val="90000"/>
        </a:lnSpc>
        <a:spcBef>
          <a:spcPct val="0"/>
        </a:spcBef>
        <a:buNone/>
        <a:defRPr sz="4388" kern="1200">
          <a:solidFill>
            <a:schemeClr val="tx1"/>
          </a:solidFill>
          <a:latin typeface="Arial" panose="020B0604020202020204" pitchFamily="34" charset="0"/>
          <a:ea typeface="+mj-ea"/>
          <a:cs typeface="+mj-cs"/>
        </a:defRPr>
      </a:lvl1pPr>
    </p:titleStyle>
    <p:bodyStyle>
      <a:lvl1pPr marL="228000" indent="-228000" algn="l" defTabSz="912000" rtl="0" eaLnBrk="1" latinLnBrk="0" hangingPunct="1">
        <a:lnSpc>
          <a:spcPct val="90000"/>
        </a:lnSpc>
        <a:spcBef>
          <a:spcPts val="997"/>
        </a:spcBef>
        <a:buFont typeface="Arial" panose="020B0604020202020204" pitchFamily="34" charset="0"/>
        <a:buChar char="•"/>
        <a:defRPr sz="2793" kern="1200">
          <a:solidFill>
            <a:schemeClr val="tx1"/>
          </a:solidFill>
          <a:latin typeface="Arial" panose="020B0604020202020204" pitchFamily="34" charset="0"/>
          <a:ea typeface="+mn-ea"/>
          <a:cs typeface="+mn-cs"/>
        </a:defRPr>
      </a:lvl1pPr>
      <a:lvl2pPr marL="684000" indent="-228000" algn="l" defTabSz="912000" rtl="0" eaLnBrk="1" latinLnBrk="0" hangingPunct="1">
        <a:lnSpc>
          <a:spcPct val="90000"/>
        </a:lnSpc>
        <a:spcBef>
          <a:spcPts val="499"/>
        </a:spcBef>
        <a:buFont typeface="Arial" panose="020B0604020202020204" pitchFamily="34" charset="0"/>
        <a:buChar char="•"/>
        <a:defRPr sz="2394" kern="1200">
          <a:solidFill>
            <a:schemeClr val="tx1"/>
          </a:solidFill>
          <a:latin typeface="Arial" panose="020B0604020202020204" pitchFamily="34" charset="0"/>
          <a:ea typeface="+mn-ea"/>
          <a:cs typeface="+mn-cs"/>
        </a:defRPr>
      </a:lvl2pPr>
      <a:lvl3pPr marL="1140000" indent="-228000" algn="l" defTabSz="912000" rtl="0" eaLnBrk="1" latinLnBrk="0" hangingPunct="1">
        <a:lnSpc>
          <a:spcPct val="90000"/>
        </a:lnSpc>
        <a:spcBef>
          <a:spcPts val="499"/>
        </a:spcBef>
        <a:buFont typeface="Arial" panose="020B0604020202020204" pitchFamily="34" charset="0"/>
        <a:buChar char="•"/>
        <a:defRPr sz="1995" kern="1200">
          <a:solidFill>
            <a:schemeClr val="tx1"/>
          </a:solidFill>
          <a:latin typeface="Arial" panose="020B0604020202020204" pitchFamily="34" charset="0"/>
          <a:ea typeface="+mn-ea"/>
          <a:cs typeface="+mn-cs"/>
        </a:defRPr>
      </a:lvl3pPr>
      <a:lvl4pPr marL="1595999" indent="-228000" algn="l" defTabSz="912000" rtl="0" eaLnBrk="1" latinLnBrk="0" hangingPunct="1">
        <a:lnSpc>
          <a:spcPct val="90000"/>
        </a:lnSpc>
        <a:spcBef>
          <a:spcPts val="499"/>
        </a:spcBef>
        <a:buFont typeface="Arial" panose="020B0604020202020204" pitchFamily="34" charset="0"/>
        <a:buChar char="•"/>
        <a:defRPr sz="1795" kern="1200">
          <a:solidFill>
            <a:schemeClr val="tx1"/>
          </a:solidFill>
          <a:latin typeface="Arial" panose="020B0604020202020204" pitchFamily="34" charset="0"/>
          <a:ea typeface="+mn-ea"/>
          <a:cs typeface="+mn-cs"/>
        </a:defRPr>
      </a:lvl4pPr>
      <a:lvl5pPr marL="2051999" indent="-228000" algn="l" defTabSz="912000" rtl="0" eaLnBrk="1" latinLnBrk="0" hangingPunct="1">
        <a:lnSpc>
          <a:spcPct val="90000"/>
        </a:lnSpc>
        <a:spcBef>
          <a:spcPts val="499"/>
        </a:spcBef>
        <a:buFont typeface="Arial" panose="020B0604020202020204" pitchFamily="34" charset="0"/>
        <a:buChar char="•"/>
        <a:defRPr sz="1795" kern="1200">
          <a:solidFill>
            <a:schemeClr val="tx1"/>
          </a:solidFill>
          <a:latin typeface="Arial" panose="020B0604020202020204" pitchFamily="34" charset="0"/>
          <a:ea typeface="+mn-ea"/>
          <a:cs typeface="+mn-cs"/>
        </a:defRPr>
      </a:lvl5pPr>
      <a:lvl6pPr marL="2507999" indent="-228000" algn="l" defTabSz="912000"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6pPr>
      <a:lvl7pPr marL="2963999" indent="-228000" algn="l" defTabSz="912000"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7pPr>
      <a:lvl8pPr marL="3419999" indent="-228000" algn="l" defTabSz="912000"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8pPr>
      <a:lvl9pPr marL="3875999" indent="-228000" algn="l" defTabSz="912000"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9pPr>
    </p:bodyStyle>
    <p:otherStyle>
      <a:defPPr>
        <a:defRPr lang="en-US"/>
      </a:defPPr>
      <a:lvl1pPr marL="0" algn="l" defTabSz="912000" rtl="0" eaLnBrk="1" latinLnBrk="0" hangingPunct="1">
        <a:defRPr sz="1795" kern="1200">
          <a:solidFill>
            <a:schemeClr val="tx1"/>
          </a:solidFill>
          <a:latin typeface="+mn-lt"/>
          <a:ea typeface="+mn-ea"/>
          <a:cs typeface="+mn-cs"/>
        </a:defRPr>
      </a:lvl1pPr>
      <a:lvl2pPr marL="456000" algn="l" defTabSz="912000" rtl="0" eaLnBrk="1" latinLnBrk="0" hangingPunct="1">
        <a:defRPr sz="1795" kern="1200">
          <a:solidFill>
            <a:schemeClr val="tx1"/>
          </a:solidFill>
          <a:latin typeface="+mn-lt"/>
          <a:ea typeface="+mn-ea"/>
          <a:cs typeface="+mn-cs"/>
        </a:defRPr>
      </a:lvl2pPr>
      <a:lvl3pPr marL="912000" algn="l" defTabSz="912000" rtl="0" eaLnBrk="1" latinLnBrk="0" hangingPunct="1">
        <a:defRPr sz="1795" kern="1200">
          <a:solidFill>
            <a:schemeClr val="tx1"/>
          </a:solidFill>
          <a:latin typeface="+mn-lt"/>
          <a:ea typeface="+mn-ea"/>
          <a:cs typeface="+mn-cs"/>
        </a:defRPr>
      </a:lvl3pPr>
      <a:lvl4pPr marL="1368000" algn="l" defTabSz="912000" rtl="0" eaLnBrk="1" latinLnBrk="0" hangingPunct="1">
        <a:defRPr sz="1795" kern="1200">
          <a:solidFill>
            <a:schemeClr val="tx1"/>
          </a:solidFill>
          <a:latin typeface="+mn-lt"/>
          <a:ea typeface="+mn-ea"/>
          <a:cs typeface="+mn-cs"/>
        </a:defRPr>
      </a:lvl4pPr>
      <a:lvl5pPr marL="1823999" algn="l" defTabSz="912000" rtl="0" eaLnBrk="1" latinLnBrk="0" hangingPunct="1">
        <a:defRPr sz="1795" kern="1200">
          <a:solidFill>
            <a:schemeClr val="tx1"/>
          </a:solidFill>
          <a:latin typeface="+mn-lt"/>
          <a:ea typeface="+mn-ea"/>
          <a:cs typeface="+mn-cs"/>
        </a:defRPr>
      </a:lvl5pPr>
      <a:lvl6pPr marL="2279999" algn="l" defTabSz="912000" rtl="0" eaLnBrk="1" latinLnBrk="0" hangingPunct="1">
        <a:defRPr sz="1795" kern="1200">
          <a:solidFill>
            <a:schemeClr val="tx1"/>
          </a:solidFill>
          <a:latin typeface="+mn-lt"/>
          <a:ea typeface="+mn-ea"/>
          <a:cs typeface="+mn-cs"/>
        </a:defRPr>
      </a:lvl6pPr>
      <a:lvl7pPr marL="2735999" algn="l" defTabSz="912000" rtl="0" eaLnBrk="1" latinLnBrk="0" hangingPunct="1">
        <a:defRPr sz="1795" kern="1200">
          <a:solidFill>
            <a:schemeClr val="tx1"/>
          </a:solidFill>
          <a:latin typeface="+mn-lt"/>
          <a:ea typeface="+mn-ea"/>
          <a:cs typeface="+mn-cs"/>
        </a:defRPr>
      </a:lvl7pPr>
      <a:lvl8pPr marL="3191999" algn="l" defTabSz="912000" rtl="0" eaLnBrk="1" latinLnBrk="0" hangingPunct="1">
        <a:defRPr sz="1795" kern="1200">
          <a:solidFill>
            <a:schemeClr val="tx1"/>
          </a:solidFill>
          <a:latin typeface="+mn-lt"/>
          <a:ea typeface="+mn-ea"/>
          <a:cs typeface="+mn-cs"/>
        </a:defRPr>
      </a:lvl8pPr>
      <a:lvl9pPr marL="3647999" algn="l" defTabSz="912000" rtl="0" eaLnBrk="1" latinLnBrk="0" hangingPunct="1">
        <a:defRPr sz="1795"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607058" y="6230036"/>
            <a:ext cx="2838030" cy="4740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827376" eaLnBrk="1" hangingPunct="1">
              <a:lnSpc>
                <a:spcPct val="100000"/>
              </a:lnSpc>
              <a:buClrTx/>
              <a:buSzTx/>
              <a:buFontTx/>
              <a:buNone/>
              <a:defRPr sz="1357" u="none">
                <a:solidFill>
                  <a:srgbClr val="000000"/>
                </a:solidFill>
                <a:latin typeface="Arial" charset="0"/>
                <a:ea typeface="+mn-ea"/>
                <a:cs typeface="Arial" charset="0"/>
              </a:defRPr>
            </a:lvl1pPr>
          </a:lstStyle>
          <a:p>
            <a:pPr>
              <a:defRPr/>
            </a:pPr>
            <a:fld id="{14735D88-9579-4667-A696-FED41C5A8FBE}" type="datetime1">
              <a:rPr lang="sk-SK" altLang="sk-SK"/>
              <a:pPr>
                <a:defRPr/>
              </a:pPr>
              <a:t>19. 4. 2023</a:t>
            </a:fld>
            <a:endParaRPr lang="es-ES" altLang="sk-SK"/>
          </a:p>
        </p:txBody>
      </p:sp>
    </p:spTree>
    <p:extLst>
      <p:ext uri="{BB962C8B-B14F-4D97-AF65-F5344CB8AC3E}">
        <p14:creationId xmlns:p14="http://schemas.microsoft.com/office/powerpoint/2010/main" val="4108262892"/>
      </p:ext>
    </p:extLst>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Lst>
  <p:hf sldNum="0" hdr="0" ftr="0" dt="0"/>
  <p:txStyles>
    <p:titleStyle>
      <a:lvl1pPr algn="ctr" rtl="0" eaLnBrk="0" fontAlgn="base" hangingPunct="0">
        <a:spcBef>
          <a:spcPct val="0"/>
        </a:spcBef>
        <a:spcAft>
          <a:spcPct val="0"/>
        </a:spcAft>
        <a:defRPr sz="4434">
          <a:solidFill>
            <a:schemeClr val="tx2"/>
          </a:solidFill>
          <a:latin typeface="+mj-lt"/>
          <a:ea typeface="+mj-ea"/>
          <a:cs typeface="+mj-cs"/>
        </a:defRPr>
      </a:lvl1pPr>
      <a:lvl2pPr algn="ctr" rtl="0" eaLnBrk="0" fontAlgn="base" hangingPunct="0">
        <a:spcBef>
          <a:spcPct val="0"/>
        </a:spcBef>
        <a:spcAft>
          <a:spcPct val="0"/>
        </a:spcAft>
        <a:defRPr sz="4434">
          <a:solidFill>
            <a:schemeClr val="tx2"/>
          </a:solidFill>
          <a:latin typeface="Arial" charset="0"/>
          <a:cs typeface="Arial" charset="0"/>
        </a:defRPr>
      </a:lvl2pPr>
      <a:lvl3pPr algn="ctr" rtl="0" eaLnBrk="0" fontAlgn="base" hangingPunct="0">
        <a:spcBef>
          <a:spcPct val="0"/>
        </a:spcBef>
        <a:spcAft>
          <a:spcPct val="0"/>
        </a:spcAft>
        <a:defRPr sz="4434">
          <a:solidFill>
            <a:schemeClr val="tx2"/>
          </a:solidFill>
          <a:latin typeface="Arial" charset="0"/>
          <a:cs typeface="Arial" charset="0"/>
        </a:defRPr>
      </a:lvl3pPr>
      <a:lvl4pPr algn="ctr" rtl="0" eaLnBrk="0" fontAlgn="base" hangingPunct="0">
        <a:spcBef>
          <a:spcPct val="0"/>
        </a:spcBef>
        <a:spcAft>
          <a:spcPct val="0"/>
        </a:spcAft>
        <a:defRPr sz="4434">
          <a:solidFill>
            <a:schemeClr val="tx2"/>
          </a:solidFill>
          <a:latin typeface="Arial" charset="0"/>
          <a:cs typeface="Arial" charset="0"/>
        </a:defRPr>
      </a:lvl4pPr>
      <a:lvl5pPr algn="ctr" rtl="0" eaLnBrk="0" fontAlgn="base" hangingPunct="0">
        <a:spcBef>
          <a:spcPct val="0"/>
        </a:spcBef>
        <a:spcAft>
          <a:spcPct val="0"/>
        </a:spcAft>
        <a:defRPr sz="4434">
          <a:solidFill>
            <a:schemeClr val="tx2"/>
          </a:solidFill>
          <a:latin typeface="Arial" charset="0"/>
          <a:cs typeface="Arial" charset="0"/>
        </a:defRPr>
      </a:lvl5pPr>
      <a:lvl6pPr marL="456008" algn="ctr" rtl="0" fontAlgn="base">
        <a:spcBef>
          <a:spcPct val="0"/>
        </a:spcBef>
        <a:spcAft>
          <a:spcPct val="0"/>
        </a:spcAft>
        <a:defRPr sz="4434">
          <a:solidFill>
            <a:schemeClr val="tx2"/>
          </a:solidFill>
          <a:latin typeface="Arial" charset="0"/>
          <a:cs typeface="Arial" charset="0"/>
        </a:defRPr>
      </a:lvl6pPr>
      <a:lvl7pPr marL="912018" algn="ctr" rtl="0" fontAlgn="base">
        <a:spcBef>
          <a:spcPct val="0"/>
        </a:spcBef>
        <a:spcAft>
          <a:spcPct val="0"/>
        </a:spcAft>
        <a:defRPr sz="4434">
          <a:solidFill>
            <a:schemeClr val="tx2"/>
          </a:solidFill>
          <a:latin typeface="Arial" charset="0"/>
          <a:cs typeface="Arial" charset="0"/>
        </a:defRPr>
      </a:lvl7pPr>
      <a:lvl8pPr marL="1368026" algn="ctr" rtl="0" fontAlgn="base">
        <a:spcBef>
          <a:spcPct val="0"/>
        </a:spcBef>
        <a:spcAft>
          <a:spcPct val="0"/>
        </a:spcAft>
        <a:defRPr sz="4434">
          <a:solidFill>
            <a:schemeClr val="tx2"/>
          </a:solidFill>
          <a:latin typeface="Arial" charset="0"/>
          <a:cs typeface="Arial" charset="0"/>
        </a:defRPr>
      </a:lvl8pPr>
      <a:lvl9pPr marL="1824034" algn="ctr" rtl="0" fontAlgn="base">
        <a:spcBef>
          <a:spcPct val="0"/>
        </a:spcBef>
        <a:spcAft>
          <a:spcPct val="0"/>
        </a:spcAft>
        <a:defRPr sz="4434">
          <a:solidFill>
            <a:schemeClr val="tx2"/>
          </a:solidFill>
          <a:latin typeface="Arial" charset="0"/>
          <a:cs typeface="Arial" charset="0"/>
        </a:defRPr>
      </a:lvl9pPr>
    </p:titleStyle>
    <p:bodyStyle>
      <a:lvl1pPr marL="341867" indent="-341867" algn="l" rtl="0" eaLnBrk="0" fontAlgn="base" hangingPunct="0">
        <a:spcBef>
          <a:spcPct val="20000"/>
        </a:spcBef>
        <a:spcAft>
          <a:spcPct val="0"/>
        </a:spcAft>
        <a:buChar char="•"/>
        <a:defRPr sz="3167">
          <a:solidFill>
            <a:schemeClr val="tx1"/>
          </a:solidFill>
          <a:latin typeface="+mn-lt"/>
          <a:ea typeface="+mn-ea"/>
          <a:cs typeface="+mn-cs"/>
        </a:defRPr>
      </a:lvl1pPr>
      <a:lvl2pPr marL="739755" indent="-284410" algn="l" rtl="0" eaLnBrk="0" fontAlgn="base" hangingPunct="0">
        <a:spcBef>
          <a:spcPct val="20000"/>
        </a:spcBef>
        <a:spcAft>
          <a:spcPct val="0"/>
        </a:spcAft>
        <a:buChar char="–"/>
        <a:defRPr sz="2805">
          <a:solidFill>
            <a:schemeClr val="tx1"/>
          </a:solidFill>
          <a:latin typeface="+mn-lt"/>
          <a:cs typeface="+mn-cs"/>
        </a:defRPr>
      </a:lvl2pPr>
      <a:lvl3pPr marL="1139080" indent="-226954" algn="l" rtl="0" eaLnBrk="0" fontAlgn="base" hangingPunct="0">
        <a:spcBef>
          <a:spcPct val="20000"/>
        </a:spcBef>
        <a:spcAft>
          <a:spcPct val="0"/>
        </a:spcAft>
        <a:buChar char="•"/>
        <a:defRPr sz="2352">
          <a:solidFill>
            <a:schemeClr val="tx1"/>
          </a:solidFill>
          <a:latin typeface="+mn-lt"/>
          <a:cs typeface="+mn-cs"/>
        </a:defRPr>
      </a:lvl3pPr>
      <a:lvl4pPr marL="1595861" indent="-226954" algn="l" rtl="0" eaLnBrk="0" fontAlgn="base" hangingPunct="0">
        <a:spcBef>
          <a:spcPct val="20000"/>
        </a:spcBef>
        <a:spcAft>
          <a:spcPct val="0"/>
        </a:spcAft>
        <a:buChar char="–"/>
        <a:defRPr sz="1991">
          <a:solidFill>
            <a:schemeClr val="tx1"/>
          </a:solidFill>
          <a:latin typeface="+mn-lt"/>
          <a:cs typeface="+mn-cs"/>
        </a:defRPr>
      </a:lvl4pPr>
      <a:lvl5pPr marL="2051205" indent="-226954" algn="l" rtl="0" eaLnBrk="0" fontAlgn="base" hangingPunct="0">
        <a:spcBef>
          <a:spcPct val="20000"/>
        </a:spcBef>
        <a:spcAft>
          <a:spcPct val="0"/>
        </a:spcAft>
        <a:buChar char="»"/>
        <a:defRPr sz="1991">
          <a:solidFill>
            <a:schemeClr val="tx1"/>
          </a:solidFill>
          <a:latin typeface="+mn-lt"/>
          <a:cs typeface="+mn-cs"/>
        </a:defRPr>
      </a:lvl5pPr>
      <a:lvl6pPr marL="2508048" indent="-228005" algn="l" rtl="0" fontAlgn="base">
        <a:spcBef>
          <a:spcPct val="20000"/>
        </a:spcBef>
        <a:spcAft>
          <a:spcPct val="0"/>
        </a:spcAft>
        <a:buChar char="»"/>
        <a:defRPr sz="1991">
          <a:solidFill>
            <a:schemeClr val="tx1"/>
          </a:solidFill>
          <a:latin typeface="+mn-lt"/>
          <a:cs typeface="+mn-cs"/>
        </a:defRPr>
      </a:lvl6pPr>
      <a:lvl7pPr marL="2964056" indent="-228005" algn="l" rtl="0" fontAlgn="base">
        <a:spcBef>
          <a:spcPct val="20000"/>
        </a:spcBef>
        <a:spcAft>
          <a:spcPct val="0"/>
        </a:spcAft>
        <a:buChar char="»"/>
        <a:defRPr sz="1991">
          <a:solidFill>
            <a:schemeClr val="tx1"/>
          </a:solidFill>
          <a:latin typeface="+mn-lt"/>
          <a:cs typeface="+mn-cs"/>
        </a:defRPr>
      </a:lvl7pPr>
      <a:lvl8pPr marL="3420065" indent="-228005" algn="l" rtl="0" fontAlgn="base">
        <a:spcBef>
          <a:spcPct val="20000"/>
        </a:spcBef>
        <a:spcAft>
          <a:spcPct val="0"/>
        </a:spcAft>
        <a:buChar char="»"/>
        <a:defRPr sz="1991">
          <a:solidFill>
            <a:schemeClr val="tx1"/>
          </a:solidFill>
          <a:latin typeface="+mn-lt"/>
          <a:cs typeface="+mn-cs"/>
        </a:defRPr>
      </a:lvl8pPr>
      <a:lvl9pPr marL="3876074" indent="-228005" algn="l" rtl="0" fontAlgn="base">
        <a:spcBef>
          <a:spcPct val="20000"/>
        </a:spcBef>
        <a:spcAft>
          <a:spcPct val="0"/>
        </a:spcAft>
        <a:buChar char="»"/>
        <a:defRPr sz="1991">
          <a:solidFill>
            <a:schemeClr val="tx1"/>
          </a:solidFill>
          <a:latin typeface="+mn-lt"/>
          <a:cs typeface="+mn-cs"/>
        </a:defRPr>
      </a:lvl9pPr>
    </p:bodyStyle>
    <p:otherStyle>
      <a:defPPr>
        <a:defRPr lang="sk-SK"/>
      </a:defPPr>
      <a:lvl1pPr marL="0" algn="l" defTabSz="912018" rtl="0" eaLnBrk="1" latinLnBrk="0" hangingPunct="1">
        <a:defRPr sz="1810" kern="1200">
          <a:solidFill>
            <a:schemeClr val="tx1"/>
          </a:solidFill>
          <a:latin typeface="+mn-lt"/>
          <a:ea typeface="+mn-ea"/>
          <a:cs typeface="+mn-cs"/>
        </a:defRPr>
      </a:lvl1pPr>
      <a:lvl2pPr marL="456008" algn="l" defTabSz="912018" rtl="0" eaLnBrk="1" latinLnBrk="0" hangingPunct="1">
        <a:defRPr sz="1810" kern="1200">
          <a:solidFill>
            <a:schemeClr val="tx1"/>
          </a:solidFill>
          <a:latin typeface="+mn-lt"/>
          <a:ea typeface="+mn-ea"/>
          <a:cs typeface="+mn-cs"/>
        </a:defRPr>
      </a:lvl2pPr>
      <a:lvl3pPr marL="912018" algn="l" defTabSz="912018" rtl="0" eaLnBrk="1" latinLnBrk="0" hangingPunct="1">
        <a:defRPr sz="1810" kern="1200">
          <a:solidFill>
            <a:schemeClr val="tx1"/>
          </a:solidFill>
          <a:latin typeface="+mn-lt"/>
          <a:ea typeface="+mn-ea"/>
          <a:cs typeface="+mn-cs"/>
        </a:defRPr>
      </a:lvl3pPr>
      <a:lvl4pPr marL="1368026" algn="l" defTabSz="912018" rtl="0" eaLnBrk="1" latinLnBrk="0" hangingPunct="1">
        <a:defRPr sz="1810" kern="1200">
          <a:solidFill>
            <a:schemeClr val="tx1"/>
          </a:solidFill>
          <a:latin typeface="+mn-lt"/>
          <a:ea typeface="+mn-ea"/>
          <a:cs typeface="+mn-cs"/>
        </a:defRPr>
      </a:lvl4pPr>
      <a:lvl5pPr marL="1824034" algn="l" defTabSz="912018" rtl="0" eaLnBrk="1" latinLnBrk="0" hangingPunct="1">
        <a:defRPr sz="1810" kern="1200">
          <a:solidFill>
            <a:schemeClr val="tx1"/>
          </a:solidFill>
          <a:latin typeface="+mn-lt"/>
          <a:ea typeface="+mn-ea"/>
          <a:cs typeface="+mn-cs"/>
        </a:defRPr>
      </a:lvl5pPr>
      <a:lvl6pPr marL="2280044" algn="l" defTabSz="912018" rtl="0" eaLnBrk="1" latinLnBrk="0" hangingPunct="1">
        <a:defRPr sz="1810" kern="1200">
          <a:solidFill>
            <a:schemeClr val="tx1"/>
          </a:solidFill>
          <a:latin typeface="+mn-lt"/>
          <a:ea typeface="+mn-ea"/>
          <a:cs typeface="+mn-cs"/>
        </a:defRPr>
      </a:lvl6pPr>
      <a:lvl7pPr marL="2736052" algn="l" defTabSz="912018" rtl="0" eaLnBrk="1" latinLnBrk="0" hangingPunct="1">
        <a:defRPr sz="1810" kern="1200">
          <a:solidFill>
            <a:schemeClr val="tx1"/>
          </a:solidFill>
          <a:latin typeface="+mn-lt"/>
          <a:ea typeface="+mn-ea"/>
          <a:cs typeface="+mn-cs"/>
        </a:defRPr>
      </a:lvl7pPr>
      <a:lvl8pPr marL="3192060" algn="l" defTabSz="912018" rtl="0" eaLnBrk="1" latinLnBrk="0" hangingPunct="1">
        <a:defRPr sz="1810" kern="1200">
          <a:solidFill>
            <a:schemeClr val="tx1"/>
          </a:solidFill>
          <a:latin typeface="+mn-lt"/>
          <a:ea typeface="+mn-ea"/>
          <a:cs typeface="+mn-cs"/>
        </a:defRPr>
      </a:lvl8pPr>
      <a:lvl9pPr marL="3648069" algn="l" defTabSz="912018" rtl="0" eaLnBrk="1" latinLnBrk="0" hangingPunct="1">
        <a:defRPr sz="181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image" Target="../media/image3.jpg"/><Relationship Id="rId7" Type="http://schemas.openxmlformats.org/officeDocument/2006/relationships/image" Target="../media/image7.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6.jpg"/><Relationship Id="rId5" Type="http://schemas.openxmlformats.org/officeDocument/2006/relationships/image" Target="../media/image5.jp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8.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3.xml"/><Relationship Id="rId6" Type="http://schemas.openxmlformats.org/officeDocument/2006/relationships/image" Target="../media/image7.png"/><Relationship Id="rId5" Type="http://schemas.openxmlformats.org/officeDocument/2006/relationships/image" Target="../media/image12.png"/><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3.jp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9.jp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jp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43.jp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4.jp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45.jp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46.jp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47.jp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48.jp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49.jp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50.jp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43.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51.jp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44.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52.jp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45.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53.jp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46.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54.jp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47.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55.jp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48.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image" Target="../media/image56.jp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49.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image" Target="../media/image57.jp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50.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image" Target="../media/image58.jp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51.xml.rels><?xml version="1.0" encoding="UTF-8" standalone="yes"?>
<Relationships xmlns="http://schemas.openxmlformats.org/package/2006/relationships"><Relationship Id="rId3" Type="http://schemas.openxmlformats.org/officeDocument/2006/relationships/image" Target="../media/image60.jpg"/><Relationship Id="rId2" Type="http://schemas.openxmlformats.org/officeDocument/2006/relationships/image" Target="../media/image59.jp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5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8" Type="http://schemas.openxmlformats.org/officeDocument/2006/relationships/hyperlink" Target="http://www.wistarie.net/tags/steve" TargetMode="External"/><Relationship Id="rId3" Type="http://schemas.openxmlformats.org/officeDocument/2006/relationships/image" Target="../media/image62.png"/><Relationship Id="rId7" Type="http://schemas.openxmlformats.org/officeDocument/2006/relationships/hyperlink" Target="https://www.youtube.com/channel/UC4x4T-5Itm_FsR07hKJYstA/videos" TargetMode="External"/><Relationship Id="rId2" Type="http://schemas.openxmlformats.org/officeDocument/2006/relationships/image" Target="../media/image61.png"/><Relationship Id="rId1" Type="http://schemas.openxmlformats.org/officeDocument/2006/relationships/slideLayout" Target="../slideLayouts/slideLayout35.xml"/><Relationship Id="rId6" Type="http://schemas.openxmlformats.org/officeDocument/2006/relationships/image" Target="../media/image63.jpg"/><Relationship Id="rId5" Type="http://schemas.openxmlformats.org/officeDocument/2006/relationships/hyperlink" Target="mailto:pista2011@gmail.com" TargetMode="External"/><Relationship Id="rId4" Type="http://schemas.openxmlformats.org/officeDocument/2006/relationships/hyperlink" Target="https://www.youtube.com/channel/UC4x4T-5Itm_FsR07hKJYstA/videos?view=0&amp;sort=da" TargetMode="External"/><Relationship Id="rId9" Type="http://schemas.openxmlformats.org/officeDocument/2006/relationships/image" Target="../media/image64.png"/></Relationships>
</file>

<file path=ppt/slides/_rels/slide54.xml.rels><?xml version="1.0" encoding="UTF-8" standalone="yes"?>
<Relationships xmlns="http://schemas.openxmlformats.org/package/2006/relationships"><Relationship Id="rId8" Type="http://schemas.openxmlformats.org/officeDocument/2006/relationships/image" Target="../media/image68.png"/><Relationship Id="rId13" Type="http://schemas.openxmlformats.org/officeDocument/2006/relationships/hyperlink" Target="https://vk.com/mispps" TargetMode="External"/><Relationship Id="rId3" Type="http://schemas.openxmlformats.org/officeDocument/2006/relationships/image" Target="../media/image65.png"/><Relationship Id="rId7" Type="http://schemas.openxmlformats.org/officeDocument/2006/relationships/hyperlink" Target="https://www.facebook.com/mispps" TargetMode="External"/><Relationship Id="rId12" Type="http://schemas.openxmlformats.org/officeDocument/2006/relationships/image" Target="../media/image70.png"/><Relationship Id="rId2" Type="http://schemas.openxmlformats.org/officeDocument/2006/relationships/hyperlink" Target="http://www.mispps.com/" TargetMode="External"/><Relationship Id="rId1" Type="http://schemas.openxmlformats.org/officeDocument/2006/relationships/slideLayout" Target="../slideLayouts/slideLayout45.xml"/><Relationship Id="rId6" Type="http://schemas.openxmlformats.org/officeDocument/2006/relationships/image" Target="../media/image67.png"/><Relationship Id="rId11" Type="http://schemas.openxmlformats.org/officeDocument/2006/relationships/hyperlink" Target="https://plus.google.com/+Mispps/" TargetMode="External"/><Relationship Id="rId5" Type="http://schemas.openxmlformats.org/officeDocument/2006/relationships/image" Target="../media/image66.png"/><Relationship Id="rId10" Type="http://schemas.openxmlformats.org/officeDocument/2006/relationships/image" Target="../media/image6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Kresba">
            <a:extLst>
              <a:ext uri="{FF2B5EF4-FFF2-40B4-BE49-F238E27FC236}">
                <a16:creationId xmlns:a16="http://schemas.microsoft.com/office/drawing/2014/main" id="{4DA2690F-309E-4B88-96A9-BCD62C908B56}"/>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3615191" y="1566000"/>
            <a:ext cx="7360000" cy="4140000"/>
          </a:xfrm>
          <a:prstGeom prst="rect">
            <a:avLst/>
          </a:prstGeom>
          <a:ln w="44450" cmpd="sng">
            <a:noFill/>
          </a:ln>
          <a:effectLst/>
        </p:spPr>
      </p:pic>
      <p:grpSp>
        <p:nvGrpSpPr>
          <p:cNvPr id="9" name="Hmla8">
            <a:extLst>
              <a:ext uri="{FF2B5EF4-FFF2-40B4-BE49-F238E27FC236}">
                <a16:creationId xmlns:a16="http://schemas.microsoft.com/office/drawing/2014/main" id="{E6113110-00D3-45A4-8BF8-FD00407EC56C}"/>
              </a:ext>
            </a:extLst>
          </p:cNvPr>
          <p:cNvGrpSpPr/>
          <p:nvPr/>
        </p:nvGrpSpPr>
        <p:grpSpPr>
          <a:xfrm>
            <a:off x="3747911" y="1715911"/>
            <a:ext cx="7078133" cy="3872090"/>
            <a:chOff x="3615191" y="1565995"/>
            <a:chExt cx="7360000" cy="4140004"/>
          </a:xfrm>
        </p:grpSpPr>
        <p:pic>
          <p:nvPicPr>
            <p:cNvPr id="7" name="Hmla 1">
              <a:extLst>
                <a:ext uri="{FF2B5EF4-FFF2-40B4-BE49-F238E27FC236}">
                  <a16:creationId xmlns:a16="http://schemas.microsoft.com/office/drawing/2014/main" id="{0FAAEE46-21E4-48DC-B13B-D241FCD38D4D}"/>
                </a:ext>
              </a:extLst>
            </p:cNvPr>
            <p:cNvPicPr>
              <a:picLocks noChangeAspect="1"/>
            </p:cNvPicPr>
            <p:nvPr/>
          </p:nvPicPr>
          <p:blipFill rotWithShape="1">
            <a:blip r:embed="rId4">
              <a:extLst>
                <a:ext uri="{28A0092B-C50C-407E-A947-70E740481C1C}">
                  <a14:useLocalDpi xmlns:a14="http://schemas.microsoft.com/office/drawing/2010/main" val="0"/>
                </a:ext>
              </a:extLst>
            </a:blip>
            <a:srcRect t="13841"/>
            <a:stretch/>
          </p:blipFill>
          <p:spPr>
            <a:xfrm>
              <a:off x="6348321" y="1565998"/>
              <a:ext cx="4626870" cy="4140001"/>
            </a:xfrm>
            <a:prstGeom prst="rect">
              <a:avLst/>
            </a:prstGeom>
          </p:spPr>
        </p:pic>
        <p:pic>
          <p:nvPicPr>
            <p:cNvPr id="15" name="Hmla 2">
              <a:extLst>
                <a:ext uri="{FF2B5EF4-FFF2-40B4-BE49-F238E27FC236}">
                  <a16:creationId xmlns:a16="http://schemas.microsoft.com/office/drawing/2014/main" id="{854B3C4E-CA6C-400F-8956-810DED117F6D}"/>
                </a:ext>
              </a:extLst>
            </p:cNvPr>
            <p:cNvPicPr>
              <a:picLocks noChangeAspect="1"/>
            </p:cNvPicPr>
            <p:nvPr/>
          </p:nvPicPr>
          <p:blipFill rotWithShape="1">
            <a:blip r:embed="rId4">
              <a:extLst>
                <a:ext uri="{28A0092B-C50C-407E-A947-70E740481C1C}">
                  <a14:useLocalDpi xmlns:a14="http://schemas.microsoft.com/office/drawing/2010/main" val="0"/>
                </a:ext>
              </a:extLst>
            </a:blip>
            <a:srcRect b="13904"/>
            <a:stretch/>
          </p:blipFill>
          <p:spPr>
            <a:xfrm>
              <a:off x="3615191" y="1565997"/>
              <a:ext cx="4490316" cy="4140001"/>
            </a:xfrm>
            <a:prstGeom prst="rect">
              <a:avLst/>
            </a:prstGeom>
          </p:spPr>
        </p:pic>
        <p:pic>
          <p:nvPicPr>
            <p:cNvPr id="16" name="Hmla 3">
              <a:extLst>
                <a:ext uri="{FF2B5EF4-FFF2-40B4-BE49-F238E27FC236}">
                  <a16:creationId xmlns:a16="http://schemas.microsoft.com/office/drawing/2014/main" id="{9A4E3FB4-37D5-40C6-B8B2-06A384409970}"/>
                </a:ext>
              </a:extLst>
            </p:cNvPr>
            <p:cNvPicPr>
              <a:picLocks noChangeAspect="1"/>
            </p:cNvPicPr>
            <p:nvPr/>
          </p:nvPicPr>
          <p:blipFill rotWithShape="1">
            <a:blip r:embed="rId4">
              <a:extLst>
                <a:ext uri="{28A0092B-C50C-407E-A947-70E740481C1C}">
                  <a14:useLocalDpi xmlns:a14="http://schemas.microsoft.com/office/drawing/2010/main" val="0"/>
                </a:ext>
              </a:extLst>
            </a:blip>
            <a:srcRect t="15562"/>
            <a:stretch/>
          </p:blipFill>
          <p:spPr>
            <a:xfrm>
              <a:off x="3615191" y="1565995"/>
              <a:ext cx="6268783" cy="4140002"/>
            </a:xfrm>
            <a:prstGeom prst="rect">
              <a:avLst/>
            </a:prstGeom>
          </p:spPr>
        </p:pic>
        <p:pic>
          <p:nvPicPr>
            <p:cNvPr id="21" name="Hmla 4">
              <a:extLst>
                <a:ext uri="{FF2B5EF4-FFF2-40B4-BE49-F238E27FC236}">
                  <a16:creationId xmlns:a16="http://schemas.microsoft.com/office/drawing/2014/main" id="{7F523E41-4DCE-491E-B1A1-5EE646D04CF2}"/>
                </a:ext>
              </a:extLst>
            </p:cNvPr>
            <p:cNvPicPr>
              <a:picLocks noChangeAspect="1"/>
            </p:cNvPicPr>
            <p:nvPr/>
          </p:nvPicPr>
          <p:blipFill rotWithShape="1">
            <a:blip r:embed="rId4">
              <a:extLst>
                <a:ext uri="{28A0092B-C50C-407E-A947-70E740481C1C}">
                  <a14:useLocalDpi xmlns:a14="http://schemas.microsoft.com/office/drawing/2010/main" val="0"/>
                </a:ext>
              </a:extLst>
            </a:blip>
            <a:srcRect r="8560" b="17641"/>
            <a:stretch/>
          </p:blipFill>
          <p:spPr>
            <a:xfrm>
              <a:off x="6869249" y="2474698"/>
              <a:ext cx="4105942" cy="3231299"/>
            </a:xfrm>
            <a:prstGeom prst="rect">
              <a:avLst/>
            </a:prstGeom>
          </p:spPr>
        </p:pic>
        <p:pic>
          <p:nvPicPr>
            <p:cNvPr id="20" name="Hmla 5">
              <a:extLst>
                <a:ext uri="{FF2B5EF4-FFF2-40B4-BE49-F238E27FC236}">
                  <a16:creationId xmlns:a16="http://schemas.microsoft.com/office/drawing/2014/main" id="{89B79286-1A20-4C52-9F52-276CF8BC9F04}"/>
                </a:ext>
              </a:extLst>
            </p:cNvPr>
            <p:cNvPicPr>
              <a:picLocks noChangeAspect="1"/>
            </p:cNvPicPr>
            <p:nvPr/>
          </p:nvPicPr>
          <p:blipFill rotWithShape="1">
            <a:blip r:embed="rId4">
              <a:extLst>
                <a:ext uri="{28A0092B-C50C-407E-A947-70E740481C1C}">
                  <a14:useLocalDpi xmlns:a14="http://schemas.microsoft.com/office/drawing/2010/main" val="0"/>
                </a:ext>
              </a:extLst>
            </a:blip>
            <a:srcRect l="18046" b="1561"/>
            <a:stretch/>
          </p:blipFill>
          <p:spPr>
            <a:xfrm>
              <a:off x="3669852" y="1843855"/>
              <a:ext cx="3680000" cy="3862142"/>
            </a:xfrm>
            <a:prstGeom prst="rect">
              <a:avLst/>
            </a:prstGeom>
          </p:spPr>
        </p:pic>
        <p:pic>
          <p:nvPicPr>
            <p:cNvPr id="17" name="Hmla 6">
              <a:extLst>
                <a:ext uri="{FF2B5EF4-FFF2-40B4-BE49-F238E27FC236}">
                  <a16:creationId xmlns:a16="http://schemas.microsoft.com/office/drawing/2014/main" id="{F15F2344-F645-4E6A-9A1A-FEA89E48C74C}"/>
                </a:ext>
              </a:extLst>
            </p:cNvPr>
            <p:cNvPicPr>
              <a:picLocks noChangeAspect="1"/>
            </p:cNvPicPr>
            <p:nvPr/>
          </p:nvPicPr>
          <p:blipFill rotWithShape="1">
            <a:blip r:embed="rId4">
              <a:extLst>
                <a:ext uri="{28A0092B-C50C-407E-A947-70E740481C1C}">
                  <a14:useLocalDpi xmlns:a14="http://schemas.microsoft.com/office/drawing/2010/main" val="0"/>
                </a:ext>
              </a:extLst>
            </a:blip>
            <a:srcRect r="15606"/>
            <a:stretch/>
          </p:blipFill>
          <p:spPr>
            <a:xfrm>
              <a:off x="7185646" y="1755327"/>
              <a:ext cx="3789545" cy="3923414"/>
            </a:xfrm>
            <a:prstGeom prst="rect">
              <a:avLst/>
            </a:prstGeom>
          </p:spPr>
        </p:pic>
        <p:pic>
          <p:nvPicPr>
            <p:cNvPr id="19" name="Hmla 7">
              <a:extLst>
                <a:ext uri="{FF2B5EF4-FFF2-40B4-BE49-F238E27FC236}">
                  <a16:creationId xmlns:a16="http://schemas.microsoft.com/office/drawing/2014/main" id="{A1237887-A374-430B-9268-A4E392759197}"/>
                </a:ext>
              </a:extLst>
            </p:cNvPr>
            <p:cNvPicPr>
              <a:picLocks noChangeAspect="1"/>
            </p:cNvPicPr>
            <p:nvPr/>
          </p:nvPicPr>
          <p:blipFill rotWithShape="1">
            <a:blip r:embed="rId4">
              <a:extLst>
                <a:ext uri="{28A0092B-C50C-407E-A947-70E740481C1C}">
                  <a14:useLocalDpi xmlns:a14="http://schemas.microsoft.com/office/drawing/2010/main" val="0"/>
                </a:ext>
              </a:extLst>
            </a:blip>
            <a:srcRect b="15151"/>
            <a:stretch/>
          </p:blipFill>
          <p:spPr>
            <a:xfrm>
              <a:off x="5184232" y="2349753"/>
              <a:ext cx="4490316" cy="3328988"/>
            </a:xfrm>
            <a:prstGeom prst="rect">
              <a:avLst/>
            </a:prstGeom>
          </p:spPr>
        </p:pic>
        <p:pic>
          <p:nvPicPr>
            <p:cNvPr id="18" name="Hmla 8">
              <a:extLst>
                <a:ext uri="{FF2B5EF4-FFF2-40B4-BE49-F238E27FC236}">
                  <a16:creationId xmlns:a16="http://schemas.microsoft.com/office/drawing/2014/main" id="{EBB7ECE4-953B-45D5-8069-169CD7A2C317}"/>
                </a:ext>
              </a:extLst>
            </p:cNvPr>
            <p:cNvPicPr>
              <a:picLocks noChangeAspect="1"/>
            </p:cNvPicPr>
            <p:nvPr/>
          </p:nvPicPr>
          <p:blipFill rotWithShape="1">
            <a:blip r:embed="rId4">
              <a:extLst>
                <a:ext uri="{28A0092B-C50C-407E-A947-70E740481C1C}">
                  <a14:useLocalDpi xmlns:a14="http://schemas.microsoft.com/office/drawing/2010/main" val="0"/>
                </a:ext>
              </a:extLst>
            </a:blip>
            <a:srcRect r="15606" b="8546"/>
            <a:stretch/>
          </p:blipFill>
          <p:spPr>
            <a:xfrm>
              <a:off x="7185646" y="2090618"/>
              <a:ext cx="3789545" cy="3588123"/>
            </a:xfrm>
            <a:prstGeom prst="rect">
              <a:avLst/>
            </a:prstGeom>
          </p:spPr>
        </p:pic>
      </p:grpSp>
      <p:pic>
        <p:nvPicPr>
          <p:cNvPr id="23" name="Prekrytie">
            <a:extLst>
              <a:ext uri="{FF2B5EF4-FFF2-40B4-BE49-F238E27FC236}">
                <a16:creationId xmlns:a16="http://schemas.microsoft.com/office/drawing/2014/main" id="{EB04E850-A850-4D8C-8CA9-5E6C7C8090C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69851" y="1565996"/>
            <a:ext cx="7281113" cy="4112746"/>
          </a:xfrm>
          <a:prstGeom prst="rect">
            <a:avLst/>
          </a:prstGeom>
          <a:noFill/>
          <a:effectLst/>
        </p:spPr>
      </p:pic>
      <p:pic>
        <p:nvPicPr>
          <p:cNvPr id="5" name="Kokpit">
            <a:extLst>
              <a:ext uri="{FF2B5EF4-FFF2-40B4-BE49-F238E27FC236}">
                <a16:creationId xmlns:a16="http://schemas.microsoft.com/office/drawing/2014/main" id="{88A546A9-BDF7-4465-9E4D-93083CBE2E3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3639416" y="1565993"/>
            <a:ext cx="7311549" cy="4112746"/>
          </a:xfrm>
          <a:prstGeom prst="rect">
            <a:avLst/>
          </a:prstGeom>
          <a:effectLst/>
        </p:spPr>
      </p:pic>
      <p:sp>
        <p:nvSpPr>
          <p:cNvPr id="12" name="Číslo">
            <a:extLst>
              <a:ext uri="{FF2B5EF4-FFF2-40B4-BE49-F238E27FC236}">
                <a16:creationId xmlns:a16="http://schemas.microsoft.com/office/drawing/2014/main" id="{F9CAC828-C6BC-4148-A90B-D5038786A4E5}"/>
              </a:ext>
            </a:extLst>
          </p:cNvPr>
          <p:cNvSpPr/>
          <p:nvPr/>
        </p:nvSpPr>
        <p:spPr>
          <a:xfrm>
            <a:off x="834030" y="650079"/>
            <a:ext cx="785198" cy="544830"/>
          </a:xfrm>
          <a:prstGeom prst="roundRect">
            <a:avLst/>
          </a:prstGeom>
          <a:solidFill>
            <a:srgbClr val="A45D08"/>
          </a:solidFill>
          <a:ln w="25400">
            <a:solidFill>
              <a:schemeClr val="tx1"/>
            </a:solidFill>
          </a:ln>
          <a:effectLst>
            <a:outerShdw blurRad="635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80000" tIns="0" rIns="180000" bIns="0" rtlCol="0" anchor="ctr">
            <a:spAutoFit/>
          </a:bodyPr>
          <a:lstStyle/>
          <a:p>
            <a:pPr defTabSz="625063"/>
            <a:r>
              <a:rPr lang="sk-SK" sz="3200">
                <a:ln w="0" cmpd="sng">
                  <a:noFill/>
                </a:ln>
                <a:solidFill>
                  <a:srgbClr val="F2D3A0"/>
                </a:solidFill>
                <a:effectLst>
                  <a:outerShdw blurRad="50800" dist="38100" dir="2700000" algn="tl" rotWithShape="0">
                    <a:prstClr val="black">
                      <a:alpha val="65000"/>
                    </a:prstClr>
                  </a:outerShdw>
                </a:effectLst>
                <a:latin typeface="Balloon XBd BT" panose="03060902030402060201" pitchFamily="66" charset="0"/>
              </a:rPr>
              <a:t>10</a:t>
            </a:r>
          </a:p>
        </p:txBody>
      </p:sp>
      <p:sp>
        <p:nvSpPr>
          <p:cNvPr id="14" name="Miesto">
            <a:extLst>
              <a:ext uri="{FF2B5EF4-FFF2-40B4-BE49-F238E27FC236}">
                <a16:creationId xmlns:a16="http://schemas.microsoft.com/office/drawing/2014/main" id="{A2A8F376-35A1-428B-BADB-5BE59BC7211E}"/>
              </a:ext>
            </a:extLst>
          </p:cNvPr>
          <p:cNvSpPr/>
          <p:nvPr/>
        </p:nvSpPr>
        <p:spPr>
          <a:xfrm rot="-360000">
            <a:off x="7844478" y="5474699"/>
            <a:ext cx="3435443" cy="468000"/>
          </a:xfrm>
          <a:prstGeom prst="roundRect">
            <a:avLst/>
          </a:prstGeom>
          <a:solidFill>
            <a:srgbClr val="A45D08"/>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36000" rIns="108000" bIns="36000" rtlCol="0" anchor="ctr">
            <a:noAutofit/>
          </a:bodyPr>
          <a:lstStyle/>
          <a:p>
            <a:pPr algn="ctr" defTabSz="625063"/>
            <a:r>
              <a:rPr lang="sk-SK" sz="2400" spc="300">
                <a:ln w="0" cmpd="sng">
                  <a:noFill/>
                </a:ln>
                <a:solidFill>
                  <a:srgbClr val="F2D3A0"/>
                </a:solidFill>
                <a:effectLst>
                  <a:outerShdw blurRad="50800" dist="38100" dir="2700000" algn="tl" rotWithShape="0">
                    <a:prstClr val="black"/>
                  </a:outerShdw>
                </a:effectLst>
                <a:latin typeface="Balloon XBd BT" panose="03060902030402060201" pitchFamily="66" charset="0"/>
              </a:rPr>
              <a:t>České STŘEDOHOŘí</a:t>
            </a:r>
          </a:p>
        </p:txBody>
      </p:sp>
      <p:sp>
        <p:nvSpPr>
          <p:cNvPr id="11" name="Krajina">
            <a:extLst>
              <a:ext uri="{FF2B5EF4-FFF2-40B4-BE49-F238E27FC236}">
                <a16:creationId xmlns:a16="http://schemas.microsoft.com/office/drawing/2014/main" id="{A5EDDC4A-37FF-4F00-BC27-8187D88AD854}"/>
              </a:ext>
            </a:extLst>
          </p:cNvPr>
          <p:cNvSpPr txBox="1"/>
          <p:nvPr/>
        </p:nvSpPr>
        <p:spPr>
          <a:xfrm>
            <a:off x="4302646" y="399478"/>
            <a:ext cx="5985088" cy="1015663"/>
          </a:xfrm>
          <a:prstGeom prst="rect">
            <a:avLst/>
          </a:prstGeom>
          <a:noFill/>
          <a:effectLst>
            <a:outerShdw blurRad="63500" dist="63500" dir="2700000" algn="tl" rotWithShape="0">
              <a:schemeClr val="accent6">
                <a:lumMod val="50000"/>
                <a:alpha val="40000"/>
              </a:schemeClr>
            </a:outerShdw>
          </a:effectLst>
        </p:spPr>
        <p:txBody>
          <a:bodyPr wrap="square" rtlCol="0">
            <a:spAutoFit/>
          </a:bodyPr>
          <a:lstStyle/>
          <a:p>
            <a:pPr algn="ctr" defTabSz="625063">
              <a:defRPr/>
            </a:pPr>
            <a:r>
              <a:rPr lang="sk-SK" sz="6000" spc="204">
                <a:ln w="6350" cmpd="sng">
                  <a:solidFill>
                    <a:schemeClr val="tx1"/>
                  </a:solidFill>
                </a:ln>
                <a:solidFill>
                  <a:srgbClr val="C3831B"/>
                </a:solidFill>
                <a:effectLst>
                  <a:outerShdw blurRad="50800" dist="38100" dir="2700000" algn="tl" rotWithShape="0">
                    <a:prstClr val="black">
                      <a:alpha val="40000"/>
                    </a:prstClr>
                  </a:outerShdw>
                </a:effectLst>
                <a:latin typeface="Balloon XBd BT" panose="03060902030402060201" pitchFamily="66" charset="0"/>
              </a:rPr>
              <a:t>CZECH REPUBLIC</a:t>
            </a:r>
          </a:p>
        </p:txBody>
      </p:sp>
      <p:sp>
        <p:nvSpPr>
          <p:cNvPr id="13" name="Autor">
            <a:extLst>
              <a:ext uri="{FF2B5EF4-FFF2-40B4-BE49-F238E27FC236}">
                <a16:creationId xmlns:a16="http://schemas.microsoft.com/office/drawing/2014/main" id="{D9EA76AD-4586-4F84-A758-E144AA0E9C4A}"/>
              </a:ext>
            </a:extLst>
          </p:cNvPr>
          <p:cNvSpPr/>
          <p:nvPr/>
        </p:nvSpPr>
        <p:spPr>
          <a:xfrm>
            <a:off x="834030" y="6014032"/>
            <a:ext cx="1984473" cy="352853"/>
          </a:xfrm>
          <a:prstGeom prst="roundRect">
            <a:avLst/>
          </a:prstGeom>
          <a:solidFill>
            <a:srgbClr val="A45D08"/>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36000" rIns="108000" bIns="36000" rtlCol="0" anchor="ctr">
            <a:spAutoFit/>
          </a:bodyPr>
          <a:lstStyle/>
          <a:p>
            <a:pPr algn="ctr" defTabSz="625063"/>
            <a:r>
              <a:rPr lang="sk-SK" sz="1600">
                <a:ln w="0" cmpd="sng">
                  <a:noFill/>
                </a:ln>
                <a:solidFill>
                  <a:srgbClr val="F2D3A0"/>
                </a:solidFill>
                <a:effectLst>
                  <a:outerShdw blurRad="50800" dist="38100" dir="2700000" algn="tl" rotWithShape="0">
                    <a:prstClr val="black"/>
                  </a:outerShdw>
                </a:effectLst>
                <a:latin typeface="Balloon XBd BT" panose="03060902030402060201" pitchFamily="66" charset="0"/>
              </a:rPr>
              <a:t>VLADIMÍR / STEVE</a:t>
            </a:r>
          </a:p>
        </p:txBody>
      </p:sp>
      <p:pic>
        <p:nvPicPr>
          <p:cNvPr id="10" name="Rám">
            <a:extLst>
              <a:ext uri="{FF2B5EF4-FFF2-40B4-BE49-F238E27FC236}">
                <a16:creationId xmlns:a16="http://schemas.microsoft.com/office/drawing/2014/main" id="{D53CCEFB-F879-4A4E-BD9C-B0967583604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198"/>
            <a:ext cx="12160250" cy="6840141"/>
          </a:xfrm>
          <a:prstGeom prst="rect">
            <a:avLst/>
          </a:prstGeom>
        </p:spPr>
      </p:pic>
    </p:spTree>
    <p:extLst>
      <p:ext uri="{BB962C8B-B14F-4D97-AF65-F5344CB8AC3E}">
        <p14:creationId xmlns:p14="http://schemas.microsoft.com/office/powerpoint/2010/main" val="1494616267"/>
      </p:ext>
    </p:extLst>
  </p:cSld>
  <p:clrMapOvr>
    <a:masterClrMapping/>
  </p:clrMapOvr>
  <mc:AlternateContent xmlns:mc="http://schemas.openxmlformats.org/markup-compatibility/2006" xmlns:p14="http://schemas.microsoft.com/office/powerpoint/2010/main">
    <mc:Choice Requires="p14">
      <p:transition spd="slow" p14:dur="2500" advClick="0" advTm="14000">
        <p:fade/>
        <p:sndAc>
          <p:stSnd loop="1">
            <p:snd r:embed="rId2" name="Omar Akram - Passage into Midnight.wav"/>
          </p:stSnd>
        </p:sndAc>
      </p:transition>
    </mc:Choice>
    <mc:Fallback xmlns="">
      <p:transition spd="slow" advClick="0" advTm="14000">
        <p:fade/>
        <p:sndAc>
          <p:stSnd loop="1">
            <p:snd r:embed="rId8" name="Omar Akram - Passage into Midnigh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500"/>
                                        <p:tgtEl>
                                          <p:spTgt spid="11"/>
                                        </p:tgtEl>
                                      </p:cBhvr>
                                    </p:animEffect>
                                  </p:childTnLst>
                                </p:cTn>
                              </p:par>
                            </p:childTnLst>
                          </p:cTn>
                        </p:par>
                        <p:par>
                          <p:cTn id="8" fill="hold">
                            <p:stCondLst>
                              <p:cond delay="1500"/>
                            </p:stCondLst>
                            <p:childTnLst>
                              <p:par>
                                <p:cTn id="9" presetID="42" presetClass="entr" presetSubtype="0" fill="hold" grpId="0" nodeType="afterEffect">
                                  <p:stCondLst>
                                    <p:cond delay="50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500"/>
                                        <p:tgtEl>
                                          <p:spTgt spid="12"/>
                                        </p:tgtEl>
                                      </p:cBhvr>
                                    </p:animEffect>
                                    <p:anim calcmode="lin" valueType="num">
                                      <p:cBhvr>
                                        <p:cTn id="12" dur="1500" fill="hold"/>
                                        <p:tgtEl>
                                          <p:spTgt spid="12"/>
                                        </p:tgtEl>
                                        <p:attrNameLst>
                                          <p:attrName>ppt_x</p:attrName>
                                        </p:attrNameLst>
                                      </p:cBhvr>
                                      <p:tavLst>
                                        <p:tav tm="0">
                                          <p:val>
                                            <p:strVal val="#ppt_x"/>
                                          </p:val>
                                        </p:tav>
                                        <p:tav tm="100000">
                                          <p:val>
                                            <p:strVal val="#ppt_x"/>
                                          </p:val>
                                        </p:tav>
                                      </p:tavLst>
                                    </p:anim>
                                    <p:anim calcmode="lin" valueType="num">
                                      <p:cBhvr>
                                        <p:cTn id="13" dur="1500" fill="hold"/>
                                        <p:tgtEl>
                                          <p:spTgt spid="12"/>
                                        </p:tgtEl>
                                        <p:attrNameLst>
                                          <p:attrName>ppt_y</p:attrName>
                                        </p:attrNameLst>
                                      </p:cBhvr>
                                      <p:tavLst>
                                        <p:tav tm="0">
                                          <p:val>
                                            <p:strVal val="#ppt_y+.1"/>
                                          </p:val>
                                        </p:tav>
                                        <p:tav tm="100000">
                                          <p:val>
                                            <p:strVal val="#ppt_y"/>
                                          </p:val>
                                        </p:tav>
                                      </p:tavLst>
                                    </p:anim>
                                  </p:childTnLst>
                                </p:cTn>
                              </p:par>
                            </p:childTnLst>
                          </p:cTn>
                        </p:par>
                        <p:par>
                          <p:cTn id="14" fill="hold">
                            <p:stCondLst>
                              <p:cond delay="3500"/>
                            </p:stCondLst>
                            <p:childTnLst>
                              <p:par>
                                <p:cTn id="15" presetID="30" presetClass="entr" presetSubtype="0" fill="hold" grpId="0" nodeType="afterEffect">
                                  <p:stCondLst>
                                    <p:cond delay="100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1600" decel="100000"/>
                                        <p:tgtEl>
                                          <p:spTgt spid="14"/>
                                        </p:tgtEl>
                                      </p:cBhvr>
                                    </p:animEffect>
                                    <p:anim calcmode="lin" valueType="num">
                                      <p:cBhvr>
                                        <p:cTn id="18" dur="1600" decel="100000" fill="hold"/>
                                        <p:tgtEl>
                                          <p:spTgt spid="14"/>
                                        </p:tgtEl>
                                        <p:attrNameLst>
                                          <p:attrName>style.rotation</p:attrName>
                                        </p:attrNameLst>
                                      </p:cBhvr>
                                      <p:tavLst>
                                        <p:tav tm="0">
                                          <p:val>
                                            <p:fltVal val="-90"/>
                                          </p:val>
                                        </p:tav>
                                        <p:tav tm="100000">
                                          <p:val>
                                            <p:fltVal val="0"/>
                                          </p:val>
                                        </p:tav>
                                      </p:tavLst>
                                    </p:anim>
                                    <p:anim calcmode="lin" valueType="num">
                                      <p:cBhvr>
                                        <p:cTn id="19" dur="1600" decel="100000" fill="hold"/>
                                        <p:tgtEl>
                                          <p:spTgt spid="14"/>
                                        </p:tgtEl>
                                        <p:attrNameLst>
                                          <p:attrName>ppt_x</p:attrName>
                                        </p:attrNameLst>
                                      </p:cBhvr>
                                      <p:tavLst>
                                        <p:tav tm="0">
                                          <p:val>
                                            <p:strVal val="#ppt_x+0.4"/>
                                          </p:val>
                                        </p:tav>
                                        <p:tav tm="100000">
                                          <p:val>
                                            <p:strVal val="#ppt_x-0.05"/>
                                          </p:val>
                                        </p:tav>
                                      </p:tavLst>
                                    </p:anim>
                                    <p:anim calcmode="lin" valueType="num">
                                      <p:cBhvr>
                                        <p:cTn id="20" dur="1600" decel="100000" fill="hold"/>
                                        <p:tgtEl>
                                          <p:spTgt spid="14"/>
                                        </p:tgtEl>
                                        <p:attrNameLst>
                                          <p:attrName>ppt_y</p:attrName>
                                        </p:attrNameLst>
                                      </p:cBhvr>
                                      <p:tavLst>
                                        <p:tav tm="0">
                                          <p:val>
                                            <p:strVal val="#ppt_y-0.4"/>
                                          </p:val>
                                        </p:tav>
                                        <p:tav tm="100000">
                                          <p:val>
                                            <p:strVal val="#ppt_y+0.1"/>
                                          </p:val>
                                        </p:tav>
                                      </p:tavLst>
                                    </p:anim>
                                    <p:anim calcmode="lin" valueType="num">
                                      <p:cBhvr>
                                        <p:cTn id="21" dur="400" accel="100000" fill="hold">
                                          <p:stCondLst>
                                            <p:cond delay="1600"/>
                                          </p:stCondLst>
                                        </p:cTn>
                                        <p:tgtEl>
                                          <p:spTgt spid="14"/>
                                        </p:tgtEl>
                                        <p:attrNameLst>
                                          <p:attrName>ppt_x</p:attrName>
                                        </p:attrNameLst>
                                      </p:cBhvr>
                                      <p:tavLst>
                                        <p:tav tm="0">
                                          <p:val>
                                            <p:strVal val="#ppt_x-0.05"/>
                                          </p:val>
                                        </p:tav>
                                        <p:tav tm="100000">
                                          <p:val>
                                            <p:strVal val="#ppt_x"/>
                                          </p:val>
                                        </p:tav>
                                      </p:tavLst>
                                    </p:anim>
                                    <p:anim calcmode="lin" valueType="num">
                                      <p:cBhvr>
                                        <p:cTn id="22" dur="400" accel="100000" fill="hold">
                                          <p:stCondLst>
                                            <p:cond delay="1600"/>
                                          </p:stCondLst>
                                        </p:cTn>
                                        <p:tgtEl>
                                          <p:spTgt spid="14"/>
                                        </p:tgtEl>
                                        <p:attrNameLst>
                                          <p:attrName>ppt_y</p:attrName>
                                        </p:attrNameLst>
                                      </p:cBhvr>
                                      <p:tavLst>
                                        <p:tav tm="0">
                                          <p:val>
                                            <p:strVal val="#ppt_y+0.1"/>
                                          </p:val>
                                        </p:tav>
                                        <p:tav tm="100000">
                                          <p:val>
                                            <p:strVal val="#ppt_y"/>
                                          </p:val>
                                        </p:tav>
                                      </p:tavLst>
                                    </p:anim>
                                  </p:childTnLst>
                                </p:cTn>
                              </p:par>
                              <p:par>
                                <p:cTn id="23" presetID="52" presetClass="entr" presetSubtype="0" fill="hold" grpId="0" nodeType="withEffect">
                                  <p:stCondLst>
                                    <p:cond delay="2500"/>
                                  </p:stCondLst>
                                  <p:iterate type="lt">
                                    <p:tmPct val="3000"/>
                                  </p:iterate>
                                  <p:childTnLst>
                                    <p:set>
                                      <p:cBhvr>
                                        <p:cTn id="24" dur="1" fill="hold">
                                          <p:stCondLst>
                                            <p:cond delay="0"/>
                                          </p:stCondLst>
                                        </p:cTn>
                                        <p:tgtEl>
                                          <p:spTgt spid="13">
                                            <p:bg/>
                                          </p:spTgt>
                                        </p:tgtEl>
                                        <p:attrNameLst>
                                          <p:attrName>style.visibility</p:attrName>
                                        </p:attrNameLst>
                                      </p:cBhvr>
                                      <p:to>
                                        <p:strVal val="visible"/>
                                      </p:to>
                                    </p:set>
                                    <p:animScale>
                                      <p:cBhvr>
                                        <p:cTn id="25" dur="2500" decel="50000" fill="hold">
                                          <p:stCondLst>
                                            <p:cond delay="0"/>
                                          </p:stCondLst>
                                        </p:cTn>
                                        <p:tgtEl>
                                          <p:spTgt spid="13">
                                            <p:bg/>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2500" decel="50000" fill="hold">
                                          <p:stCondLst>
                                            <p:cond delay="0"/>
                                          </p:stCondLst>
                                        </p:cTn>
                                        <p:tgtEl>
                                          <p:spTgt spid="13">
                                            <p:bg/>
                                          </p:spTgt>
                                        </p:tgtEl>
                                        <p:attrNameLst>
                                          <p:attrName>ppt_x</p:attrName>
                                          <p:attrName>ppt_y</p:attrName>
                                        </p:attrNameLst>
                                      </p:cBhvr>
                                    </p:animMotion>
                                    <p:animEffect transition="in" filter="fade">
                                      <p:cBhvr>
                                        <p:cTn id="27" dur="2500"/>
                                        <p:tgtEl>
                                          <p:spTgt spid="13">
                                            <p:bg/>
                                          </p:spTgt>
                                        </p:tgtEl>
                                      </p:cBhvr>
                                    </p:animEffect>
                                  </p:childTnLst>
                                </p:cTn>
                              </p:par>
                              <p:par>
                                <p:cTn id="28" presetID="52" presetClass="entr" presetSubtype="0" fill="hold" grpId="0" nodeType="withEffect">
                                  <p:stCondLst>
                                    <p:cond delay="2500"/>
                                  </p:stCondLst>
                                  <p:iterate type="lt">
                                    <p:tmPct val="3000"/>
                                  </p:iterate>
                                  <p:childTnLst>
                                    <p:set>
                                      <p:cBhvr>
                                        <p:cTn id="29" dur="1" fill="hold">
                                          <p:stCondLst>
                                            <p:cond delay="0"/>
                                          </p:stCondLst>
                                        </p:cTn>
                                        <p:tgtEl>
                                          <p:spTgt spid="13">
                                            <p:txEl>
                                              <p:pRg st="0" end="0"/>
                                            </p:txEl>
                                          </p:spTgt>
                                        </p:tgtEl>
                                        <p:attrNameLst>
                                          <p:attrName>style.visibility</p:attrName>
                                        </p:attrNameLst>
                                      </p:cBhvr>
                                      <p:to>
                                        <p:strVal val="visible"/>
                                      </p:to>
                                    </p:set>
                                    <p:animScale>
                                      <p:cBhvr>
                                        <p:cTn id="30" dur="2500" decel="50000" fill="hold">
                                          <p:stCondLst>
                                            <p:cond delay="0"/>
                                          </p:stCondLst>
                                        </p:cTn>
                                        <p:tgtEl>
                                          <p:spTgt spid="13">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1" dur="2500" decel="50000" fill="hold">
                                          <p:stCondLst>
                                            <p:cond delay="0"/>
                                          </p:stCondLst>
                                        </p:cTn>
                                        <p:tgtEl>
                                          <p:spTgt spid="13">
                                            <p:txEl>
                                              <p:pRg st="0" end="0"/>
                                            </p:txEl>
                                          </p:spTgt>
                                        </p:tgtEl>
                                        <p:attrNameLst>
                                          <p:attrName>ppt_x</p:attrName>
                                          <p:attrName>ppt_y</p:attrName>
                                        </p:attrNameLst>
                                      </p:cBhvr>
                                    </p:animMotion>
                                    <p:animEffect transition="in" filter="fade">
                                      <p:cBhvr>
                                        <p:cTn id="32" dur="2500"/>
                                        <p:tgtEl>
                                          <p:spTgt spid="13">
                                            <p:txEl>
                                              <p:pRg st="0" end="0"/>
                                            </p:txEl>
                                          </p:spTgt>
                                        </p:tgtEl>
                                      </p:cBhvr>
                                    </p:animEffect>
                                  </p:childTnLst>
                                </p:cTn>
                              </p:par>
                            </p:childTnLst>
                          </p:cTn>
                        </p:par>
                        <p:par>
                          <p:cTn id="33" fill="hold">
                            <p:stCondLst>
                              <p:cond delay="9475"/>
                            </p:stCondLst>
                            <p:childTnLst>
                              <p:par>
                                <p:cTn id="34" presetID="10" presetClass="entr" presetSubtype="0" fill="hold" nodeType="after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fade">
                                      <p:cBhvr>
                                        <p:cTn id="36" dur="1500"/>
                                        <p:tgtEl>
                                          <p:spTgt spid="9"/>
                                        </p:tgtEl>
                                      </p:cBhvr>
                                    </p:animEffect>
                                  </p:childTnLst>
                                </p:cTn>
                              </p:par>
                            </p:childTnLst>
                          </p:cTn>
                        </p:par>
                        <p:par>
                          <p:cTn id="37" fill="hold">
                            <p:stCondLst>
                              <p:cond delay="10975"/>
                            </p:stCondLst>
                            <p:childTnLst>
                              <p:par>
                                <p:cTn id="38" presetID="10" presetClass="entr" presetSubtype="0" fill="hold" nodeType="after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fade">
                                      <p:cBhvr>
                                        <p:cTn id="40" dur="3000"/>
                                        <p:tgtEl>
                                          <p:spTgt spid="23"/>
                                        </p:tgtEl>
                                      </p:cBhvr>
                                    </p:animEffect>
                                  </p:childTnLst>
                                </p:cTn>
                              </p:par>
                              <p:par>
                                <p:cTn id="41" presetID="10" presetClass="entr" presetSubtype="0" fill="hold" nodeType="withEffect">
                                  <p:stCondLst>
                                    <p:cond delay="0"/>
                                  </p:stCondLst>
                                  <p:childTnLst>
                                    <p:set>
                                      <p:cBhvr>
                                        <p:cTn id="42" dur="1" fill="hold">
                                          <p:stCondLst>
                                            <p:cond delay="0"/>
                                          </p:stCondLst>
                                        </p:cTn>
                                        <p:tgtEl>
                                          <p:spTgt spid="5"/>
                                        </p:tgtEl>
                                        <p:attrNameLst>
                                          <p:attrName>style.visibility</p:attrName>
                                        </p:attrNameLst>
                                      </p:cBhvr>
                                      <p:to>
                                        <p:strVal val="visible"/>
                                      </p:to>
                                    </p:set>
                                    <p:animEffect transition="in" filter="fade">
                                      <p:cBhvr>
                                        <p:cTn id="43"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animBg="1"/>
      <p:bldP spid="11" grpId="0"/>
      <p:bldP spid="13" grpId="0" uiExpand="1" build="allAtOnce"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Mapa">
            <a:extLst>
              <a:ext uri="{FF2B5EF4-FFF2-40B4-BE49-F238E27FC236}">
                <a16:creationId xmlns:a16="http://schemas.microsoft.com/office/drawing/2014/main" id="{AB2FB49D-6C75-43D0-89AC-26D55AABBF77}"/>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3639416" y="1565994"/>
            <a:ext cx="7311549" cy="4112746"/>
          </a:xfrm>
          <a:prstGeom prst="rect">
            <a:avLst/>
          </a:prstGeom>
          <a:ln w="44450" cmpd="sng">
            <a:noFill/>
          </a:ln>
          <a:effectLst/>
        </p:spPr>
      </p:pic>
      <p:sp>
        <p:nvSpPr>
          <p:cNvPr id="20" name="Číslo">
            <a:extLst>
              <a:ext uri="{FF2B5EF4-FFF2-40B4-BE49-F238E27FC236}">
                <a16:creationId xmlns:a16="http://schemas.microsoft.com/office/drawing/2014/main" id="{859B67B7-BAA6-4C3E-9040-36BC53ACD6BC}"/>
              </a:ext>
            </a:extLst>
          </p:cNvPr>
          <p:cNvSpPr/>
          <p:nvPr/>
        </p:nvSpPr>
        <p:spPr>
          <a:xfrm>
            <a:off x="834030" y="650079"/>
            <a:ext cx="785198" cy="544830"/>
          </a:xfrm>
          <a:prstGeom prst="roundRect">
            <a:avLst/>
          </a:prstGeom>
          <a:solidFill>
            <a:srgbClr val="A45D08"/>
          </a:solidFill>
          <a:ln w="25400">
            <a:solidFill>
              <a:schemeClr val="tx1"/>
            </a:solidFill>
          </a:ln>
          <a:effectLst>
            <a:outerShdw blurRad="635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80000" tIns="0" rIns="180000" bIns="0" rtlCol="0" anchor="ctr">
            <a:spAutoFit/>
          </a:bodyPr>
          <a:lstStyle/>
          <a:p>
            <a:pPr defTabSz="625063"/>
            <a:r>
              <a:rPr lang="sk-SK" sz="3200">
                <a:ln w="0" cmpd="sng">
                  <a:noFill/>
                </a:ln>
                <a:solidFill>
                  <a:srgbClr val="F2D3A0"/>
                </a:solidFill>
                <a:effectLst>
                  <a:outerShdw blurRad="50800" dist="38100" dir="2700000" algn="tl" rotWithShape="0">
                    <a:prstClr val="black">
                      <a:alpha val="65000"/>
                    </a:prstClr>
                  </a:outerShdw>
                </a:effectLst>
                <a:latin typeface="Balloon XBd BT" panose="03060902030402060201" pitchFamily="66" charset="0"/>
              </a:rPr>
              <a:t>10</a:t>
            </a:r>
          </a:p>
        </p:txBody>
      </p:sp>
      <p:sp>
        <p:nvSpPr>
          <p:cNvPr id="10" name="Autor">
            <a:extLst>
              <a:ext uri="{FF2B5EF4-FFF2-40B4-BE49-F238E27FC236}">
                <a16:creationId xmlns:a16="http://schemas.microsoft.com/office/drawing/2014/main" id="{E0B6BE2B-BDE8-4FC4-BEDF-91102CAAB1C3}"/>
              </a:ext>
            </a:extLst>
          </p:cNvPr>
          <p:cNvSpPr/>
          <p:nvPr/>
        </p:nvSpPr>
        <p:spPr>
          <a:xfrm>
            <a:off x="834030" y="6014032"/>
            <a:ext cx="1984473" cy="352853"/>
          </a:xfrm>
          <a:prstGeom prst="roundRect">
            <a:avLst/>
          </a:prstGeom>
          <a:solidFill>
            <a:srgbClr val="A45D08"/>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36000" rIns="108000" bIns="36000" rtlCol="0" anchor="ctr">
            <a:spAutoFit/>
          </a:bodyPr>
          <a:lstStyle/>
          <a:p>
            <a:pPr algn="ctr" defTabSz="625063"/>
            <a:r>
              <a:rPr lang="sk-SK" sz="1600">
                <a:ln w="0" cmpd="sng">
                  <a:noFill/>
                </a:ln>
                <a:solidFill>
                  <a:srgbClr val="F2D3A0"/>
                </a:solidFill>
                <a:effectLst>
                  <a:outerShdw blurRad="50800" dist="38100" dir="2700000" algn="tl" rotWithShape="0">
                    <a:prstClr val="black"/>
                  </a:outerShdw>
                </a:effectLst>
                <a:latin typeface="Balloon XBd BT" panose="03060902030402060201" pitchFamily="66" charset="0"/>
              </a:rPr>
              <a:t>VLADIMÍR / STEVE</a:t>
            </a:r>
          </a:p>
        </p:txBody>
      </p:sp>
      <p:sp>
        <p:nvSpPr>
          <p:cNvPr id="16" name="Označenie">
            <a:extLst>
              <a:ext uri="{FF2B5EF4-FFF2-40B4-BE49-F238E27FC236}">
                <a16:creationId xmlns:a16="http://schemas.microsoft.com/office/drawing/2014/main" id="{2D7A2717-417D-48FC-8214-AD70804EC39B}"/>
              </a:ext>
            </a:extLst>
          </p:cNvPr>
          <p:cNvSpPr/>
          <p:nvPr/>
        </p:nvSpPr>
        <p:spPr>
          <a:xfrm rot="18938429">
            <a:off x="5717542" y="2395107"/>
            <a:ext cx="651136" cy="302304"/>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4" name="Názov">
            <a:extLst>
              <a:ext uri="{FF2B5EF4-FFF2-40B4-BE49-F238E27FC236}">
                <a16:creationId xmlns:a16="http://schemas.microsoft.com/office/drawing/2014/main" id="{8496634D-F00E-4DE7-8F53-F213DD0D89D2}"/>
              </a:ext>
            </a:extLst>
          </p:cNvPr>
          <p:cNvSpPr/>
          <p:nvPr/>
        </p:nvSpPr>
        <p:spPr>
          <a:xfrm>
            <a:off x="6080125" y="2724264"/>
            <a:ext cx="1055480" cy="357927"/>
          </a:xfrm>
          <a:prstGeom prst="cloudCallout">
            <a:avLst>
              <a:gd name="adj1" fmla="val -59565"/>
              <a:gd name="adj2" fmla="val -56548"/>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k-SK" sz="800" b="1" i="1" kern="0">
                <a:solidFill>
                  <a:prstClr val="black"/>
                </a:solidFill>
                <a:latin typeface="Arial" panose="020B0604020202020204" pitchFamily="34" charset="0"/>
                <a:ea typeface="Tahoma" panose="020B0604030504040204" pitchFamily="34" charset="0"/>
                <a:cs typeface="Arial" panose="020B0604020202020204" pitchFamily="34" charset="0"/>
              </a:rPr>
              <a:t>České</a:t>
            </a:r>
          </a:p>
          <a:p>
            <a:pPr algn="ctr"/>
            <a:r>
              <a:rPr lang="sk-SK" sz="800" b="1" i="1" kern="0">
                <a:solidFill>
                  <a:prstClr val="black"/>
                </a:solidFill>
                <a:latin typeface="Arial" panose="020B0604020202020204" pitchFamily="34" charset="0"/>
                <a:ea typeface="Tahoma" panose="020B0604030504040204" pitchFamily="34" charset="0"/>
                <a:cs typeface="Arial" panose="020B0604020202020204" pitchFamily="34" charset="0"/>
              </a:rPr>
              <a:t>středohoří</a:t>
            </a:r>
          </a:p>
        </p:txBody>
      </p:sp>
      <p:pic>
        <p:nvPicPr>
          <p:cNvPr id="13" name="Kokpit">
            <a:extLst>
              <a:ext uri="{FF2B5EF4-FFF2-40B4-BE49-F238E27FC236}">
                <a16:creationId xmlns:a16="http://schemas.microsoft.com/office/drawing/2014/main" id="{79C4DCC5-086D-48BD-9C82-723F1346282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3639416" y="1565993"/>
            <a:ext cx="7311549" cy="4112746"/>
          </a:xfrm>
          <a:prstGeom prst="rect">
            <a:avLst/>
          </a:prstGeom>
        </p:spPr>
      </p:pic>
      <p:sp>
        <p:nvSpPr>
          <p:cNvPr id="18" name="Miesto">
            <a:extLst>
              <a:ext uri="{FF2B5EF4-FFF2-40B4-BE49-F238E27FC236}">
                <a16:creationId xmlns:a16="http://schemas.microsoft.com/office/drawing/2014/main" id="{1D59E243-595D-4E85-A57C-77E19782D635}"/>
              </a:ext>
            </a:extLst>
          </p:cNvPr>
          <p:cNvSpPr/>
          <p:nvPr/>
        </p:nvSpPr>
        <p:spPr>
          <a:xfrm rot="-360000">
            <a:off x="7844478" y="5474699"/>
            <a:ext cx="3435443" cy="468000"/>
          </a:xfrm>
          <a:prstGeom prst="roundRect">
            <a:avLst/>
          </a:prstGeom>
          <a:solidFill>
            <a:srgbClr val="A45D08"/>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36000" rIns="108000" bIns="36000" rtlCol="0" anchor="ctr">
            <a:noAutofit/>
          </a:bodyPr>
          <a:lstStyle/>
          <a:p>
            <a:pPr algn="ctr" defTabSz="625063"/>
            <a:r>
              <a:rPr lang="sk-SK" sz="2400" spc="300">
                <a:ln w="0" cmpd="sng">
                  <a:noFill/>
                </a:ln>
                <a:solidFill>
                  <a:srgbClr val="F2D3A0"/>
                </a:solidFill>
                <a:effectLst>
                  <a:outerShdw blurRad="50800" dist="38100" dir="2700000" algn="tl" rotWithShape="0">
                    <a:prstClr val="black"/>
                  </a:outerShdw>
                </a:effectLst>
                <a:latin typeface="Balloon XBd BT" panose="03060902030402060201" pitchFamily="66" charset="0"/>
              </a:rPr>
              <a:t>České STŘEDOHOŘí</a:t>
            </a:r>
          </a:p>
        </p:txBody>
      </p:sp>
      <p:pic>
        <p:nvPicPr>
          <p:cNvPr id="3" name="Rám">
            <a:extLst>
              <a:ext uri="{FF2B5EF4-FFF2-40B4-BE49-F238E27FC236}">
                <a16:creationId xmlns:a16="http://schemas.microsoft.com/office/drawing/2014/main" id="{03B42927-B8A4-4398-AD91-C6758007FBE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98"/>
            <a:ext cx="12160250" cy="6840141"/>
          </a:xfrm>
          <a:prstGeom prst="rect">
            <a:avLst/>
          </a:prstGeom>
        </p:spPr>
      </p:pic>
      <p:sp>
        <p:nvSpPr>
          <p:cNvPr id="12" name="Krajina">
            <a:extLst>
              <a:ext uri="{FF2B5EF4-FFF2-40B4-BE49-F238E27FC236}">
                <a16:creationId xmlns:a16="http://schemas.microsoft.com/office/drawing/2014/main" id="{74C95468-365F-4B25-82D5-9EF0436EDFC6}"/>
              </a:ext>
            </a:extLst>
          </p:cNvPr>
          <p:cNvSpPr txBox="1"/>
          <p:nvPr/>
        </p:nvSpPr>
        <p:spPr>
          <a:xfrm>
            <a:off x="4302646" y="399478"/>
            <a:ext cx="5985088" cy="1015663"/>
          </a:xfrm>
          <a:prstGeom prst="rect">
            <a:avLst/>
          </a:prstGeom>
          <a:noFill/>
          <a:effectLst>
            <a:outerShdw blurRad="63500" dist="63500" dir="2700000" algn="tl" rotWithShape="0">
              <a:schemeClr val="accent6">
                <a:lumMod val="50000"/>
                <a:alpha val="40000"/>
              </a:schemeClr>
            </a:outerShdw>
          </a:effectLst>
        </p:spPr>
        <p:txBody>
          <a:bodyPr wrap="square" rtlCol="0">
            <a:spAutoFit/>
          </a:bodyPr>
          <a:lstStyle/>
          <a:p>
            <a:pPr algn="ctr" defTabSz="625063">
              <a:defRPr/>
            </a:pPr>
            <a:r>
              <a:rPr lang="sk-SK" sz="6000" spc="204">
                <a:ln w="6350" cmpd="sng">
                  <a:solidFill>
                    <a:schemeClr val="tx1"/>
                  </a:solidFill>
                </a:ln>
                <a:solidFill>
                  <a:srgbClr val="C3831B"/>
                </a:solidFill>
                <a:effectLst>
                  <a:outerShdw blurRad="50800" dist="38100" dir="2700000" algn="tl" rotWithShape="0">
                    <a:prstClr val="black">
                      <a:alpha val="40000"/>
                    </a:prstClr>
                  </a:outerShdw>
                </a:effectLst>
                <a:latin typeface="Balloon XBd BT" panose="03060902030402060201" pitchFamily="66" charset="0"/>
              </a:rPr>
              <a:t>CZECH REPUBLIC</a:t>
            </a:r>
          </a:p>
        </p:txBody>
      </p:sp>
    </p:spTree>
    <p:extLst>
      <p:ext uri="{BB962C8B-B14F-4D97-AF65-F5344CB8AC3E}">
        <p14:creationId xmlns:p14="http://schemas.microsoft.com/office/powerpoint/2010/main" val="3446295329"/>
      </p:ext>
    </p:extLst>
  </p:cSld>
  <p:clrMapOvr>
    <a:masterClrMapping/>
  </p:clrMapOvr>
  <mc:AlternateContent xmlns:mc="http://schemas.openxmlformats.org/markup-compatibility/2006" xmlns:p14="http://schemas.microsoft.com/office/powerpoint/2010/main">
    <mc:Choice Requires="p14">
      <p:transition spd="slow" p14:dur="2500" advClick="0" advTm="8000">
        <p:wipe dir="d"/>
      </p:transition>
    </mc:Choice>
    <mc:Fallback xmlns="">
      <p:transition spd="slow" advClick="0" advTm="8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xit" presetSubtype="1" fill="hold" nodeType="withEffect">
                                  <p:stCondLst>
                                    <p:cond delay="1000"/>
                                  </p:stCondLst>
                                  <p:childTnLst>
                                    <p:animEffect transition="out" filter="wipe(up)">
                                      <p:cBhvr>
                                        <p:cTn id="6" dur="1500"/>
                                        <p:tgtEl>
                                          <p:spTgt spid="13"/>
                                        </p:tgtEl>
                                      </p:cBhvr>
                                    </p:animEffect>
                                    <p:set>
                                      <p:cBhvr>
                                        <p:cTn id="7" dur="1" fill="hold">
                                          <p:stCondLst>
                                            <p:cond delay="1499"/>
                                          </p:stCondLst>
                                        </p:cTn>
                                        <p:tgtEl>
                                          <p:spTgt spid="13"/>
                                        </p:tgtEl>
                                        <p:attrNameLst>
                                          <p:attrName>style.visibility</p:attrName>
                                        </p:attrNameLst>
                                      </p:cBhvr>
                                      <p:to>
                                        <p:strVal val="hidden"/>
                                      </p:to>
                                    </p:set>
                                  </p:childTnLst>
                                </p:cTn>
                              </p:par>
                              <p:par>
                                <p:cTn id="8" presetID="22" presetClass="entr" presetSubtype="1" fill="hold" nodeType="withEffect">
                                  <p:stCondLst>
                                    <p:cond delay="1000"/>
                                  </p:stCondLst>
                                  <p:childTnLst>
                                    <p:set>
                                      <p:cBhvr>
                                        <p:cTn id="9" dur="1" fill="hold">
                                          <p:stCondLst>
                                            <p:cond delay="0"/>
                                          </p:stCondLst>
                                        </p:cTn>
                                        <p:tgtEl>
                                          <p:spTgt spid="15"/>
                                        </p:tgtEl>
                                        <p:attrNameLst>
                                          <p:attrName>style.visibility</p:attrName>
                                        </p:attrNameLst>
                                      </p:cBhvr>
                                      <p:to>
                                        <p:strVal val="visible"/>
                                      </p:to>
                                    </p:set>
                                    <p:animEffect transition="in" filter="wipe(up)">
                                      <p:cBhvr>
                                        <p:cTn id="10" dur="1500"/>
                                        <p:tgtEl>
                                          <p:spTgt spid="15"/>
                                        </p:tgtEl>
                                      </p:cBhvr>
                                    </p:animEffect>
                                  </p:childTnLst>
                                </p:cTn>
                              </p:par>
                            </p:childTnLst>
                          </p:cTn>
                        </p:par>
                        <p:par>
                          <p:cTn id="11" fill="hold">
                            <p:stCondLst>
                              <p:cond delay="2500"/>
                            </p:stCondLst>
                            <p:childTnLst>
                              <p:par>
                                <p:cTn id="12" presetID="21" presetClass="entr" presetSubtype="1" fill="hold" grpId="0" nodeType="afterEffect">
                                  <p:stCondLst>
                                    <p:cond delay="500"/>
                                  </p:stCondLst>
                                  <p:childTnLst>
                                    <p:set>
                                      <p:cBhvr>
                                        <p:cTn id="13" dur="1" fill="hold">
                                          <p:stCondLst>
                                            <p:cond delay="0"/>
                                          </p:stCondLst>
                                        </p:cTn>
                                        <p:tgtEl>
                                          <p:spTgt spid="16"/>
                                        </p:tgtEl>
                                        <p:attrNameLst>
                                          <p:attrName>style.visibility</p:attrName>
                                        </p:attrNameLst>
                                      </p:cBhvr>
                                      <p:to>
                                        <p:strVal val="visible"/>
                                      </p:to>
                                    </p:set>
                                    <p:animEffect transition="in" filter="wheel(1)">
                                      <p:cBhvr>
                                        <p:cTn id="14" dur="2000"/>
                                        <p:tgtEl>
                                          <p:spTgt spid="16"/>
                                        </p:tgtEl>
                                      </p:cBhvr>
                                    </p:animEffect>
                                  </p:childTnLst>
                                </p:cTn>
                              </p:par>
                            </p:childTnLst>
                          </p:cTn>
                        </p:par>
                        <p:par>
                          <p:cTn id="15" fill="hold">
                            <p:stCondLst>
                              <p:cond delay="5000"/>
                            </p:stCondLst>
                            <p:childTnLst>
                              <p:par>
                                <p:cTn id="16" presetID="22" presetClass="entr" presetSubtype="8"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ipe(left)">
                                      <p:cBhvr>
                                        <p:cTn id="1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S">
            <a:extLst>
              <a:ext uri="{FF2B5EF4-FFF2-40B4-BE49-F238E27FC236}">
                <a16:creationId xmlns:a16="http://schemas.microsoft.com/office/drawing/2014/main" id="{68E55C17-7DA7-4C8B-B233-2071B8554978}"/>
              </a:ext>
            </a:extLst>
          </p:cNvPr>
          <p:cNvSpPr txBox="1"/>
          <p:nvPr/>
        </p:nvSpPr>
        <p:spPr>
          <a:xfrm>
            <a:off x="660675" y="4608000"/>
            <a:ext cx="10197375" cy="1646226"/>
          </a:xfrm>
          <a:prstGeom prst="rect">
            <a:avLst/>
          </a:prstGeom>
          <a:solidFill>
            <a:srgbClr val="FFFF99"/>
          </a:solidFill>
          <a:ln w="31750">
            <a:solidFill>
              <a:schemeClr val="tx1"/>
            </a:solidFill>
          </a:ln>
          <a:effectLst>
            <a:outerShdw blurRad="50800" dist="38100" dir="2700000" algn="tl" rotWithShape="0">
              <a:prstClr val="black">
                <a:alpha val="40000"/>
              </a:prstClr>
            </a:outerShdw>
          </a:effectLst>
        </p:spPr>
        <p:txBody>
          <a:bodyPr wrap="square" lIns="143625" tIns="0" rIns="143625" bIns="86175"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lvl="0" indent="0" algn="just" defTabSz="683987" rtl="0" eaLnBrk="1" fontAlgn="auto" latinLnBrk="0" hangingPunct="1">
              <a:lnSpc>
                <a:spcPct val="100000"/>
              </a:lnSpc>
              <a:spcBef>
                <a:spcPts val="0"/>
              </a:spcBef>
              <a:spcAft>
                <a:spcPts val="0"/>
              </a:spcAft>
              <a:buClrTx/>
              <a:buSzTx/>
              <a:buFontTx/>
              <a:buNone/>
              <a:tabLst/>
              <a:defRPr/>
            </a:pPr>
            <a:r>
              <a:rPr kumimoji="0" lang="sk-SK" sz="2553"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kumimoji="0" lang="sk-SK" sz="2553" b="1" i="1" u="none" strike="noStrike" kern="0" cap="none" spc="0" normalizeH="0" baseline="0" noProof="0">
                <a:ln>
                  <a:solidFill>
                    <a:prstClr val="black">
                      <a:alpha val="70000"/>
                    </a:prstClr>
                  </a:solidFill>
                </a:ln>
                <a:solidFill>
                  <a:srgbClr val="AD4F0F"/>
                </a:solidFill>
                <a:effectLst/>
                <a:uLnTx/>
                <a:uFillTx/>
                <a:latin typeface="Merlin" pitchFamily="2" charset="0"/>
                <a:ea typeface="+mn-ea"/>
                <a:cs typeface="Arial" panose="020B0604020202020204" pitchFamily="34" charset="0"/>
              </a:rPr>
              <a:t>Č</a:t>
            </a:r>
            <a:r>
              <a:rPr kumimoji="0" lang="sk-SK" sz="1516" b="1" i="1" u="none" strike="noStrike" kern="0" cap="none" spc="0" normalizeH="0" baseline="0" noProof="0">
                <a:ln>
                  <a:noFill/>
                </a:ln>
                <a:solidFill>
                  <a:prstClr val="black"/>
                </a:solidFill>
                <a:effectLst/>
                <a:uLnTx/>
                <a:uFillTx/>
                <a:latin typeface="Tekton Pro" panose="020F0603020208020904" pitchFamily="34" charset="-18"/>
                <a:ea typeface="+mn-ea"/>
                <a:cs typeface="+mn-cs"/>
              </a:rPr>
              <a:t>eské středohoří (německy Böhmisches Mittelgebirge) je oblast vytvořená vulkanickou činností o rozloze 1265 km². Více než 84 % území patří do Chráněné krajinné oblasti, zřízené v roce 1976. Nejvyšším bodem je Milešovka s nadmořskou výškou 836 m n. m. Labské údolí tvoří osu Středohoří. Vodní toky obnažily ztuhlé podpovrchové magma a prohloubily údolí, čímž České středohoří získalo majestátní krajinný ráz. Lesy pokrývají méně než 30 % území. Jihozápad oblasti je jedním z nejteplejších a nejsušších míst v zemi. Převažuje venkovská sídelní struktura, daná hustou sítí malých vesnic a osad. O bohaté historii svědčí i řada středověkých hradů, tvrzí, zámků a dalších šlechtických sídel.</a:t>
            </a:r>
          </a:p>
        </p:txBody>
      </p:sp>
      <p:pic>
        <p:nvPicPr>
          <p:cNvPr id="6" name="Vlajka S">
            <a:extLst>
              <a:ext uri="{FF2B5EF4-FFF2-40B4-BE49-F238E27FC236}">
                <a16:creationId xmlns:a16="http://schemas.microsoft.com/office/drawing/2014/main" id="{3564BBEF-6244-4ABC-AAA0-2212F14477A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30875" y="4464000"/>
            <a:ext cx="508908" cy="339273"/>
          </a:xfrm>
          <a:prstGeom prst="ellipse">
            <a:avLst/>
          </a:prstGeom>
          <a:ln w="25400" cap="rnd">
            <a:solidFill>
              <a:schemeClr val="bg1"/>
            </a:solidFill>
          </a:ln>
          <a:effectLst>
            <a:outerShdw blurRad="114300" dist="127000" dir="2700000" algn="tl" rotWithShape="0">
              <a:prstClr val="black">
                <a:alpha val="60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5" name="Text Š">
            <a:extLst>
              <a:ext uri="{FF2B5EF4-FFF2-40B4-BE49-F238E27FC236}">
                <a16:creationId xmlns:a16="http://schemas.microsoft.com/office/drawing/2014/main" id="{69BD74CA-C6B9-4D3F-BF0B-D954F675ED6B}"/>
              </a:ext>
            </a:extLst>
          </p:cNvPr>
          <p:cNvSpPr txBox="1"/>
          <p:nvPr/>
        </p:nvSpPr>
        <p:spPr>
          <a:xfrm>
            <a:off x="1005375" y="2592000"/>
            <a:ext cx="10197375" cy="1879495"/>
          </a:xfrm>
          <a:prstGeom prst="rect">
            <a:avLst/>
          </a:prstGeom>
          <a:solidFill>
            <a:srgbClr val="FFFF99"/>
          </a:solidFill>
          <a:ln w="31750">
            <a:solidFill>
              <a:schemeClr val="tx1"/>
            </a:solidFill>
          </a:ln>
          <a:effectLst>
            <a:outerShdw blurRad="50800" dist="38100" dir="2700000" algn="tl" rotWithShape="0">
              <a:prstClr val="black">
                <a:alpha val="40000"/>
              </a:prstClr>
            </a:outerShdw>
          </a:effectLst>
        </p:spPr>
        <p:txBody>
          <a:bodyPr wrap="square" lIns="143625" tIns="0" rIns="143625" bIns="86175"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lvl="0" indent="0" algn="just" defTabSz="683987" rtl="0" eaLnBrk="1" fontAlgn="auto" latinLnBrk="0" hangingPunct="1">
              <a:lnSpc>
                <a:spcPct val="100000"/>
              </a:lnSpc>
              <a:spcBef>
                <a:spcPts val="0"/>
              </a:spcBef>
              <a:spcAft>
                <a:spcPts val="0"/>
              </a:spcAft>
              <a:buClrTx/>
              <a:buSzTx/>
              <a:buFontTx/>
              <a:buNone/>
              <a:tabLst/>
              <a:defRPr/>
            </a:pPr>
            <a:r>
              <a:rPr kumimoji="0" lang="sk-SK" sz="2553"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kumimoji="0" lang="sk-SK" sz="2553" b="1" i="1" u="none" strike="noStrike" kern="0" cap="none" spc="0" normalizeH="0" baseline="0" noProof="0">
                <a:ln>
                  <a:solidFill>
                    <a:prstClr val="black">
                      <a:alpha val="70000"/>
                    </a:prstClr>
                  </a:solidFill>
                </a:ln>
                <a:solidFill>
                  <a:srgbClr val="AD4F0F"/>
                </a:solidFill>
                <a:effectLst/>
                <a:uLnTx/>
                <a:uFillTx/>
                <a:latin typeface="Merlin" pitchFamily="2" charset="0"/>
                <a:ea typeface="+mn-ea"/>
                <a:cs typeface="Arial" panose="020B0604020202020204" pitchFamily="34" charset="0"/>
              </a:rPr>
              <a:t>L</a:t>
            </a:r>
            <a:r>
              <a:rPr kumimoji="0" lang="es-ES" sz="1516" b="1" i="1" u="none" strike="noStrike" kern="0" cap="none" spc="0" normalizeH="0" baseline="0" noProof="0">
                <a:ln>
                  <a:noFill/>
                </a:ln>
                <a:solidFill>
                  <a:prstClr val="black"/>
                </a:solidFill>
                <a:effectLst/>
                <a:uLnTx/>
                <a:uFillTx/>
                <a:latin typeface="Tekton Pro" panose="020F0603020208020904" pitchFamily="34" charset="-18"/>
                <a:ea typeface="+mn-ea"/>
                <a:cs typeface="+mn-cs"/>
              </a:rPr>
              <a:t>as Montañas Centrales de Bohemia (Böhmisches Mittelgebirge en alemán) es un área creada por la actividad volcánica con una superficie de 1265 km². Más del 84 % pertenecen al Área de Paisaje Protegido, establecida en 1976. El punto más alto es Milešovka con una altura de 836 m sobre el nivel del mar. El valle del Elba forma el eje de las Tierras </a:t>
            </a:r>
            <a:r>
              <a:rPr kumimoji="0" lang="sk-SK" sz="1516" b="1" i="1" u="none" strike="noStrike" kern="0" cap="none" spc="0" normalizeH="0" baseline="0" noProof="0">
                <a:ln>
                  <a:noFill/>
                </a:ln>
                <a:solidFill>
                  <a:prstClr val="black"/>
                </a:solidFill>
                <a:effectLst/>
                <a:uLnTx/>
                <a:uFillTx/>
                <a:latin typeface="Tekton Pro" panose="020F0603020208020904" pitchFamily="34" charset="-18"/>
                <a:ea typeface="+mn-ea"/>
                <a:cs typeface="+mn-cs"/>
              </a:rPr>
              <a:t>A</a:t>
            </a:r>
            <a:r>
              <a:rPr kumimoji="0" lang="es-ES" sz="1516" b="1" i="1" u="none" strike="noStrike" kern="0" cap="none" spc="0" normalizeH="0" baseline="0" noProof="0">
                <a:ln>
                  <a:noFill/>
                </a:ln>
                <a:solidFill>
                  <a:prstClr val="black"/>
                </a:solidFill>
                <a:effectLst/>
                <a:uLnTx/>
                <a:uFillTx/>
                <a:latin typeface="Tekton Pro" panose="020F0603020208020904" pitchFamily="34" charset="-18"/>
                <a:ea typeface="+mn-ea"/>
                <a:cs typeface="+mn-cs"/>
              </a:rPr>
              <a:t>ltas </a:t>
            </a:r>
            <a:r>
              <a:rPr kumimoji="0" lang="sk-SK" sz="1516" b="1" i="1" u="none" strike="noStrike" kern="0" cap="none" spc="0" normalizeH="0" baseline="0" noProof="0">
                <a:ln>
                  <a:noFill/>
                </a:ln>
                <a:solidFill>
                  <a:prstClr val="black"/>
                </a:solidFill>
                <a:effectLst/>
                <a:uLnTx/>
                <a:uFillTx/>
                <a:latin typeface="Tekton Pro" panose="020F0603020208020904" pitchFamily="34" charset="-18"/>
                <a:ea typeface="+mn-ea"/>
                <a:cs typeface="+mn-cs"/>
              </a:rPr>
              <a:t>C</a:t>
            </a:r>
            <a:r>
              <a:rPr kumimoji="0" lang="es-ES" sz="1516" b="1" i="1" u="none" strike="noStrike" kern="0" cap="none" spc="0" normalizeH="0" baseline="0" noProof="0">
                <a:ln>
                  <a:noFill/>
                </a:ln>
                <a:solidFill>
                  <a:prstClr val="black"/>
                </a:solidFill>
                <a:effectLst/>
                <a:uLnTx/>
                <a:uFillTx/>
                <a:latin typeface="Tekton Pro" panose="020F0603020208020904" pitchFamily="34" charset="-18"/>
                <a:ea typeface="+mn-ea"/>
                <a:cs typeface="+mn-cs"/>
              </a:rPr>
              <a:t>entrales. Los arroyos expusieron el magma del subsuelo solidificado y profundizaron el valle, por lo que las Montañas Centrales de Bohemia adquirieron un carácter de paisaje majestuoso. Los bosques cubren menos del 30 % del territorio. El suroeste de la zona es uno de los lugares más cálidos y secos del país. Predomina la estructura de poblamiento rural, dada la densa red de pequeñas aldeas y asentamientos. Una serie de castillos medievales, fortalezas, palacios y otras residencias aristocráticas también dan testimonio de la rica historia.</a:t>
            </a:r>
            <a:endParaRPr kumimoji="0" lang="sk-SK" sz="1516" b="1" i="1" u="none" strike="noStrike" kern="0" cap="none" spc="0" normalizeH="0" baseline="0" noProof="0">
              <a:ln>
                <a:noFill/>
              </a:ln>
              <a:solidFill>
                <a:prstClr val="black"/>
              </a:solidFill>
              <a:effectLst/>
              <a:uLnTx/>
              <a:uFillTx/>
              <a:latin typeface="Tekton Pro" panose="020F0603020208020904" pitchFamily="34" charset="-18"/>
              <a:ea typeface="+mn-ea"/>
              <a:cs typeface="+mn-cs"/>
            </a:endParaRPr>
          </a:p>
        </p:txBody>
      </p:sp>
      <p:pic>
        <p:nvPicPr>
          <p:cNvPr id="8" name="Vlajka Š">
            <a:hlinkClick r:id="" action="ppaction://noaction"/>
            <a:extLst>
              <a:ext uri="{FF2B5EF4-FFF2-40B4-BE49-F238E27FC236}">
                <a16:creationId xmlns:a16="http://schemas.microsoft.com/office/drawing/2014/main" id="{BA8DAB79-D11A-4D28-8A77-A695843456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5575" y="2448000"/>
            <a:ext cx="508908" cy="339270"/>
          </a:xfrm>
          <a:prstGeom prst="ellipse">
            <a:avLst/>
          </a:prstGeom>
          <a:ln w="25400" cap="rnd">
            <a:solidFill>
              <a:schemeClr val="bg1"/>
            </a:solidFill>
          </a:ln>
          <a:effectLst>
            <a:outerShdw blurRad="114300" dist="127000" dir="2700000" algn="tl" rotWithShape="0">
              <a:prstClr val="black">
                <a:alpha val="60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4" name="Text A">
            <a:extLst>
              <a:ext uri="{FF2B5EF4-FFF2-40B4-BE49-F238E27FC236}">
                <a16:creationId xmlns:a16="http://schemas.microsoft.com/office/drawing/2014/main" id="{5D95823E-A869-48C3-B065-E285FE33A232}"/>
              </a:ext>
            </a:extLst>
          </p:cNvPr>
          <p:cNvSpPr txBox="1"/>
          <p:nvPr/>
        </p:nvSpPr>
        <p:spPr>
          <a:xfrm>
            <a:off x="1350075" y="574699"/>
            <a:ext cx="10197375" cy="1879495"/>
          </a:xfrm>
          <a:prstGeom prst="rect">
            <a:avLst/>
          </a:prstGeom>
          <a:solidFill>
            <a:srgbClr val="FFFF99"/>
          </a:solidFill>
          <a:ln w="31750">
            <a:solidFill>
              <a:schemeClr val="tx1"/>
            </a:solidFill>
          </a:ln>
          <a:effectLst>
            <a:outerShdw blurRad="50800" dist="38100" dir="2700000" algn="tl" rotWithShape="0">
              <a:prstClr val="black">
                <a:alpha val="40000"/>
              </a:prstClr>
            </a:outerShdw>
          </a:effectLst>
        </p:spPr>
        <p:txBody>
          <a:bodyPr wrap="square" lIns="143625" tIns="0" rIns="143625" bIns="86175"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lvl="0" indent="0" algn="just" defTabSz="683987" rtl="0" eaLnBrk="1" fontAlgn="auto" latinLnBrk="0" hangingPunct="1">
              <a:lnSpc>
                <a:spcPct val="100000"/>
              </a:lnSpc>
              <a:spcBef>
                <a:spcPts val="0"/>
              </a:spcBef>
              <a:spcAft>
                <a:spcPts val="0"/>
              </a:spcAft>
              <a:buClrTx/>
              <a:buSzTx/>
              <a:buFontTx/>
              <a:buNone/>
              <a:tabLst/>
              <a:defRPr/>
            </a:pPr>
            <a:r>
              <a:rPr kumimoji="0" lang="sk-SK" sz="2553"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kumimoji="0" lang="sk-SK" sz="2553" b="1" i="1" u="none" strike="noStrike" kern="0" cap="none" spc="0" normalizeH="0" baseline="0" noProof="0">
                <a:ln>
                  <a:solidFill>
                    <a:prstClr val="black">
                      <a:alpha val="70000"/>
                    </a:prstClr>
                  </a:solidFill>
                </a:ln>
                <a:solidFill>
                  <a:srgbClr val="AD4F0F"/>
                </a:solidFill>
                <a:effectLst/>
                <a:uLnTx/>
                <a:uFillTx/>
                <a:latin typeface="Merlin" pitchFamily="2" charset="0"/>
                <a:ea typeface="+mn-ea"/>
                <a:cs typeface="Arial" panose="020B0604020202020204" pitchFamily="34" charset="0"/>
              </a:rPr>
              <a:t>T</a:t>
            </a:r>
            <a:r>
              <a:rPr kumimoji="0" lang="en-US" sz="1516" b="1" i="1" u="none" strike="noStrike" kern="0" cap="none" spc="0" normalizeH="0" baseline="0" noProof="0">
                <a:ln>
                  <a:noFill/>
                </a:ln>
                <a:solidFill>
                  <a:prstClr val="black"/>
                </a:solidFill>
                <a:effectLst/>
                <a:uLnTx/>
                <a:uFillTx/>
                <a:latin typeface="Tekton Pro" panose="020F0603020208020904" pitchFamily="34" charset="-18"/>
                <a:ea typeface="+mn-ea"/>
                <a:cs typeface="+mn-cs"/>
              </a:rPr>
              <a:t>he Bohemian Central Mountains (Böhmisches Mittelgebirge in German) is an area created by volcanic activity with an area of 1265 km². More than 84 % belong to the Protected Landscape Area, established in 1976. The highest point is Milešovka with a height of 836 m above sea level. The Elbe Valley forms the axis of the Central Highlands. The streams exposed the solidified subsurface magma and deepened the valley, thus the Bohemian Central Mountains acquired a majestic landscape character.. Forests cover less than 30 % of the territory. The southwest of the area is one of the warmest and driest places in the country. The rural settlement structure predominates, given the dense network of small villages and settlements. A number of medieval castles, fortresses, chateaux and other aristocratic residences also testify to the rich history.</a:t>
            </a:r>
          </a:p>
        </p:txBody>
      </p:sp>
      <p:pic>
        <p:nvPicPr>
          <p:cNvPr id="7" name="Vlajka A">
            <a:hlinkClick r:id="" action="ppaction://noaction"/>
            <a:extLst>
              <a:ext uri="{FF2B5EF4-FFF2-40B4-BE49-F238E27FC236}">
                <a16:creationId xmlns:a16="http://schemas.microsoft.com/office/drawing/2014/main" id="{6AF5A7E7-367D-4424-BB1F-275A0A0751C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18960" y="432000"/>
            <a:ext cx="508908" cy="339273"/>
          </a:xfrm>
          <a:prstGeom prst="ellipse">
            <a:avLst/>
          </a:prstGeom>
          <a:ln w="25400" cap="rnd">
            <a:solidFill>
              <a:schemeClr val="bg1"/>
            </a:solidFill>
          </a:ln>
          <a:effectLst>
            <a:outerShdw blurRad="88900" dist="127000" dir="2700000" algn="tl" rotWithShape="0">
              <a:prstClr val="black">
                <a:alpha val="59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11" name="Kruh">
            <a:extLst>
              <a:ext uri="{FF2B5EF4-FFF2-40B4-BE49-F238E27FC236}">
                <a16:creationId xmlns:a16="http://schemas.microsoft.com/office/drawing/2014/main" id="{68B79B20-5684-4836-9195-20CB2D32C405}"/>
              </a:ext>
            </a:extLst>
          </p:cNvPr>
          <p:cNvSpPr/>
          <p:nvPr/>
        </p:nvSpPr>
        <p:spPr>
          <a:xfrm>
            <a:off x="11202750" y="5943626"/>
            <a:ext cx="526070" cy="495293"/>
          </a:xfrm>
          <a:prstGeom prst="ellipse">
            <a:avLst/>
          </a:prstGeom>
          <a:solidFill>
            <a:srgbClr val="F1C86B"/>
          </a:solidFill>
          <a:ln w="19050" cap="flat" cmpd="sng" algn="ctr">
            <a:solidFill>
              <a:schemeClr val="tx1"/>
            </a:solidFill>
            <a:prstDash val="solid"/>
          </a:ln>
          <a:effectLst>
            <a:outerShdw blurRad="50800" dist="38100" dir="2700000" algn="tl" rotWithShape="0">
              <a:prstClr val="black">
                <a:alpha val="70000"/>
              </a:prstClr>
            </a:outerShdw>
          </a:effectLst>
        </p:spPr>
        <p:txBody>
          <a:bodyPr rtlCol="0" anchor="ctr"/>
          <a:lstStyle/>
          <a:p>
            <a:pPr marL="0" marR="0" lvl="0" indent="0" algn="ctr" defTabSz="912000" rtl="0" eaLnBrk="1" fontAlgn="auto" latinLnBrk="0" hangingPunct="1">
              <a:lnSpc>
                <a:spcPct val="100000"/>
              </a:lnSpc>
              <a:spcBef>
                <a:spcPts val="0"/>
              </a:spcBef>
              <a:spcAft>
                <a:spcPts val="0"/>
              </a:spcAft>
              <a:buClrTx/>
              <a:buSzTx/>
              <a:buFontTx/>
              <a:buNone/>
              <a:tabLst/>
              <a:defRPr/>
            </a:pPr>
            <a:endParaRPr kumimoji="0" lang="sk-SK" sz="1795"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12" name="Myš">
            <a:extLst>
              <a:ext uri="{FF2B5EF4-FFF2-40B4-BE49-F238E27FC236}">
                <a16:creationId xmlns:a16="http://schemas.microsoft.com/office/drawing/2014/main" id="{62D4D669-6788-4630-B97A-FD8380021932}"/>
              </a:ext>
            </a:extLst>
          </p:cNvPr>
          <p:cNvPicPr>
            <a:picLocks/>
          </p:cNvPicPr>
          <p:nvPr/>
        </p:nvPicPr>
        <p:blipFill>
          <a:blip r:embed="rId5">
            <a:extLst>
              <a:ext uri="{28A0092B-C50C-407E-A947-70E740481C1C}">
                <a14:useLocalDpi xmlns:a14="http://schemas.microsoft.com/office/drawing/2010/main" val="0"/>
              </a:ext>
            </a:extLst>
          </a:blip>
          <a:srcRect/>
          <a:stretch/>
        </p:blipFill>
        <p:spPr>
          <a:xfrm rot="20708439">
            <a:off x="11297223" y="6044655"/>
            <a:ext cx="337122" cy="337122"/>
          </a:xfrm>
          <a:prstGeom prst="rect">
            <a:avLst/>
          </a:prstGeom>
          <a:noFill/>
          <a:ln>
            <a:noFill/>
          </a:ln>
          <a:effectLst>
            <a:outerShdw blurRad="25400" sx="105000" sy="105000" algn="ctr" rotWithShape="0">
              <a:prstClr val="black">
                <a:alpha val="75000"/>
              </a:prstClr>
            </a:outerShdw>
          </a:effectLst>
        </p:spPr>
      </p:pic>
      <p:pic>
        <p:nvPicPr>
          <p:cNvPr id="10" name="Rám">
            <a:extLst>
              <a:ext uri="{FF2B5EF4-FFF2-40B4-BE49-F238E27FC236}">
                <a16:creationId xmlns:a16="http://schemas.microsoft.com/office/drawing/2014/main" id="{B8B41AE7-CCEB-42C0-8240-225EBA9C14C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198"/>
            <a:ext cx="12160250" cy="6840141"/>
          </a:xfrm>
          <a:prstGeom prst="rect">
            <a:avLst/>
          </a:prstGeom>
        </p:spPr>
      </p:pic>
    </p:spTree>
    <p:extLst>
      <p:ext uri="{BB962C8B-B14F-4D97-AF65-F5344CB8AC3E}">
        <p14:creationId xmlns:p14="http://schemas.microsoft.com/office/powerpoint/2010/main" val="1995352424"/>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1500"/>
                                        <p:tgtEl>
                                          <p:spTgt spid="4"/>
                                        </p:tgtEl>
                                      </p:cBhvr>
                                    </p:animEffect>
                                  </p:childTnLst>
                                </p:cTn>
                              </p:par>
                            </p:childTnLst>
                          </p:cTn>
                        </p:par>
                        <p:par>
                          <p:cTn id="14" fill="hold">
                            <p:stCondLst>
                              <p:cond delay="2000"/>
                            </p:stCondLst>
                            <p:childTnLst>
                              <p:par>
                                <p:cTn id="15" presetID="53" presetClass="entr" presetSubtype="16" fill="hold" nodeType="afterEffect">
                                  <p:stCondLst>
                                    <p:cond delay="50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par>
                          <p:cTn id="20" fill="hold">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up)">
                                      <p:cBhvr>
                                        <p:cTn id="23" dur="1500"/>
                                        <p:tgtEl>
                                          <p:spTgt spid="5"/>
                                        </p:tgtEl>
                                      </p:cBhvr>
                                    </p:animEffect>
                                  </p:childTnLst>
                                </p:cTn>
                              </p:par>
                            </p:childTnLst>
                          </p:cTn>
                        </p:par>
                        <p:par>
                          <p:cTn id="24" fill="hold">
                            <p:stCondLst>
                              <p:cond delay="4500"/>
                            </p:stCondLst>
                            <p:childTnLst>
                              <p:par>
                                <p:cTn id="25" presetID="53" presetClass="entr" presetSubtype="16" fill="hold" nodeType="afterEffect">
                                  <p:stCondLst>
                                    <p:cond delay="50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par>
                          <p:cTn id="30" fill="hold">
                            <p:stCondLst>
                              <p:cond delay="5500"/>
                            </p:stCondLst>
                            <p:childTnLst>
                              <p:par>
                                <p:cTn id="31" presetID="22" presetClass="entr" presetSubtype="1"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up)">
                                      <p:cBhvr>
                                        <p:cTn id="33" dur="1500"/>
                                        <p:tgtEl>
                                          <p:spTgt spid="3"/>
                                        </p:tgtEl>
                                      </p:cBhvr>
                                    </p:animEffect>
                                  </p:childTnLst>
                                </p:cTn>
                              </p:par>
                            </p:childTnLst>
                          </p:cTn>
                        </p:par>
                        <p:par>
                          <p:cTn id="34" fill="hold">
                            <p:stCondLst>
                              <p:cond delay="7000"/>
                            </p:stCondLst>
                            <p:childTnLst>
                              <p:par>
                                <p:cTn id="35" presetID="10" presetClass="entr" presetSubtype="0" fill="hold" grpId="0" nodeType="afterEffect">
                                  <p:stCondLst>
                                    <p:cond delay="50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par>
                                <p:cTn id="38" presetID="10" presetClass="entr" presetSubtype="0" fill="hold" nodeType="withEffect">
                                  <p:stCondLst>
                                    <p:cond delay="100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1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4" grpId="0" animBg="1"/>
      <p:bldP spid="1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1">
            <a:extLst>
              <a:ext uri="{FF2B5EF4-FFF2-40B4-BE49-F238E27FC236}">
                <a16:creationId xmlns:a16="http://schemas.microsoft.com/office/drawing/2014/main" id="{97B9B4CB-60D8-4B3D-B121-0E59EC02920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9" cy="6840139"/>
          </a:xfrm>
          <a:prstGeom prst="rect">
            <a:avLst/>
          </a:prstGeom>
        </p:spPr>
      </p:pic>
      <p:pic>
        <p:nvPicPr>
          <p:cNvPr id="10" name="Foto 2">
            <a:extLst>
              <a:ext uri="{FF2B5EF4-FFF2-40B4-BE49-F238E27FC236}">
                <a16:creationId xmlns:a16="http://schemas.microsoft.com/office/drawing/2014/main" id="{D5FBEB1E-1CB1-4960-9A33-1527A60E82E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9" cy="6840139"/>
          </a:xfrm>
          <a:prstGeom prst="rect">
            <a:avLst/>
          </a:prstGeom>
        </p:spPr>
      </p:pic>
      <p:sp>
        <p:nvSpPr>
          <p:cNvPr id="5" name="Autor">
            <a:extLst>
              <a:ext uri="{FF2B5EF4-FFF2-40B4-BE49-F238E27FC236}">
                <a16:creationId xmlns:a16="http://schemas.microsoft.com/office/drawing/2014/main" id="{4B67CBE7-A1E3-4061-8D10-F984CDC4C8DA}"/>
              </a:ext>
            </a:extLst>
          </p:cNvPr>
          <p:cNvSpPr/>
          <p:nvPr/>
        </p:nvSpPr>
        <p:spPr>
          <a:xfrm>
            <a:off x="648000" y="6228000"/>
            <a:ext cx="2057400" cy="216000"/>
          </a:xfrm>
          <a:prstGeom prst="homePlate">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lang="sk-SK" sz="1089" kern="0" noProof="0">
                <a:solidFill>
                  <a:prstClr val="black"/>
                </a:solidFill>
                <a:latin typeface="Nadianne" panose="03020902050305070206" pitchFamily="66" charset="0"/>
              </a:rPr>
              <a:t>Ph</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oto © Bärtl Vladimír</a:t>
            </a:r>
          </a:p>
        </p:txBody>
      </p:sp>
      <p:pic>
        <p:nvPicPr>
          <p:cNvPr id="3" name="Rám">
            <a:extLst>
              <a:ext uri="{FF2B5EF4-FFF2-40B4-BE49-F238E27FC236}">
                <a16:creationId xmlns:a16="http://schemas.microsoft.com/office/drawing/2014/main" id="{A58EF5D4-E305-45FC-83CD-DCFAD698BBD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60250" cy="6840141"/>
          </a:xfrm>
          <a:prstGeom prst="rect">
            <a:avLst/>
          </a:prstGeom>
        </p:spPr>
      </p:pic>
    </p:spTree>
    <p:extLst>
      <p:ext uri="{BB962C8B-B14F-4D97-AF65-F5344CB8AC3E}">
        <p14:creationId xmlns:p14="http://schemas.microsoft.com/office/powerpoint/2010/main" val="1482763190"/>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par>
                                <p:cTn id="8" presetID="20" presetClass="entr" presetSubtype="0" fill="hold" nodeType="withEffect">
                                  <p:stCondLst>
                                    <p:cond delay="1000"/>
                                  </p:stCondLst>
                                  <p:childTnLst>
                                    <p:set>
                                      <p:cBhvr>
                                        <p:cTn id="9" dur="1" fill="hold">
                                          <p:stCondLst>
                                            <p:cond delay="0"/>
                                          </p:stCondLst>
                                        </p:cTn>
                                        <p:tgtEl>
                                          <p:spTgt spid="7"/>
                                        </p:tgtEl>
                                        <p:attrNameLst>
                                          <p:attrName>style.visibility</p:attrName>
                                        </p:attrNameLst>
                                      </p:cBhvr>
                                      <p:to>
                                        <p:strVal val="visible"/>
                                      </p:to>
                                    </p:set>
                                    <p:animEffect transition="in" filter="wedge">
                                      <p:cBhvr>
                                        <p:cTn id="10" dur="2500"/>
                                        <p:tgtEl>
                                          <p:spTgt spid="7"/>
                                        </p:tgtEl>
                                      </p:cBhvr>
                                    </p:animEffect>
                                  </p:childTnLst>
                                </p:cTn>
                              </p:par>
                              <p:par>
                                <p:cTn id="11" presetID="22" presetClass="entr" presetSubtype="4" fill="hold" nodeType="withEffect">
                                  <p:stCondLst>
                                    <p:cond delay="1000"/>
                                  </p:stCondLst>
                                  <p:childTnLst>
                                    <p:set>
                                      <p:cBhvr>
                                        <p:cTn id="12" dur="1" fill="hold">
                                          <p:stCondLst>
                                            <p:cond delay="0"/>
                                          </p:stCondLst>
                                        </p:cTn>
                                        <p:tgtEl>
                                          <p:spTgt spid="10"/>
                                        </p:tgtEl>
                                        <p:attrNameLst>
                                          <p:attrName>style.visibility</p:attrName>
                                        </p:attrNameLst>
                                      </p:cBhvr>
                                      <p:to>
                                        <p:strVal val="visible"/>
                                      </p:to>
                                    </p:set>
                                    <p:animEffect transition="in" filter="wipe(down)">
                                      <p:cBhvr>
                                        <p:cTn id="13" dur="2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04B08F59-07DF-4DC5-87D1-0965A9E6C83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9" cy="6840139"/>
          </a:xfrm>
          <a:prstGeom prst="rect">
            <a:avLst/>
          </a:prstGeom>
        </p:spPr>
      </p:pic>
      <p:pic>
        <p:nvPicPr>
          <p:cNvPr id="10" name="Foto 1">
            <a:extLst>
              <a:ext uri="{FF2B5EF4-FFF2-40B4-BE49-F238E27FC236}">
                <a16:creationId xmlns:a16="http://schemas.microsoft.com/office/drawing/2014/main" id="{D5FBEB1E-1CB1-4960-9A33-1527A60E82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39"/>
          </a:xfrm>
          <a:prstGeom prst="rect">
            <a:avLst/>
          </a:prstGeom>
        </p:spPr>
      </p:pic>
      <p:pic>
        <p:nvPicPr>
          <p:cNvPr id="8" name="Foto 2">
            <a:extLst>
              <a:ext uri="{FF2B5EF4-FFF2-40B4-BE49-F238E27FC236}">
                <a16:creationId xmlns:a16="http://schemas.microsoft.com/office/drawing/2014/main" id="{06CDE4AA-373D-4952-B59D-7F6C61D4AFA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39"/>
          </a:xfrm>
          <a:prstGeom prst="rect">
            <a:avLst/>
          </a:prstGeom>
        </p:spPr>
      </p:pic>
      <p:sp>
        <p:nvSpPr>
          <p:cNvPr id="4" name="Autor">
            <a:extLst>
              <a:ext uri="{FF2B5EF4-FFF2-40B4-BE49-F238E27FC236}">
                <a16:creationId xmlns:a16="http://schemas.microsoft.com/office/drawing/2014/main" id="{9B409E27-4D42-408B-BA2B-505D015FDA46}"/>
              </a:ext>
            </a:extLst>
          </p:cNvPr>
          <p:cNvSpPr/>
          <p:nvPr/>
        </p:nvSpPr>
        <p:spPr>
          <a:xfrm>
            <a:off x="648000" y="6228000"/>
            <a:ext cx="2057400" cy="216000"/>
          </a:xfrm>
          <a:prstGeom prst="homePlate">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lang="sk-SK" sz="1089" kern="0" noProof="0">
                <a:solidFill>
                  <a:prstClr val="black"/>
                </a:solidFill>
                <a:latin typeface="Nadianne" panose="03020902050305070206" pitchFamily="66" charset="0"/>
              </a:rPr>
              <a:t>Ph</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oto © Bärtl Vladimír</a:t>
            </a:r>
          </a:p>
        </p:txBody>
      </p:sp>
      <p:pic>
        <p:nvPicPr>
          <p:cNvPr id="3" name="Rám">
            <a:extLst>
              <a:ext uri="{FF2B5EF4-FFF2-40B4-BE49-F238E27FC236}">
                <a16:creationId xmlns:a16="http://schemas.microsoft.com/office/drawing/2014/main" id="{647E589C-30E3-414E-B443-27B54297AAB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40141"/>
          </a:xfrm>
          <a:prstGeom prst="rect">
            <a:avLst/>
          </a:prstGeom>
        </p:spPr>
      </p:pic>
    </p:spTree>
    <p:extLst>
      <p:ext uri="{BB962C8B-B14F-4D97-AF65-F5344CB8AC3E}">
        <p14:creationId xmlns:p14="http://schemas.microsoft.com/office/powerpoint/2010/main" val="2454130562"/>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10"/>
                                        </p:tgtEl>
                                        <p:attrNameLst>
                                          <p:attrName>style.visibility</p:attrName>
                                        </p:attrNameLst>
                                      </p:cBhvr>
                                      <p:to>
                                        <p:strVal val="visible"/>
                                      </p:to>
                                    </p:set>
                                    <p:animEffect transition="in" filter="wedge">
                                      <p:cBhvr>
                                        <p:cTn id="10" dur="2500"/>
                                        <p:tgtEl>
                                          <p:spTgt spid="10"/>
                                        </p:tgtEl>
                                      </p:cBhvr>
                                    </p:animEffect>
                                  </p:childTnLst>
                                </p:cTn>
                              </p:par>
                              <p:par>
                                <p:cTn id="11" presetID="22" presetClass="entr" presetSubtype="4" fill="hold" nodeType="withEffect">
                                  <p:stCondLst>
                                    <p:cond delay="100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2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28FD0E42-76EA-4A9A-8271-724CCDFE0CE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9" cy="6840139"/>
          </a:xfrm>
          <a:prstGeom prst="rect">
            <a:avLst/>
          </a:prstGeom>
        </p:spPr>
      </p:pic>
      <p:pic>
        <p:nvPicPr>
          <p:cNvPr id="10" name="Foto 1">
            <a:extLst>
              <a:ext uri="{FF2B5EF4-FFF2-40B4-BE49-F238E27FC236}">
                <a16:creationId xmlns:a16="http://schemas.microsoft.com/office/drawing/2014/main" id="{D5FBEB1E-1CB1-4960-9A33-1527A60E82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39"/>
          </a:xfrm>
          <a:prstGeom prst="rect">
            <a:avLst/>
          </a:prstGeom>
        </p:spPr>
      </p:pic>
      <p:pic>
        <p:nvPicPr>
          <p:cNvPr id="8" name="Foto 2">
            <a:extLst>
              <a:ext uri="{FF2B5EF4-FFF2-40B4-BE49-F238E27FC236}">
                <a16:creationId xmlns:a16="http://schemas.microsoft.com/office/drawing/2014/main" id="{93F03DA3-880F-4229-B673-70CE247412C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39"/>
          </a:xfrm>
          <a:prstGeom prst="rect">
            <a:avLst/>
          </a:prstGeom>
        </p:spPr>
      </p:pic>
      <p:sp>
        <p:nvSpPr>
          <p:cNvPr id="4" name="Autor">
            <a:extLst>
              <a:ext uri="{FF2B5EF4-FFF2-40B4-BE49-F238E27FC236}">
                <a16:creationId xmlns:a16="http://schemas.microsoft.com/office/drawing/2014/main" id="{3C97AFD1-E76B-4E80-9F82-2EC58F850FFE}"/>
              </a:ext>
            </a:extLst>
          </p:cNvPr>
          <p:cNvSpPr/>
          <p:nvPr/>
        </p:nvSpPr>
        <p:spPr>
          <a:xfrm>
            <a:off x="648000" y="6228000"/>
            <a:ext cx="2057400" cy="216000"/>
          </a:xfrm>
          <a:prstGeom prst="homePlate">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lang="sk-SK" sz="1089" kern="0" noProof="0">
                <a:solidFill>
                  <a:prstClr val="black"/>
                </a:solidFill>
                <a:latin typeface="Nadianne" panose="03020902050305070206" pitchFamily="66" charset="0"/>
              </a:rPr>
              <a:t>Ph</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oto © Bärtl Vladimír</a:t>
            </a:r>
          </a:p>
        </p:txBody>
      </p:sp>
      <p:pic>
        <p:nvPicPr>
          <p:cNvPr id="3" name="Rám">
            <a:extLst>
              <a:ext uri="{FF2B5EF4-FFF2-40B4-BE49-F238E27FC236}">
                <a16:creationId xmlns:a16="http://schemas.microsoft.com/office/drawing/2014/main" id="{AF780E7E-7E43-4098-835E-840B9DE59AB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40141"/>
          </a:xfrm>
          <a:prstGeom prst="rect">
            <a:avLst/>
          </a:prstGeom>
        </p:spPr>
      </p:pic>
    </p:spTree>
    <p:extLst>
      <p:ext uri="{BB962C8B-B14F-4D97-AF65-F5344CB8AC3E}">
        <p14:creationId xmlns:p14="http://schemas.microsoft.com/office/powerpoint/2010/main" val="480571396"/>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10"/>
                                        </p:tgtEl>
                                        <p:attrNameLst>
                                          <p:attrName>style.visibility</p:attrName>
                                        </p:attrNameLst>
                                      </p:cBhvr>
                                      <p:to>
                                        <p:strVal val="visible"/>
                                      </p:to>
                                    </p:set>
                                    <p:animEffect transition="in" filter="wedge">
                                      <p:cBhvr>
                                        <p:cTn id="10" dur="2500"/>
                                        <p:tgtEl>
                                          <p:spTgt spid="10"/>
                                        </p:tgtEl>
                                      </p:cBhvr>
                                    </p:animEffect>
                                  </p:childTnLst>
                                </p:cTn>
                              </p:par>
                              <p:par>
                                <p:cTn id="11" presetID="22" presetClass="entr" presetSubtype="4" fill="hold" nodeType="withEffect">
                                  <p:stCondLst>
                                    <p:cond delay="100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2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74C078B2-FA77-4BE0-99C0-ED974B5FCEB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9" cy="6840139"/>
          </a:xfrm>
          <a:prstGeom prst="rect">
            <a:avLst/>
          </a:prstGeom>
        </p:spPr>
      </p:pic>
      <p:pic>
        <p:nvPicPr>
          <p:cNvPr id="10" name="Foto 1">
            <a:extLst>
              <a:ext uri="{FF2B5EF4-FFF2-40B4-BE49-F238E27FC236}">
                <a16:creationId xmlns:a16="http://schemas.microsoft.com/office/drawing/2014/main" id="{D5FBEB1E-1CB1-4960-9A33-1527A60E82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7" cy="6840138"/>
          </a:xfrm>
          <a:prstGeom prst="rect">
            <a:avLst/>
          </a:prstGeom>
        </p:spPr>
      </p:pic>
      <p:pic>
        <p:nvPicPr>
          <p:cNvPr id="8" name="Foto 2">
            <a:extLst>
              <a:ext uri="{FF2B5EF4-FFF2-40B4-BE49-F238E27FC236}">
                <a16:creationId xmlns:a16="http://schemas.microsoft.com/office/drawing/2014/main" id="{46A27AF4-788D-477C-82C6-6F72F391B8B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7" cy="6840138"/>
          </a:xfrm>
          <a:prstGeom prst="rect">
            <a:avLst/>
          </a:prstGeom>
        </p:spPr>
      </p:pic>
      <p:sp>
        <p:nvSpPr>
          <p:cNvPr id="4" name="Autor">
            <a:extLst>
              <a:ext uri="{FF2B5EF4-FFF2-40B4-BE49-F238E27FC236}">
                <a16:creationId xmlns:a16="http://schemas.microsoft.com/office/drawing/2014/main" id="{4340510F-B363-478E-9C6E-1E1D4D136DDE}"/>
              </a:ext>
            </a:extLst>
          </p:cNvPr>
          <p:cNvSpPr/>
          <p:nvPr/>
        </p:nvSpPr>
        <p:spPr>
          <a:xfrm>
            <a:off x="648000" y="6228000"/>
            <a:ext cx="2057400" cy="216000"/>
          </a:xfrm>
          <a:prstGeom prst="homePlate">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lang="sk-SK" sz="1089" kern="0" noProof="0">
                <a:solidFill>
                  <a:prstClr val="black"/>
                </a:solidFill>
                <a:latin typeface="Nadianne" panose="03020902050305070206" pitchFamily="66" charset="0"/>
              </a:rPr>
              <a:t>Ph</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oto © Bärtl Vladimír</a:t>
            </a:r>
          </a:p>
        </p:txBody>
      </p:sp>
      <p:pic>
        <p:nvPicPr>
          <p:cNvPr id="3" name="Rám">
            <a:extLst>
              <a:ext uri="{FF2B5EF4-FFF2-40B4-BE49-F238E27FC236}">
                <a16:creationId xmlns:a16="http://schemas.microsoft.com/office/drawing/2014/main" id="{9BEC09BF-7A70-4733-BF19-9D219F797B5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40141"/>
          </a:xfrm>
          <a:prstGeom prst="rect">
            <a:avLst/>
          </a:prstGeom>
        </p:spPr>
      </p:pic>
    </p:spTree>
    <p:extLst>
      <p:ext uri="{BB962C8B-B14F-4D97-AF65-F5344CB8AC3E}">
        <p14:creationId xmlns:p14="http://schemas.microsoft.com/office/powerpoint/2010/main" val="629505521"/>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10"/>
                                        </p:tgtEl>
                                        <p:attrNameLst>
                                          <p:attrName>style.visibility</p:attrName>
                                        </p:attrNameLst>
                                      </p:cBhvr>
                                      <p:to>
                                        <p:strVal val="visible"/>
                                      </p:to>
                                    </p:set>
                                    <p:animEffect transition="in" filter="wedge">
                                      <p:cBhvr>
                                        <p:cTn id="10" dur="2500"/>
                                        <p:tgtEl>
                                          <p:spTgt spid="10"/>
                                        </p:tgtEl>
                                      </p:cBhvr>
                                    </p:animEffect>
                                  </p:childTnLst>
                                </p:cTn>
                              </p:par>
                              <p:par>
                                <p:cTn id="11" presetID="22" presetClass="entr" presetSubtype="4" fill="hold" nodeType="withEffect">
                                  <p:stCondLst>
                                    <p:cond delay="100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2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0C5DE416-E1D8-44F1-B4FD-E4A0CABA23B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7" cy="6840138"/>
          </a:xfrm>
          <a:prstGeom prst="rect">
            <a:avLst/>
          </a:prstGeom>
        </p:spPr>
      </p:pic>
      <p:pic>
        <p:nvPicPr>
          <p:cNvPr id="10" name="Foto 1">
            <a:extLst>
              <a:ext uri="{FF2B5EF4-FFF2-40B4-BE49-F238E27FC236}">
                <a16:creationId xmlns:a16="http://schemas.microsoft.com/office/drawing/2014/main" id="{D5FBEB1E-1CB1-4960-9A33-1527A60E82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7" cy="6840139"/>
          </a:xfrm>
          <a:prstGeom prst="rect">
            <a:avLst/>
          </a:prstGeom>
        </p:spPr>
      </p:pic>
      <p:pic>
        <p:nvPicPr>
          <p:cNvPr id="8" name="Foto 2">
            <a:extLst>
              <a:ext uri="{FF2B5EF4-FFF2-40B4-BE49-F238E27FC236}">
                <a16:creationId xmlns:a16="http://schemas.microsoft.com/office/drawing/2014/main" id="{C70AB33B-2446-48EC-905B-A7EDBA2E535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7" cy="6840139"/>
          </a:xfrm>
          <a:prstGeom prst="rect">
            <a:avLst/>
          </a:prstGeom>
        </p:spPr>
      </p:pic>
      <p:sp>
        <p:nvSpPr>
          <p:cNvPr id="4" name="Autor">
            <a:extLst>
              <a:ext uri="{FF2B5EF4-FFF2-40B4-BE49-F238E27FC236}">
                <a16:creationId xmlns:a16="http://schemas.microsoft.com/office/drawing/2014/main" id="{97263938-7F8A-4E40-848F-050E35836271}"/>
              </a:ext>
            </a:extLst>
          </p:cNvPr>
          <p:cNvSpPr/>
          <p:nvPr/>
        </p:nvSpPr>
        <p:spPr>
          <a:xfrm>
            <a:off x="648000" y="6228000"/>
            <a:ext cx="2057400" cy="216000"/>
          </a:xfrm>
          <a:prstGeom prst="homePlate">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lang="sk-SK" sz="1089" kern="0" noProof="0">
                <a:solidFill>
                  <a:prstClr val="black"/>
                </a:solidFill>
                <a:latin typeface="Nadianne" panose="03020902050305070206" pitchFamily="66" charset="0"/>
              </a:rPr>
              <a:t>Ph</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oto © Bärtl Vladimír</a:t>
            </a:r>
          </a:p>
        </p:txBody>
      </p:sp>
      <p:pic>
        <p:nvPicPr>
          <p:cNvPr id="3" name="Rám">
            <a:extLst>
              <a:ext uri="{FF2B5EF4-FFF2-40B4-BE49-F238E27FC236}">
                <a16:creationId xmlns:a16="http://schemas.microsoft.com/office/drawing/2014/main" id="{9BEC09BF-7A70-4733-BF19-9D219F797B5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40141"/>
          </a:xfrm>
          <a:prstGeom prst="rect">
            <a:avLst/>
          </a:prstGeom>
        </p:spPr>
      </p:pic>
    </p:spTree>
    <p:extLst>
      <p:ext uri="{BB962C8B-B14F-4D97-AF65-F5344CB8AC3E}">
        <p14:creationId xmlns:p14="http://schemas.microsoft.com/office/powerpoint/2010/main" val="3016903846"/>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10"/>
                                        </p:tgtEl>
                                        <p:attrNameLst>
                                          <p:attrName>style.visibility</p:attrName>
                                        </p:attrNameLst>
                                      </p:cBhvr>
                                      <p:to>
                                        <p:strVal val="visible"/>
                                      </p:to>
                                    </p:set>
                                    <p:animEffect transition="in" filter="wedge">
                                      <p:cBhvr>
                                        <p:cTn id="10" dur="2500"/>
                                        <p:tgtEl>
                                          <p:spTgt spid="10"/>
                                        </p:tgtEl>
                                      </p:cBhvr>
                                    </p:animEffect>
                                  </p:childTnLst>
                                </p:cTn>
                              </p:par>
                              <p:par>
                                <p:cTn id="11" presetID="22" presetClass="entr" presetSubtype="4" fill="hold" nodeType="withEffect">
                                  <p:stCondLst>
                                    <p:cond delay="100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2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43FE99BB-76AB-47F2-BAD1-39A023EC878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7" cy="6840139"/>
          </a:xfrm>
          <a:prstGeom prst="rect">
            <a:avLst/>
          </a:prstGeom>
        </p:spPr>
      </p:pic>
      <p:pic>
        <p:nvPicPr>
          <p:cNvPr id="10" name="Foto 1">
            <a:extLst>
              <a:ext uri="{FF2B5EF4-FFF2-40B4-BE49-F238E27FC236}">
                <a16:creationId xmlns:a16="http://schemas.microsoft.com/office/drawing/2014/main" id="{D5FBEB1E-1CB1-4960-9A33-1527A60E82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8" cy="6840139"/>
          </a:xfrm>
          <a:prstGeom prst="rect">
            <a:avLst/>
          </a:prstGeom>
        </p:spPr>
      </p:pic>
      <p:pic>
        <p:nvPicPr>
          <p:cNvPr id="8" name="Foto 2">
            <a:extLst>
              <a:ext uri="{FF2B5EF4-FFF2-40B4-BE49-F238E27FC236}">
                <a16:creationId xmlns:a16="http://schemas.microsoft.com/office/drawing/2014/main" id="{5A48E885-FC51-40ED-B176-9B591F0BFB2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8" cy="6840139"/>
          </a:xfrm>
          <a:prstGeom prst="rect">
            <a:avLst/>
          </a:prstGeom>
        </p:spPr>
      </p:pic>
      <p:sp>
        <p:nvSpPr>
          <p:cNvPr id="4" name="Autor">
            <a:extLst>
              <a:ext uri="{FF2B5EF4-FFF2-40B4-BE49-F238E27FC236}">
                <a16:creationId xmlns:a16="http://schemas.microsoft.com/office/drawing/2014/main" id="{C51B39B2-10C4-4B32-9539-7BBB381F20D7}"/>
              </a:ext>
            </a:extLst>
          </p:cNvPr>
          <p:cNvSpPr/>
          <p:nvPr/>
        </p:nvSpPr>
        <p:spPr>
          <a:xfrm>
            <a:off x="648000" y="6228000"/>
            <a:ext cx="2057400" cy="216000"/>
          </a:xfrm>
          <a:prstGeom prst="homePlate">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lang="sk-SK" sz="1089" kern="0" noProof="0">
                <a:solidFill>
                  <a:prstClr val="black"/>
                </a:solidFill>
                <a:latin typeface="Nadianne" panose="03020902050305070206" pitchFamily="66" charset="0"/>
              </a:rPr>
              <a:t>Ph</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oto © Bärtl Vladimír</a:t>
            </a:r>
          </a:p>
        </p:txBody>
      </p:sp>
      <p:pic>
        <p:nvPicPr>
          <p:cNvPr id="3" name="Rám">
            <a:extLst>
              <a:ext uri="{FF2B5EF4-FFF2-40B4-BE49-F238E27FC236}">
                <a16:creationId xmlns:a16="http://schemas.microsoft.com/office/drawing/2014/main" id="{9BEC09BF-7A70-4733-BF19-9D219F797B5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40141"/>
          </a:xfrm>
          <a:prstGeom prst="rect">
            <a:avLst/>
          </a:prstGeom>
        </p:spPr>
      </p:pic>
    </p:spTree>
    <p:extLst>
      <p:ext uri="{BB962C8B-B14F-4D97-AF65-F5344CB8AC3E}">
        <p14:creationId xmlns:p14="http://schemas.microsoft.com/office/powerpoint/2010/main" val="4210191927"/>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10"/>
                                        </p:tgtEl>
                                        <p:attrNameLst>
                                          <p:attrName>style.visibility</p:attrName>
                                        </p:attrNameLst>
                                      </p:cBhvr>
                                      <p:to>
                                        <p:strVal val="visible"/>
                                      </p:to>
                                    </p:set>
                                    <p:animEffect transition="in" filter="wedge">
                                      <p:cBhvr>
                                        <p:cTn id="10" dur="2500"/>
                                        <p:tgtEl>
                                          <p:spTgt spid="10"/>
                                        </p:tgtEl>
                                      </p:cBhvr>
                                    </p:animEffect>
                                  </p:childTnLst>
                                </p:cTn>
                              </p:par>
                              <p:par>
                                <p:cTn id="11" presetID="22" presetClass="entr" presetSubtype="4" fill="hold" nodeType="withEffect">
                                  <p:stCondLst>
                                    <p:cond delay="100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2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8719BCB8-9450-45D8-90FD-97356D274D5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8" cy="6840139"/>
          </a:xfrm>
          <a:prstGeom prst="rect">
            <a:avLst/>
          </a:prstGeom>
        </p:spPr>
      </p:pic>
      <p:pic>
        <p:nvPicPr>
          <p:cNvPr id="10" name="Foto 1">
            <a:extLst>
              <a:ext uri="{FF2B5EF4-FFF2-40B4-BE49-F238E27FC236}">
                <a16:creationId xmlns:a16="http://schemas.microsoft.com/office/drawing/2014/main" id="{D5FBEB1E-1CB1-4960-9A33-1527A60E82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7" cy="6840138"/>
          </a:xfrm>
          <a:prstGeom prst="rect">
            <a:avLst/>
          </a:prstGeom>
        </p:spPr>
      </p:pic>
      <p:pic>
        <p:nvPicPr>
          <p:cNvPr id="8" name="Foto 2">
            <a:extLst>
              <a:ext uri="{FF2B5EF4-FFF2-40B4-BE49-F238E27FC236}">
                <a16:creationId xmlns:a16="http://schemas.microsoft.com/office/drawing/2014/main" id="{261D36A1-45C3-4688-A745-08C609B08AF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7" cy="6840138"/>
          </a:xfrm>
          <a:prstGeom prst="rect">
            <a:avLst/>
          </a:prstGeom>
        </p:spPr>
      </p:pic>
      <p:sp>
        <p:nvSpPr>
          <p:cNvPr id="4" name="Autor">
            <a:extLst>
              <a:ext uri="{FF2B5EF4-FFF2-40B4-BE49-F238E27FC236}">
                <a16:creationId xmlns:a16="http://schemas.microsoft.com/office/drawing/2014/main" id="{2881C92E-7460-42CF-9C00-4F713461F4CC}"/>
              </a:ext>
            </a:extLst>
          </p:cNvPr>
          <p:cNvSpPr/>
          <p:nvPr/>
        </p:nvSpPr>
        <p:spPr>
          <a:xfrm>
            <a:off x="648000" y="6228000"/>
            <a:ext cx="2057400" cy="216000"/>
          </a:xfrm>
          <a:prstGeom prst="homePlate">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lang="sk-SK" sz="1089" kern="0" noProof="0">
                <a:solidFill>
                  <a:prstClr val="black"/>
                </a:solidFill>
                <a:latin typeface="Nadianne" panose="03020902050305070206" pitchFamily="66" charset="0"/>
              </a:rPr>
              <a:t>Ph</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oto © Bärtl Vladimír</a:t>
            </a:r>
          </a:p>
        </p:txBody>
      </p:sp>
      <p:pic>
        <p:nvPicPr>
          <p:cNvPr id="3" name="Rám">
            <a:extLst>
              <a:ext uri="{FF2B5EF4-FFF2-40B4-BE49-F238E27FC236}">
                <a16:creationId xmlns:a16="http://schemas.microsoft.com/office/drawing/2014/main" id="{9BEC09BF-7A70-4733-BF19-9D219F797B5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40141"/>
          </a:xfrm>
          <a:prstGeom prst="rect">
            <a:avLst/>
          </a:prstGeom>
        </p:spPr>
      </p:pic>
    </p:spTree>
    <p:extLst>
      <p:ext uri="{BB962C8B-B14F-4D97-AF65-F5344CB8AC3E}">
        <p14:creationId xmlns:p14="http://schemas.microsoft.com/office/powerpoint/2010/main" val="1468981651"/>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10"/>
                                        </p:tgtEl>
                                        <p:attrNameLst>
                                          <p:attrName>style.visibility</p:attrName>
                                        </p:attrNameLst>
                                      </p:cBhvr>
                                      <p:to>
                                        <p:strVal val="visible"/>
                                      </p:to>
                                    </p:set>
                                    <p:animEffect transition="in" filter="wedge">
                                      <p:cBhvr>
                                        <p:cTn id="10" dur="2500"/>
                                        <p:tgtEl>
                                          <p:spTgt spid="10"/>
                                        </p:tgtEl>
                                      </p:cBhvr>
                                    </p:animEffect>
                                  </p:childTnLst>
                                </p:cTn>
                              </p:par>
                              <p:par>
                                <p:cTn id="11" presetID="22" presetClass="entr" presetSubtype="4" fill="hold" nodeType="withEffect">
                                  <p:stCondLst>
                                    <p:cond delay="100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2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B61FA8FC-4C42-49FF-9391-44EB61321D1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7" cy="6840138"/>
          </a:xfrm>
          <a:prstGeom prst="rect">
            <a:avLst/>
          </a:prstGeom>
        </p:spPr>
      </p:pic>
      <p:pic>
        <p:nvPicPr>
          <p:cNvPr id="10" name="Foto 1">
            <a:extLst>
              <a:ext uri="{FF2B5EF4-FFF2-40B4-BE49-F238E27FC236}">
                <a16:creationId xmlns:a16="http://schemas.microsoft.com/office/drawing/2014/main" id="{D5FBEB1E-1CB1-4960-9A33-1527A60E82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6" cy="6840138"/>
          </a:xfrm>
          <a:prstGeom prst="rect">
            <a:avLst/>
          </a:prstGeom>
        </p:spPr>
      </p:pic>
      <p:pic>
        <p:nvPicPr>
          <p:cNvPr id="8" name="Foto 2">
            <a:extLst>
              <a:ext uri="{FF2B5EF4-FFF2-40B4-BE49-F238E27FC236}">
                <a16:creationId xmlns:a16="http://schemas.microsoft.com/office/drawing/2014/main" id="{DBEC2B14-621E-4BE9-BDB9-3D3BC2949D7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6" cy="6840138"/>
          </a:xfrm>
          <a:prstGeom prst="rect">
            <a:avLst/>
          </a:prstGeom>
        </p:spPr>
      </p:pic>
      <p:sp>
        <p:nvSpPr>
          <p:cNvPr id="4" name="Autor">
            <a:extLst>
              <a:ext uri="{FF2B5EF4-FFF2-40B4-BE49-F238E27FC236}">
                <a16:creationId xmlns:a16="http://schemas.microsoft.com/office/drawing/2014/main" id="{B84D9CD4-F580-4AF6-A841-3AF3C7E9D603}"/>
              </a:ext>
            </a:extLst>
          </p:cNvPr>
          <p:cNvSpPr/>
          <p:nvPr/>
        </p:nvSpPr>
        <p:spPr>
          <a:xfrm>
            <a:off x="648000" y="6228000"/>
            <a:ext cx="2057400" cy="216000"/>
          </a:xfrm>
          <a:prstGeom prst="homePlate">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lang="sk-SK" sz="1089" kern="0" noProof="0">
                <a:solidFill>
                  <a:prstClr val="black"/>
                </a:solidFill>
                <a:latin typeface="Nadianne" panose="03020902050305070206" pitchFamily="66" charset="0"/>
              </a:rPr>
              <a:t>Ph</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oto © Bärtl Vladimír</a:t>
            </a:r>
          </a:p>
        </p:txBody>
      </p:sp>
      <p:pic>
        <p:nvPicPr>
          <p:cNvPr id="3" name="Rám">
            <a:extLst>
              <a:ext uri="{FF2B5EF4-FFF2-40B4-BE49-F238E27FC236}">
                <a16:creationId xmlns:a16="http://schemas.microsoft.com/office/drawing/2014/main" id="{9BEC09BF-7A70-4733-BF19-9D219F797B5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40141"/>
          </a:xfrm>
          <a:prstGeom prst="rect">
            <a:avLst/>
          </a:prstGeom>
        </p:spPr>
      </p:pic>
    </p:spTree>
    <p:extLst>
      <p:ext uri="{BB962C8B-B14F-4D97-AF65-F5344CB8AC3E}">
        <p14:creationId xmlns:p14="http://schemas.microsoft.com/office/powerpoint/2010/main" val="3932390762"/>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10"/>
                                        </p:tgtEl>
                                        <p:attrNameLst>
                                          <p:attrName>style.visibility</p:attrName>
                                        </p:attrNameLst>
                                      </p:cBhvr>
                                      <p:to>
                                        <p:strVal val="visible"/>
                                      </p:to>
                                    </p:set>
                                    <p:animEffect transition="in" filter="wedge">
                                      <p:cBhvr>
                                        <p:cTn id="10" dur="2500"/>
                                        <p:tgtEl>
                                          <p:spTgt spid="10"/>
                                        </p:tgtEl>
                                      </p:cBhvr>
                                    </p:animEffect>
                                  </p:childTnLst>
                                </p:cTn>
                              </p:par>
                              <p:par>
                                <p:cTn id="11" presetID="22" presetClass="entr" presetSubtype="4" fill="hold" nodeType="withEffect">
                                  <p:stCondLst>
                                    <p:cond delay="100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2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5351ED5F-C382-4077-A68F-E107FA4BB98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6" cy="6840138"/>
          </a:xfrm>
          <a:prstGeom prst="rect">
            <a:avLst/>
          </a:prstGeom>
        </p:spPr>
      </p:pic>
      <p:pic>
        <p:nvPicPr>
          <p:cNvPr id="10" name="Foto 1">
            <a:extLst>
              <a:ext uri="{FF2B5EF4-FFF2-40B4-BE49-F238E27FC236}">
                <a16:creationId xmlns:a16="http://schemas.microsoft.com/office/drawing/2014/main" id="{D5FBEB1E-1CB1-4960-9A33-1527A60E82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8" cy="6840140"/>
          </a:xfrm>
          <a:prstGeom prst="rect">
            <a:avLst/>
          </a:prstGeom>
        </p:spPr>
      </p:pic>
      <p:pic>
        <p:nvPicPr>
          <p:cNvPr id="8" name="Foto 2">
            <a:extLst>
              <a:ext uri="{FF2B5EF4-FFF2-40B4-BE49-F238E27FC236}">
                <a16:creationId xmlns:a16="http://schemas.microsoft.com/office/drawing/2014/main" id="{8C48C5DC-2E66-47F7-90D2-1DEE937A088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8" cy="6840140"/>
          </a:xfrm>
          <a:prstGeom prst="rect">
            <a:avLst/>
          </a:prstGeom>
        </p:spPr>
      </p:pic>
      <p:sp>
        <p:nvSpPr>
          <p:cNvPr id="4" name="Autor">
            <a:extLst>
              <a:ext uri="{FF2B5EF4-FFF2-40B4-BE49-F238E27FC236}">
                <a16:creationId xmlns:a16="http://schemas.microsoft.com/office/drawing/2014/main" id="{FB57B728-C0DA-46CE-802C-BC8C506B38DD}"/>
              </a:ext>
            </a:extLst>
          </p:cNvPr>
          <p:cNvSpPr/>
          <p:nvPr/>
        </p:nvSpPr>
        <p:spPr>
          <a:xfrm>
            <a:off x="648000" y="6228000"/>
            <a:ext cx="2057400" cy="216000"/>
          </a:xfrm>
          <a:prstGeom prst="homePlate">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lang="sk-SK" sz="1089" kern="0" noProof="0">
                <a:solidFill>
                  <a:prstClr val="black"/>
                </a:solidFill>
                <a:latin typeface="Nadianne" panose="03020902050305070206" pitchFamily="66" charset="0"/>
              </a:rPr>
              <a:t>Ph</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oto © Bärtl Vladimír</a:t>
            </a:r>
          </a:p>
        </p:txBody>
      </p:sp>
      <p:pic>
        <p:nvPicPr>
          <p:cNvPr id="3" name="Rám">
            <a:extLst>
              <a:ext uri="{FF2B5EF4-FFF2-40B4-BE49-F238E27FC236}">
                <a16:creationId xmlns:a16="http://schemas.microsoft.com/office/drawing/2014/main" id="{38043399-A25E-4D4B-AEDF-3E1C3BF4BB6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40141"/>
          </a:xfrm>
          <a:prstGeom prst="rect">
            <a:avLst/>
          </a:prstGeom>
        </p:spPr>
      </p:pic>
    </p:spTree>
    <p:extLst>
      <p:ext uri="{BB962C8B-B14F-4D97-AF65-F5344CB8AC3E}">
        <p14:creationId xmlns:p14="http://schemas.microsoft.com/office/powerpoint/2010/main" val="4118521057"/>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10"/>
                                        </p:tgtEl>
                                        <p:attrNameLst>
                                          <p:attrName>style.visibility</p:attrName>
                                        </p:attrNameLst>
                                      </p:cBhvr>
                                      <p:to>
                                        <p:strVal val="visible"/>
                                      </p:to>
                                    </p:set>
                                    <p:animEffect transition="in" filter="wedge">
                                      <p:cBhvr>
                                        <p:cTn id="10" dur="2500"/>
                                        <p:tgtEl>
                                          <p:spTgt spid="10"/>
                                        </p:tgtEl>
                                      </p:cBhvr>
                                    </p:animEffect>
                                  </p:childTnLst>
                                </p:cTn>
                              </p:par>
                              <p:par>
                                <p:cTn id="11" presetID="22" presetClass="entr" presetSubtype="4" fill="hold" nodeType="withEffect">
                                  <p:stCondLst>
                                    <p:cond delay="100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2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45B3FD61-EDD5-48A3-AD0A-D5EFF2CDED9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8" cy="6840140"/>
          </a:xfrm>
          <a:prstGeom prst="rect">
            <a:avLst/>
          </a:prstGeom>
        </p:spPr>
      </p:pic>
      <p:pic>
        <p:nvPicPr>
          <p:cNvPr id="10" name="Foto 1">
            <a:extLst>
              <a:ext uri="{FF2B5EF4-FFF2-40B4-BE49-F238E27FC236}">
                <a16:creationId xmlns:a16="http://schemas.microsoft.com/office/drawing/2014/main" id="{D5FBEB1E-1CB1-4960-9A33-1527A60E82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39"/>
          </a:xfrm>
          <a:prstGeom prst="rect">
            <a:avLst/>
          </a:prstGeom>
        </p:spPr>
      </p:pic>
      <p:pic>
        <p:nvPicPr>
          <p:cNvPr id="8" name="Foto 2">
            <a:extLst>
              <a:ext uri="{FF2B5EF4-FFF2-40B4-BE49-F238E27FC236}">
                <a16:creationId xmlns:a16="http://schemas.microsoft.com/office/drawing/2014/main" id="{7875CA90-E6CF-43E4-9965-61030AE895A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39"/>
          </a:xfrm>
          <a:prstGeom prst="rect">
            <a:avLst/>
          </a:prstGeom>
        </p:spPr>
      </p:pic>
      <p:sp>
        <p:nvSpPr>
          <p:cNvPr id="4" name="Autor">
            <a:extLst>
              <a:ext uri="{FF2B5EF4-FFF2-40B4-BE49-F238E27FC236}">
                <a16:creationId xmlns:a16="http://schemas.microsoft.com/office/drawing/2014/main" id="{C2E1058C-FBD7-467D-A032-C1B4E39AF815}"/>
              </a:ext>
            </a:extLst>
          </p:cNvPr>
          <p:cNvSpPr/>
          <p:nvPr/>
        </p:nvSpPr>
        <p:spPr>
          <a:xfrm>
            <a:off x="648000" y="6228000"/>
            <a:ext cx="2057400" cy="216000"/>
          </a:xfrm>
          <a:prstGeom prst="homePlate">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lang="sk-SK" sz="1089" kern="0" noProof="0">
                <a:solidFill>
                  <a:prstClr val="black"/>
                </a:solidFill>
                <a:latin typeface="Nadianne" panose="03020902050305070206" pitchFamily="66" charset="0"/>
              </a:rPr>
              <a:t>Ph</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oto © Bärtl Vladimír</a:t>
            </a:r>
          </a:p>
        </p:txBody>
      </p:sp>
      <p:pic>
        <p:nvPicPr>
          <p:cNvPr id="3" name="Rám">
            <a:extLst>
              <a:ext uri="{FF2B5EF4-FFF2-40B4-BE49-F238E27FC236}">
                <a16:creationId xmlns:a16="http://schemas.microsoft.com/office/drawing/2014/main" id="{A35AFDB3-5F52-4F69-AE3A-E7DD11E9F3C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40141"/>
          </a:xfrm>
          <a:prstGeom prst="rect">
            <a:avLst/>
          </a:prstGeom>
        </p:spPr>
      </p:pic>
    </p:spTree>
    <p:extLst>
      <p:ext uri="{BB962C8B-B14F-4D97-AF65-F5344CB8AC3E}">
        <p14:creationId xmlns:p14="http://schemas.microsoft.com/office/powerpoint/2010/main" val="1733362866"/>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10"/>
                                        </p:tgtEl>
                                        <p:attrNameLst>
                                          <p:attrName>style.visibility</p:attrName>
                                        </p:attrNameLst>
                                      </p:cBhvr>
                                      <p:to>
                                        <p:strVal val="visible"/>
                                      </p:to>
                                    </p:set>
                                    <p:animEffect transition="in" filter="wedge">
                                      <p:cBhvr>
                                        <p:cTn id="10" dur="2500"/>
                                        <p:tgtEl>
                                          <p:spTgt spid="10"/>
                                        </p:tgtEl>
                                      </p:cBhvr>
                                    </p:animEffect>
                                  </p:childTnLst>
                                </p:cTn>
                              </p:par>
                              <p:par>
                                <p:cTn id="11" presetID="22" presetClass="entr" presetSubtype="4" fill="hold" nodeType="withEffect">
                                  <p:stCondLst>
                                    <p:cond delay="100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2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725E9955-E19B-4CE3-92EA-DF751A3E24D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9" cy="6840139"/>
          </a:xfrm>
          <a:prstGeom prst="rect">
            <a:avLst/>
          </a:prstGeom>
        </p:spPr>
      </p:pic>
      <p:pic>
        <p:nvPicPr>
          <p:cNvPr id="10" name="Foto 1">
            <a:extLst>
              <a:ext uri="{FF2B5EF4-FFF2-40B4-BE49-F238E27FC236}">
                <a16:creationId xmlns:a16="http://schemas.microsoft.com/office/drawing/2014/main" id="{D5FBEB1E-1CB1-4960-9A33-1527A60E82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39"/>
          </a:xfrm>
          <a:prstGeom prst="rect">
            <a:avLst/>
          </a:prstGeom>
        </p:spPr>
      </p:pic>
      <p:pic>
        <p:nvPicPr>
          <p:cNvPr id="8" name="Foto 2">
            <a:extLst>
              <a:ext uri="{FF2B5EF4-FFF2-40B4-BE49-F238E27FC236}">
                <a16:creationId xmlns:a16="http://schemas.microsoft.com/office/drawing/2014/main" id="{FB3F5C1D-52FE-4841-A156-3E1C3E5D199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39"/>
          </a:xfrm>
          <a:prstGeom prst="rect">
            <a:avLst/>
          </a:prstGeom>
        </p:spPr>
      </p:pic>
      <p:sp>
        <p:nvSpPr>
          <p:cNvPr id="4" name="Autor">
            <a:extLst>
              <a:ext uri="{FF2B5EF4-FFF2-40B4-BE49-F238E27FC236}">
                <a16:creationId xmlns:a16="http://schemas.microsoft.com/office/drawing/2014/main" id="{B4F4DFD5-4315-4338-85A1-AF05A75AB09F}"/>
              </a:ext>
            </a:extLst>
          </p:cNvPr>
          <p:cNvSpPr/>
          <p:nvPr/>
        </p:nvSpPr>
        <p:spPr>
          <a:xfrm>
            <a:off x="648000" y="6228000"/>
            <a:ext cx="2057400" cy="216000"/>
          </a:xfrm>
          <a:prstGeom prst="homePlate">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lang="sk-SK" sz="1089" kern="0" noProof="0">
                <a:solidFill>
                  <a:prstClr val="black"/>
                </a:solidFill>
                <a:latin typeface="Nadianne" panose="03020902050305070206" pitchFamily="66" charset="0"/>
              </a:rPr>
              <a:t>Ph</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oto © Bärtl Vladimír</a:t>
            </a:r>
          </a:p>
        </p:txBody>
      </p:sp>
      <p:pic>
        <p:nvPicPr>
          <p:cNvPr id="3" name="Rám">
            <a:extLst>
              <a:ext uri="{FF2B5EF4-FFF2-40B4-BE49-F238E27FC236}">
                <a16:creationId xmlns:a16="http://schemas.microsoft.com/office/drawing/2014/main" id="{743E1583-74C7-4C54-BEF0-F362D7AF06E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40141"/>
          </a:xfrm>
          <a:prstGeom prst="rect">
            <a:avLst/>
          </a:prstGeom>
        </p:spPr>
      </p:pic>
    </p:spTree>
    <p:extLst>
      <p:ext uri="{BB962C8B-B14F-4D97-AF65-F5344CB8AC3E}">
        <p14:creationId xmlns:p14="http://schemas.microsoft.com/office/powerpoint/2010/main" val="686534460"/>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10"/>
                                        </p:tgtEl>
                                        <p:attrNameLst>
                                          <p:attrName>style.visibility</p:attrName>
                                        </p:attrNameLst>
                                      </p:cBhvr>
                                      <p:to>
                                        <p:strVal val="visible"/>
                                      </p:to>
                                    </p:set>
                                    <p:animEffect transition="in" filter="wedge">
                                      <p:cBhvr>
                                        <p:cTn id="10" dur="2500"/>
                                        <p:tgtEl>
                                          <p:spTgt spid="10"/>
                                        </p:tgtEl>
                                      </p:cBhvr>
                                    </p:animEffect>
                                  </p:childTnLst>
                                </p:cTn>
                              </p:par>
                              <p:par>
                                <p:cTn id="11" presetID="22" presetClass="entr" presetSubtype="4" fill="hold" nodeType="withEffect">
                                  <p:stCondLst>
                                    <p:cond delay="100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2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109F588D-C632-43BF-8B40-F0E290C791B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9" cy="6840139"/>
          </a:xfrm>
          <a:prstGeom prst="rect">
            <a:avLst/>
          </a:prstGeom>
        </p:spPr>
      </p:pic>
      <p:pic>
        <p:nvPicPr>
          <p:cNvPr id="10" name="Foto 1">
            <a:extLst>
              <a:ext uri="{FF2B5EF4-FFF2-40B4-BE49-F238E27FC236}">
                <a16:creationId xmlns:a16="http://schemas.microsoft.com/office/drawing/2014/main" id="{D5FBEB1E-1CB1-4960-9A33-1527A60E82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39"/>
          </a:xfrm>
          <a:prstGeom prst="rect">
            <a:avLst/>
          </a:prstGeom>
        </p:spPr>
      </p:pic>
      <p:pic>
        <p:nvPicPr>
          <p:cNvPr id="8" name="Foto 2">
            <a:extLst>
              <a:ext uri="{FF2B5EF4-FFF2-40B4-BE49-F238E27FC236}">
                <a16:creationId xmlns:a16="http://schemas.microsoft.com/office/drawing/2014/main" id="{B0822BB8-6539-460A-8293-6065DCBEEB5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39"/>
          </a:xfrm>
          <a:prstGeom prst="rect">
            <a:avLst/>
          </a:prstGeom>
        </p:spPr>
      </p:pic>
      <p:sp>
        <p:nvSpPr>
          <p:cNvPr id="4" name="Autor">
            <a:extLst>
              <a:ext uri="{FF2B5EF4-FFF2-40B4-BE49-F238E27FC236}">
                <a16:creationId xmlns:a16="http://schemas.microsoft.com/office/drawing/2014/main" id="{D6ECA0FC-0091-4CA9-BABB-E582147BC164}"/>
              </a:ext>
            </a:extLst>
          </p:cNvPr>
          <p:cNvSpPr/>
          <p:nvPr/>
        </p:nvSpPr>
        <p:spPr>
          <a:xfrm>
            <a:off x="648000" y="6228000"/>
            <a:ext cx="2057400" cy="216000"/>
          </a:xfrm>
          <a:prstGeom prst="homePlate">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lang="sk-SK" sz="1089" kern="0" noProof="0">
                <a:solidFill>
                  <a:prstClr val="black"/>
                </a:solidFill>
                <a:latin typeface="Nadianne" panose="03020902050305070206" pitchFamily="66" charset="0"/>
              </a:rPr>
              <a:t>Ph</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oto © Bärtl Vladimír</a:t>
            </a:r>
          </a:p>
        </p:txBody>
      </p:sp>
      <p:pic>
        <p:nvPicPr>
          <p:cNvPr id="3" name="Rám">
            <a:extLst>
              <a:ext uri="{FF2B5EF4-FFF2-40B4-BE49-F238E27FC236}">
                <a16:creationId xmlns:a16="http://schemas.microsoft.com/office/drawing/2014/main" id="{C41847EA-6930-438C-ACF9-B51D148FC32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40141"/>
          </a:xfrm>
          <a:prstGeom prst="rect">
            <a:avLst/>
          </a:prstGeom>
        </p:spPr>
      </p:pic>
    </p:spTree>
    <p:extLst>
      <p:ext uri="{BB962C8B-B14F-4D97-AF65-F5344CB8AC3E}">
        <p14:creationId xmlns:p14="http://schemas.microsoft.com/office/powerpoint/2010/main" val="2131427022"/>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10"/>
                                        </p:tgtEl>
                                        <p:attrNameLst>
                                          <p:attrName>style.visibility</p:attrName>
                                        </p:attrNameLst>
                                      </p:cBhvr>
                                      <p:to>
                                        <p:strVal val="visible"/>
                                      </p:to>
                                    </p:set>
                                    <p:animEffect transition="in" filter="wedge">
                                      <p:cBhvr>
                                        <p:cTn id="10" dur="2500"/>
                                        <p:tgtEl>
                                          <p:spTgt spid="10"/>
                                        </p:tgtEl>
                                      </p:cBhvr>
                                    </p:animEffect>
                                  </p:childTnLst>
                                </p:cTn>
                              </p:par>
                              <p:par>
                                <p:cTn id="11" presetID="22" presetClass="entr" presetSubtype="4" fill="hold" nodeType="withEffect">
                                  <p:stCondLst>
                                    <p:cond delay="100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2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D6C4E186-8946-4DA9-94D8-0B79B36F3B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9" cy="6840139"/>
          </a:xfrm>
          <a:prstGeom prst="rect">
            <a:avLst/>
          </a:prstGeom>
        </p:spPr>
      </p:pic>
      <p:pic>
        <p:nvPicPr>
          <p:cNvPr id="10" name="Foto 1">
            <a:extLst>
              <a:ext uri="{FF2B5EF4-FFF2-40B4-BE49-F238E27FC236}">
                <a16:creationId xmlns:a16="http://schemas.microsoft.com/office/drawing/2014/main" id="{D5FBEB1E-1CB1-4960-9A33-1527A60E82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6" cy="6840139"/>
          </a:xfrm>
          <a:prstGeom prst="rect">
            <a:avLst/>
          </a:prstGeom>
        </p:spPr>
      </p:pic>
      <p:pic>
        <p:nvPicPr>
          <p:cNvPr id="8" name="Foto 2">
            <a:extLst>
              <a:ext uri="{FF2B5EF4-FFF2-40B4-BE49-F238E27FC236}">
                <a16:creationId xmlns:a16="http://schemas.microsoft.com/office/drawing/2014/main" id="{62EC026A-F048-493E-969A-662BC09A7D9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6" cy="6840139"/>
          </a:xfrm>
          <a:prstGeom prst="rect">
            <a:avLst/>
          </a:prstGeom>
        </p:spPr>
      </p:pic>
      <p:sp>
        <p:nvSpPr>
          <p:cNvPr id="4" name="Autor">
            <a:extLst>
              <a:ext uri="{FF2B5EF4-FFF2-40B4-BE49-F238E27FC236}">
                <a16:creationId xmlns:a16="http://schemas.microsoft.com/office/drawing/2014/main" id="{F9D8AB87-4B71-4225-A9D5-DBD175B316C3}"/>
              </a:ext>
            </a:extLst>
          </p:cNvPr>
          <p:cNvSpPr/>
          <p:nvPr/>
        </p:nvSpPr>
        <p:spPr>
          <a:xfrm>
            <a:off x="648000" y="6228000"/>
            <a:ext cx="2057400" cy="216000"/>
          </a:xfrm>
          <a:prstGeom prst="homePlate">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lang="sk-SK" sz="1089" kern="0" noProof="0">
                <a:solidFill>
                  <a:prstClr val="black"/>
                </a:solidFill>
                <a:latin typeface="Nadianne" panose="03020902050305070206" pitchFamily="66" charset="0"/>
              </a:rPr>
              <a:t>Ph</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oto © Bärtl Vladimír</a:t>
            </a:r>
          </a:p>
        </p:txBody>
      </p:sp>
      <p:pic>
        <p:nvPicPr>
          <p:cNvPr id="3" name="Rám">
            <a:extLst>
              <a:ext uri="{FF2B5EF4-FFF2-40B4-BE49-F238E27FC236}">
                <a16:creationId xmlns:a16="http://schemas.microsoft.com/office/drawing/2014/main" id="{9BEC09BF-7A70-4733-BF19-9D219F797B5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40141"/>
          </a:xfrm>
          <a:prstGeom prst="rect">
            <a:avLst/>
          </a:prstGeom>
        </p:spPr>
      </p:pic>
    </p:spTree>
    <p:extLst>
      <p:ext uri="{BB962C8B-B14F-4D97-AF65-F5344CB8AC3E}">
        <p14:creationId xmlns:p14="http://schemas.microsoft.com/office/powerpoint/2010/main" val="3526483006"/>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10"/>
                                        </p:tgtEl>
                                        <p:attrNameLst>
                                          <p:attrName>style.visibility</p:attrName>
                                        </p:attrNameLst>
                                      </p:cBhvr>
                                      <p:to>
                                        <p:strVal val="visible"/>
                                      </p:to>
                                    </p:set>
                                    <p:animEffect transition="in" filter="wedge">
                                      <p:cBhvr>
                                        <p:cTn id="10" dur="2500"/>
                                        <p:tgtEl>
                                          <p:spTgt spid="10"/>
                                        </p:tgtEl>
                                      </p:cBhvr>
                                    </p:animEffect>
                                  </p:childTnLst>
                                </p:cTn>
                              </p:par>
                              <p:par>
                                <p:cTn id="11" presetID="22" presetClass="entr" presetSubtype="4" fill="hold" nodeType="withEffect">
                                  <p:stCondLst>
                                    <p:cond delay="100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2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787E9BB2-788F-46CF-A1FD-8D5F7E2BA08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6" cy="6840139"/>
          </a:xfrm>
          <a:prstGeom prst="rect">
            <a:avLst/>
          </a:prstGeom>
        </p:spPr>
      </p:pic>
      <p:pic>
        <p:nvPicPr>
          <p:cNvPr id="10" name="Foto 1">
            <a:extLst>
              <a:ext uri="{FF2B5EF4-FFF2-40B4-BE49-F238E27FC236}">
                <a16:creationId xmlns:a16="http://schemas.microsoft.com/office/drawing/2014/main" id="{D5FBEB1E-1CB1-4960-9A33-1527A60E82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40"/>
          </a:xfrm>
          <a:prstGeom prst="rect">
            <a:avLst/>
          </a:prstGeom>
        </p:spPr>
      </p:pic>
      <p:pic>
        <p:nvPicPr>
          <p:cNvPr id="8" name="Foto 2">
            <a:extLst>
              <a:ext uri="{FF2B5EF4-FFF2-40B4-BE49-F238E27FC236}">
                <a16:creationId xmlns:a16="http://schemas.microsoft.com/office/drawing/2014/main" id="{79F48AD5-C833-4107-92BC-6C9415FEC08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40"/>
          </a:xfrm>
          <a:prstGeom prst="rect">
            <a:avLst/>
          </a:prstGeom>
        </p:spPr>
      </p:pic>
      <p:sp>
        <p:nvSpPr>
          <p:cNvPr id="4" name="Autor">
            <a:extLst>
              <a:ext uri="{FF2B5EF4-FFF2-40B4-BE49-F238E27FC236}">
                <a16:creationId xmlns:a16="http://schemas.microsoft.com/office/drawing/2014/main" id="{26F767F2-9412-49F8-B4DC-6D30DF0EA974}"/>
              </a:ext>
            </a:extLst>
          </p:cNvPr>
          <p:cNvSpPr/>
          <p:nvPr/>
        </p:nvSpPr>
        <p:spPr>
          <a:xfrm>
            <a:off x="648000" y="6228000"/>
            <a:ext cx="2057400" cy="216000"/>
          </a:xfrm>
          <a:prstGeom prst="homePlate">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lang="sk-SK" sz="1089" kern="0" noProof="0">
                <a:solidFill>
                  <a:prstClr val="black"/>
                </a:solidFill>
                <a:latin typeface="Nadianne" panose="03020902050305070206" pitchFamily="66" charset="0"/>
              </a:rPr>
              <a:t>Ph</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oto © Bärtl Vladimír</a:t>
            </a:r>
          </a:p>
        </p:txBody>
      </p:sp>
      <p:pic>
        <p:nvPicPr>
          <p:cNvPr id="3" name="Rám">
            <a:extLst>
              <a:ext uri="{FF2B5EF4-FFF2-40B4-BE49-F238E27FC236}">
                <a16:creationId xmlns:a16="http://schemas.microsoft.com/office/drawing/2014/main" id="{638E828D-0109-44E6-A27B-F53E43709CF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40141"/>
          </a:xfrm>
          <a:prstGeom prst="rect">
            <a:avLst/>
          </a:prstGeom>
        </p:spPr>
      </p:pic>
    </p:spTree>
    <p:extLst>
      <p:ext uri="{BB962C8B-B14F-4D97-AF65-F5344CB8AC3E}">
        <p14:creationId xmlns:p14="http://schemas.microsoft.com/office/powerpoint/2010/main" val="2018140691"/>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10"/>
                                        </p:tgtEl>
                                        <p:attrNameLst>
                                          <p:attrName>style.visibility</p:attrName>
                                        </p:attrNameLst>
                                      </p:cBhvr>
                                      <p:to>
                                        <p:strVal val="visible"/>
                                      </p:to>
                                    </p:set>
                                    <p:animEffect transition="in" filter="wedge">
                                      <p:cBhvr>
                                        <p:cTn id="10" dur="2500"/>
                                        <p:tgtEl>
                                          <p:spTgt spid="10"/>
                                        </p:tgtEl>
                                      </p:cBhvr>
                                    </p:animEffect>
                                  </p:childTnLst>
                                </p:cTn>
                              </p:par>
                              <p:par>
                                <p:cTn id="11" presetID="22" presetClass="entr" presetSubtype="4" fill="hold" nodeType="withEffect">
                                  <p:stCondLst>
                                    <p:cond delay="100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2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2AD87B65-D894-41EB-8239-0BBBB8BA477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9" cy="6840140"/>
          </a:xfrm>
          <a:prstGeom prst="rect">
            <a:avLst/>
          </a:prstGeom>
        </p:spPr>
      </p:pic>
      <p:pic>
        <p:nvPicPr>
          <p:cNvPr id="10" name="Foto 1">
            <a:extLst>
              <a:ext uri="{FF2B5EF4-FFF2-40B4-BE49-F238E27FC236}">
                <a16:creationId xmlns:a16="http://schemas.microsoft.com/office/drawing/2014/main" id="{D5FBEB1E-1CB1-4960-9A33-1527A60E82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7" cy="6840138"/>
          </a:xfrm>
          <a:prstGeom prst="rect">
            <a:avLst/>
          </a:prstGeom>
        </p:spPr>
      </p:pic>
      <p:pic>
        <p:nvPicPr>
          <p:cNvPr id="8" name="Foto 2">
            <a:extLst>
              <a:ext uri="{FF2B5EF4-FFF2-40B4-BE49-F238E27FC236}">
                <a16:creationId xmlns:a16="http://schemas.microsoft.com/office/drawing/2014/main" id="{1E181700-3781-43E1-842A-4BC04D6BC3D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7" cy="6840138"/>
          </a:xfrm>
          <a:prstGeom prst="rect">
            <a:avLst/>
          </a:prstGeom>
        </p:spPr>
      </p:pic>
      <p:sp>
        <p:nvSpPr>
          <p:cNvPr id="4" name="Autor">
            <a:extLst>
              <a:ext uri="{FF2B5EF4-FFF2-40B4-BE49-F238E27FC236}">
                <a16:creationId xmlns:a16="http://schemas.microsoft.com/office/drawing/2014/main" id="{347C08BA-F309-4B66-B2D4-78581496760E}"/>
              </a:ext>
            </a:extLst>
          </p:cNvPr>
          <p:cNvSpPr/>
          <p:nvPr/>
        </p:nvSpPr>
        <p:spPr>
          <a:xfrm>
            <a:off x="648000" y="6228000"/>
            <a:ext cx="2057400" cy="216000"/>
          </a:xfrm>
          <a:prstGeom prst="homePlate">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lang="sk-SK" sz="1089" kern="0" noProof="0">
                <a:solidFill>
                  <a:prstClr val="black"/>
                </a:solidFill>
                <a:latin typeface="Nadianne" panose="03020902050305070206" pitchFamily="66" charset="0"/>
              </a:rPr>
              <a:t>Ph</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oto © Bärtl Vladimír</a:t>
            </a:r>
          </a:p>
        </p:txBody>
      </p:sp>
      <p:pic>
        <p:nvPicPr>
          <p:cNvPr id="3" name="Rám">
            <a:extLst>
              <a:ext uri="{FF2B5EF4-FFF2-40B4-BE49-F238E27FC236}">
                <a16:creationId xmlns:a16="http://schemas.microsoft.com/office/drawing/2014/main" id="{9BEC09BF-7A70-4733-BF19-9D219F797B5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40141"/>
          </a:xfrm>
          <a:prstGeom prst="rect">
            <a:avLst/>
          </a:prstGeom>
        </p:spPr>
      </p:pic>
    </p:spTree>
    <p:extLst>
      <p:ext uri="{BB962C8B-B14F-4D97-AF65-F5344CB8AC3E}">
        <p14:creationId xmlns:p14="http://schemas.microsoft.com/office/powerpoint/2010/main" val="3941812944"/>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10"/>
                                        </p:tgtEl>
                                        <p:attrNameLst>
                                          <p:attrName>style.visibility</p:attrName>
                                        </p:attrNameLst>
                                      </p:cBhvr>
                                      <p:to>
                                        <p:strVal val="visible"/>
                                      </p:to>
                                    </p:set>
                                    <p:animEffect transition="in" filter="wedge">
                                      <p:cBhvr>
                                        <p:cTn id="10" dur="2500"/>
                                        <p:tgtEl>
                                          <p:spTgt spid="10"/>
                                        </p:tgtEl>
                                      </p:cBhvr>
                                    </p:animEffect>
                                  </p:childTnLst>
                                </p:cTn>
                              </p:par>
                              <p:par>
                                <p:cTn id="11" presetID="22" presetClass="entr" presetSubtype="4" fill="hold" nodeType="withEffect">
                                  <p:stCondLst>
                                    <p:cond delay="100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2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B9F2694C-B006-45D0-81B0-9E3E4739BC9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7" cy="6840138"/>
          </a:xfrm>
          <a:prstGeom prst="rect">
            <a:avLst/>
          </a:prstGeom>
        </p:spPr>
      </p:pic>
      <p:pic>
        <p:nvPicPr>
          <p:cNvPr id="10" name="Foto 1">
            <a:extLst>
              <a:ext uri="{FF2B5EF4-FFF2-40B4-BE49-F238E27FC236}">
                <a16:creationId xmlns:a16="http://schemas.microsoft.com/office/drawing/2014/main" id="{D5FBEB1E-1CB1-4960-9A33-1527A60E82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39"/>
          </a:xfrm>
          <a:prstGeom prst="rect">
            <a:avLst/>
          </a:prstGeom>
        </p:spPr>
      </p:pic>
      <p:pic>
        <p:nvPicPr>
          <p:cNvPr id="8" name="Foto 2">
            <a:extLst>
              <a:ext uri="{FF2B5EF4-FFF2-40B4-BE49-F238E27FC236}">
                <a16:creationId xmlns:a16="http://schemas.microsoft.com/office/drawing/2014/main" id="{2ABA74D9-0941-49BB-8A3E-3906FA5ABCB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39"/>
          </a:xfrm>
          <a:prstGeom prst="rect">
            <a:avLst/>
          </a:prstGeom>
        </p:spPr>
      </p:pic>
      <p:sp>
        <p:nvSpPr>
          <p:cNvPr id="4" name="Autor">
            <a:extLst>
              <a:ext uri="{FF2B5EF4-FFF2-40B4-BE49-F238E27FC236}">
                <a16:creationId xmlns:a16="http://schemas.microsoft.com/office/drawing/2014/main" id="{5DB2F160-F8D9-4AC4-9D53-4089F5A3EA11}"/>
              </a:ext>
            </a:extLst>
          </p:cNvPr>
          <p:cNvSpPr/>
          <p:nvPr/>
        </p:nvSpPr>
        <p:spPr>
          <a:xfrm>
            <a:off x="648000" y="6228000"/>
            <a:ext cx="2057400" cy="216000"/>
          </a:xfrm>
          <a:prstGeom prst="homePlate">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lang="sk-SK" sz="1089" kern="0" noProof="0">
                <a:solidFill>
                  <a:prstClr val="black"/>
                </a:solidFill>
                <a:latin typeface="Nadianne" panose="03020902050305070206" pitchFamily="66" charset="0"/>
              </a:rPr>
              <a:t>Ph</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oto © Bärtl Vladimír</a:t>
            </a:r>
          </a:p>
        </p:txBody>
      </p:sp>
      <p:pic>
        <p:nvPicPr>
          <p:cNvPr id="3" name="Rám">
            <a:extLst>
              <a:ext uri="{FF2B5EF4-FFF2-40B4-BE49-F238E27FC236}">
                <a16:creationId xmlns:a16="http://schemas.microsoft.com/office/drawing/2014/main" id="{1D994309-3E2C-4188-9820-FFBDC9CEEA9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40141"/>
          </a:xfrm>
          <a:prstGeom prst="rect">
            <a:avLst/>
          </a:prstGeom>
        </p:spPr>
      </p:pic>
    </p:spTree>
    <p:extLst>
      <p:ext uri="{BB962C8B-B14F-4D97-AF65-F5344CB8AC3E}">
        <p14:creationId xmlns:p14="http://schemas.microsoft.com/office/powerpoint/2010/main" val="3893611289"/>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10"/>
                                        </p:tgtEl>
                                        <p:attrNameLst>
                                          <p:attrName>style.visibility</p:attrName>
                                        </p:attrNameLst>
                                      </p:cBhvr>
                                      <p:to>
                                        <p:strVal val="visible"/>
                                      </p:to>
                                    </p:set>
                                    <p:animEffect transition="in" filter="wedge">
                                      <p:cBhvr>
                                        <p:cTn id="10" dur="2500"/>
                                        <p:tgtEl>
                                          <p:spTgt spid="10"/>
                                        </p:tgtEl>
                                      </p:cBhvr>
                                    </p:animEffect>
                                  </p:childTnLst>
                                </p:cTn>
                              </p:par>
                              <p:par>
                                <p:cTn id="11" presetID="22" presetClass="entr" presetSubtype="4" fill="hold" nodeType="withEffect">
                                  <p:stCondLst>
                                    <p:cond delay="100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2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C3F23787-ED86-439F-9CCB-9B34DB998A6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9" cy="6840139"/>
          </a:xfrm>
          <a:prstGeom prst="rect">
            <a:avLst/>
          </a:prstGeom>
        </p:spPr>
      </p:pic>
      <p:pic>
        <p:nvPicPr>
          <p:cNvPr id="10" name="Foto 1">
            <a:extLst>
              <a:ext uri="{FF2B5EF4-FFF2-40B4-BE49-F238E27FC236}">
                <a16:creationId xmlns:a16="http://schemas.microsoft.com/office/drawing/2014/main" id="{D5FBEB1E-1CB1-4960-9A33-1527A60E82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7" cy="6840139"/>
          </a:xfrm>
          <a:prstGeom prst="rect">
            <a:avLst/>
          </a:prstGeom>
        </p:spPr>
      </p:pic>
      <p:pic>
        <p:nvPicPr>
          <p:cNvPr id="8" name="Foto 2">
            <a:extLst>
              <a:ext uri="{FF2B5EF4-FFF2-40B4-BE49-F238E27FC236}">
                <a16:creationId xmlns:a16="http://schemas.microsoft.com/office/drawing/2014/main" id="{90B47558-7F22-43ED-B181-3B8F25AFDF8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7" cy="6840139"/>
          </a:xfrm>
          <a:prstGeom prst="rect">
            <a:avLst/>
          </a:prstGeom>
        </p:spPr>
      </p:pic>
      <p:sp>
        <p:nvSpPr>
          <p:cNvPr id="4" name="Autor">
            <a:extLst>
              <a:ext uri="{FF2B5EF4-FFF2-40B4-BE49-F238E27FC236}">
                <a16:creationId xmlns:a16="http://schemas.microsoft.com/office/drawing/2014/main" id="{AFE79102-EF00-4C24-9FD0-23E790D62C89}"/>
              </a:ext>
            </a:extLst>
          </p:cNvPr>
          <p:cNvSpPr/>
          <p:nvPr/>
        </p:nvSpPr>
        <p:spPr>
          <a:xfrm>
            <a:off x="648000" y="6228000"/>
            <a:ext cx="2057400" cy="216000"/>
          </a:xfrm>
          <a:prstGeom prst="homePlate">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lang="sk-SK" sz="1089" kern="0" noProof="0">
                <a:solidFill>
                  <a:prstClr val="black"/>
                </a:solidFill>
                <a:latin typeface="Nadianne" panose="03020902050305070206" pitchFamily="66" charset="0"/>
              </a:rPr>
              <a:t>Ph</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oto © Bärtl Vladimír</a:t>
            </a:r>
          </a:p>
        </p:txBody>
      </p:sp>
      <p:pic>
        <p:nvPicPr>
          <p:cNvPr id="3" name="Rám">
            <a:extLst>
              <a:ext uri="{FF2B5EF4-FFF2-40B4-BE49-F238E27FC236}">
                <a16:creationId xmlns:a16="http://schemas.microsoft.com/office/drawing/2014/main" id="{9BEC09BF-7A70-4733-BF19-9D219F797B5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40141"/>
          </a:xfrm>
          <a:prstGeom prst="rect">
            <a:avLst/>
          </a:prstGeom>
        </p:spPr>
      </p:pic>
    </p:spTree>
    <p:extLst>
      <p:ext uri="{BB962C8B-B14F-4D97-AF65-F5344CB8AC3E}">
        <p14:creationId xmlns:p14="http://schemas.microsoft.com/office/powerpoint/2010/main" val="1232822226"/>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10"/>
                                        </p:tgtEl>
                                        <p:attrNameLst>
                                          <p:attrName>style.visibility</p:attrName>
                                        </p:attrNameLst>
                                      </p:cBhvr>
                                      <p:to>
                                        <p:strVal val="visible"/>
                                      </p:to>
                                    </p:set>
                                    <p:animEffect transition="in" filter="wedge">
                                      <p:cBhvr>
                                        <p:cTn id="10" dur="2500"/>
                                        <p:tgtEl>
                                          <p:spTgt spid="10"/>
                                        </p:tgtEl>
                                      </p:cBhvr>
                                    </p:animEffect>
                                  </p:childTnLst>
                                </p:cTn>
                              </p:par>
                              <p:par>
                                <p:cTn id="11" presetID="22" presetClass="entr" presetSubtype="4" fill="hold" nodeType="withEffect">
                                  <p:stCondLst>
                                    <p:cond delay="100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2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216A6EBE-22B1-45CF-AC25-E4DC79ACDDA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7" cy="6840139"/>
          </a:xfrm>
          <a:prstGeom prst="rect">
            <a:avLst/>
          </a:prstGeom>
        </p:spPr>
      </p:pic>
      <p:pic>
        <p:nvPicPr>
          <p:cNvPr id="10" name="Foto 1">
            <a:extLst>
              <a:ext uri="{FF2B5EF4-FFF2-40B4-BE49-F238E27FC236}">
                <a16:creationId xmlns:a16="http://schemas.microsoft.com/office/drawing/2014/main" id="{D5FBEB1E-1CB1-4960-9A33-1527A60E82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54950" cy="6840139"/>
          </a:xfrm>
          <a:prstGeom prst="rect">
            <a:avLst/>
          </a:prstGeom>
        </p:spPr>
      </p:pic>
      <p:pic>
        <p:nvPicPr>
          <p:cNvPr id="8" name="Foto 2">
            <a:extLst>
              <a:ext uri="{FF2B5EF4-FFF2-40B4-BE49-F238E27FC236}">
                <a16:creationId xmlns:a16="http://schemas.microsoft.com/office/drawing/2014/main" id="{0ED05AEC-974D-40C5-A540-E483E80C9EB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54950" cy="6840139"/>
          </a:xfrm>
          <a:prstGeom prst="rect">
            <a:avLst/>
          </a:prstGeom>
        </p:spPr>
      </p:pic>
      <p:sp>
        <p:nvSpPr>
          <p:cNvPr id="4" name="Autor">
            <a:extLst>
              <a:ext uri="{FF2B5EF4-FFF2-40B4-BE49-F238E27FC236}">
                <a16:creationId xmlns:a16="http://schemas.microsoft.com/office/drawing/2014/main" id="{ABCC8F57-B6D8-4BB7-836A-84AA1E3F5C60}"/>
              </a:ext>
            </a:extLst>
          </p:cNvPr>
          <p:cNvSpPr/>
          <p:nvPr/>
        </p:nvSpPr>
        <p:spPr>
          <a:xfrm>
            <a:off x="648000" y="6228000"/>
            <a:ext cx="2057400" cy="216000"/>
          </a:xfrm>
          <a:prstGeom prst="homePlate">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lang="sk-SK" sz="1089" kern="0" noProof="0">
                <a:solidFill>
                  <a:prstClr val="black"/>
                </a:solidFill>
                <a:latin typeface="Nadianne" panose="03020902050305070206" pitchFamily="66" charset="0"/>
              </a:rPr>
              <a:t>Ph</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oto © Bärtl Vladimír</a:t>
            </a:r>
          </a:p>
        </p:txBody>
      </p:sp>
      <p:pic>
        <p:nvPicPr>
          <p:cNvPr id="3" name="Rám">
            <a:extLst>
              <a:ext uri="{FF2B5EF4-FFF2-40B4-BE49-F238E27FC236}">
                <a16:creationId xmlns:a16="http://schemas.microsoft.com/office/drawing/2014/main" id="{9BEC09BF-7A70-4733-BF19-9D219F797B5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40141"/>
          </a:xfrm>
          <a:prstGeom prst="rect">
            <a:avLst/>
          </a:prstGeom>
        </p:spPr>
      </p:pic>
    </p:spTree>
    <p:extLst>
      <p:ext uri="{BB962C8B-B14F-4D97-AF65-F5344CB8AC3E}">
        <p14:creationId xmlns:p14="http://schemas.microsoft.com/office/powerpoint/2010/main" val="2142859917"/>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10"/>
                                        </p:tgtEl>
                                        <p:attrNameLst>
                                          <p:attrName>style.visibility</p:attrName>
                                        </p:attrNameLst>
                                      </p:cBhvr>
                                      <p:to>
                                        <p:strVal val="visible"/>
                                      </p:to>
                                    </p:set>
                                    <p:animEffect transition="in" filter="wedge">
                                      <p:cBhvr>
                                        <p:cTn id="10" dur="2500"/>
                                        <p:tgtEl>
                                          <p:spTgt spid="10"/>
                                        </p:tgtEl>
                                      </p:cBhvr>
                                    </p:animEffect>
                                  </p:childTnLst>
                                </p:cTn>
                              </p:par>
                              <p:par>
                                <p:cTn id="11" presetID="22" presetClass="entr" presetSubtype="4" fill="hold" nodeType="withEffect">
                                  <p:stCondLst>
                                    <p:cond delay="100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2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E25CE7D2-738B-447C-9D93-1CB4A0DAC45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54950" cy="6840139"/>
          </a:xfrm>
          <a:prstGeom prst="rect">
            <a:avLst/>
          </a:prstGeom>
        </p:spPr>
      </p:pic>
      <p:pic>
        <p:nvPicPr>
          <p:cNvPr id="10" name="Foto 1">
            <a:extLst>
              <a:ext uri="{FF2B5EF4-FFF2-40B4-BE49-F238E27FC236}">
                <a16:creationId xmlns:a16="http://schemas.microsoft.com/office/drawing/2014/main" id="{D5FBEB1E-1CB1-4960-9A33-1527A60E82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7" cy="6840138"/>
          </a:xfrm>
          <a:prstGeom prst="rect">
            <a:avLst/>
          </a:prstGeom>
        </p:spPr>
      </p:pic>
      <p:pic>
        <p:nvPicPr>
          <p:cNvPr id="8" name="Foto 2">
            <a:extLst>
              <a:ext uri="{FF2B5EF4-FFF2-40B4-BE49-F238E27FC236}">
                <a16:creationId xmlns:a16="http://schemas.microsoft.com/office/drawing/2014/main" id="{407CFB9B-99B0-4E0C-80AC-27752076853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7" cy="6840138"/>
          </a:xfrm>
          <a:prstGeom prst="rect">
            <a:avLst/>
          </a:prstGeom>
        </p:spPr>
      </p:pic>
      <p:sp>
        <p:nvSpPr>
          <p:cNvPr id="4" name="Autor">
            <a:extLst>
              <a:ext uri="{FF2B5EF4-FFF2-40B4-BE49-F238E27FC236}">
                <a16:creationId xmlns:a16="http://schemas.microsoft.com/office/drawing/2014/main" id="{4A4037E8-AA65-4CC7-9715-4164EB718CBD}"/>
              </a:ext>
            </a:extLst>
          </p:cNvPr>
          <p:cNvSpPr/>
          <p:nvPr/>
        </p:nvSpPr>
        <p:spPr>
          <a:xfrm>
            <a:off x="648000" y="6228000"/>
            <a:ext cx="2057400" cy="216000"/>
          </a:xfrm>
          <a:prstGeom prst="homePlate">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lang="sk-SK" sz="1089" kern="0" noProof="0">
                <a:solidFill>
                  <a:prstClr val="black"/>
                </a:solidFill>
                <a:latin typeface="Nadianne" panose="03020902050305070206" pitchFamily="66" charset="0"/>
              </a:rPr>
              <a:t>Ph</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oto © Bärtl Vladimír</a:t>
            </a:r>
          </a:p>
        </p:txBody>
      </p:sp>
      <p:pic>
        <p:nvPicPr>
          <p:cNvPr id="3" name="Rám">
            <a:extLst>
              <a:ext uri="{FF2B5EF4-FFF2-40B4-BE49-F238E27FC236}">
                <a16:creationId xmlns:a16="http://schemas.microsoft.com/office/drawing/2014/main" id="{9BEC09BF-7A70-4733-BF19-9D219F797B5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40141"/>
          </a:xfrm>
          <a:prstGeom prst="rect">
            <a:avLst/>
          </a:prstGeom>
        </p:spPr>
      </p:pic>
    </p:spTree>
    <p:extLst>
      <p:ext uri="{BB962C8B-B14F-4D97-AF65-F5344CB8AC3E}">
        <p14:creationId xmlns:p14="http://schemas.microsoft.com/office/powerpoint/2010/main" val="510881561"/>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10"/>
                                        </p:tgtEl>
                                        <p:attrNameLst>
                                          <p:attrName>style.visibility</p:attrName>
                                        </p:attrNameLst>
                                      </p:cBhvr>
                                      <p:to>
                                        <p:strVal val="visible"/>
                                      </p:to>
                                    </p:set>
                                    <p:animEffect transition="in" filter="wedge">
                                      <p:cBhvr>
                                        <p:cTn id="10" dur="2500"/>
                                        <p:tgtEl>
                                          <p:spTgt spid="10"/>
                                        </p:tgtEl>
                                      </p:cBhvr>
                                    </p:animEffect>
                                  </p:childTnLst>
                                </p:cTn>
                              </p:par>
                              <p:par>
                                <p:cTn id="11" presetID="22" presetClass="entr" presetSubtype="4" fill="hold" nodeType="withEffect">
                                  <p:stCondLst>
                                    <p:cond delay="100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2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9DA50DC3-709B-4888-81A0-D3DDA43B707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7" cy="6840138"/>
          </a:xfrm>
          <a:prstGeom prst="rect">
            <a:avLst/>
          </a:prstGeom>
        </p:spPr>
      </p:pic>
      <p:pic>
        <p:nvPicPr>
          <p:cNvPr id="10" name="Foto 1">
            <a:extLst>
              <a:ext uri="{FF2B5EF4-FFF2-40B4-BE49-F238E27FC236}">
                <a16:creationId xmlns:a16="http://schemas.microsoft.com/office/drawing/2014/main" id="{D5FBEB1E-1CB1-4960-9A33-1527A60E82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39"/>
          </a:xfrm>
          <a:prstGeom prst="rect">
            <a:avLst/>
          </a:prstGeom>
        </p:spPr>
      </p:pic>
      <p:pic>
        <p:nvPicPr>
          <p:cNvPr id="8" name="Foto 2">
            <a:extLst>
              <a:ext uri="{FF2B5EF4-FFF2-40B4-BE49-F238E27FC236}">
                <a16:creationId xmlns:a16="http://schemas.microsoft.com/office/drawing/2014/main" id="{A38C94F1-F00D-48A2-9371-FE01BE15A2D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39"/>
          </a:xfrm>
          <a:prstGeom prst="rect">
            <a:avLst/>
          </a:prstGeom>
        </p:spPr>
      </p:pic>
      <p:sp>
        <p:nvSpPr>
          <p:cNvPr id="4" name="Autor">
            <a:extLst>
              <a:ext uri="{FF2B5EF4-FFF2-40B4-BE49-F238E27FC236}">
                <a16:creationId xmlns:a16="http://schemas.microsoft.com/office/drawing/2014/main" id="{13B63428-8204-45E3-8910-C37798B53691}"/>
              </a:ext>
            </a:extLst>
          </p:cNvPr>
          <p:cNvSpPr/>
          <p:nvPr/>
        </p:nvSpPr>
        <p:spPr>
          <a:xfrm>
            <a:off x="648000" y="6228000"/>
            <a:ext cx="2057400" cy="216000"/>
          </a:xfrm>
          <a:prstGeom prst="homePlate">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lang="sk-SK" sz="1089" kern="0" noProof="0">
                <a:solidFill>
                  <a:prstClr val="black"/>
                </a:solidFill>
                <a:latin typeface="Nadianne" panose="03020902050305070206" pitchFamily="66" charset="0"/>
              </a:rPr>
              <a:t>Ph</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oto © Bärtl Vladimír</a:t>
            </a:r>
          </a:p>
        </p:txBody>
      </p:sp>
      <p:pic>
        <p:nvPicPr>
          <p:cNvPr id="3" name="Rám">
            <a:extLst>
              <a:ext uri="{FF2B5EF4-FFF2-40B4-BE49-F238E27FC236}">
                <a16:creationId xmlns:a16="http://schemas.microsoft.com/office/drawing/2014/main" id="{14CD6053-F549-48B7-BEA1-3CD5DCEBA6A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40141"/>
          </a:xfrm>
          <a:prstGeom prst="rect">
            <a:avLst/>
          </a:prstGeom>
        </p:spPr>
      </p:pic>
    </p:spTree>
    <p:extLst>
      <p:ext uri="{BB962C8B-B14F-4D97-AF65-F5344CB8AC3E}">
        <p14:creationId xmlns:p14="http://schemas.microsoft.com/office/powerpoint/2010/main" val="3331451673"/>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10"/>
                                        </p:tgtEl>
                                        <p:attrNameLst>
                                          <p:attrName>style.visibility</p:attrName>
                                        </p:attrNameLst>
                                      </p:cBhvr>
                                      <p:to>
                                        <p:strVal val="visible"/>
                                      </p:to>
                                    </p:set>
                                    <p:animEffect transition="in" filter="wedge">
                                      <p:cBhvr>
                                        <p:cTn id="10" dur="2500"/>
                                        <p:tgtEl>
                                          <p:spTgt spid="10"/>
                                        </p:tgtEl>
                                      </p:cBhvr>
                                    </p:animEffect>
                                  </p:childTnLst>
                                </p:cTn>
                              </p:par>
                              <p:par>
                                <p:cTn id="11" presetID="22" presetClass="entr" presetSubtype="4" fill="hold" nodeType="withEffect">
                                  <p:stCondLst>
                                    <p:cond delay="100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2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6259BBAD-E65A-474E-8B9C-1943D1E63B0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9" cy="6840139"/>
          </a:xfrm>
          <a:prstGeom prst="rect">
            <a:avLst/>
          </a:prstGeom>
        </p:spPr>
      </p:pic>
      <p:pic>
        <p:nvPicPr>
          <p:cNvPr id="10" name="Foto 1">
            <a:extLst>
              <a:ext uri="{FF2B5EF4-FFF2-40B4-BE49-F238E27FC236}">
                <a16:creationId xmlns:a16="http://schemas.microsoft.com/office/drawing/2014/main" id="{D5FBEB1E-1CB1-4960-9A33-1527A60E82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8" cy="6840139"/>
          </a:xfrm>
          <a:prstGeom prst="rect">
            <a:avLst/>
          </a:prstGeom>
        </p:spPr>
      </p:pic>
      <p:pic>
        <p:nvPicPr>
          <p:cNvPr id="8" name="Foto 2">
            <a:extLst>
              <a:ext uri="{FF2B5EF4-FFF2-40B4-BE49-F238E27FC236}">
                <a16:creationId xmlns:a16="http://schemas.microsoft.com/office/drawing/2014/main" id="{2A252335-B430-4613-9C74-5D4958C071A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8" cy="6840139"/>
          </a:xfrm>
          <a:prstGeom prst="rect">
            <a:avLst/>
          </a:prstGeom>
        </p:spPr>
      </p:pic>
      <p:sp>
        <p:nvSpPr>
          <p:cNvPr id="4" name="Autor">
            <a:extLst>
              <a:ext uri="{FF2B5EF4-FFF2-40B4-BE49-F238E27FC236}">
                <a16:creationId xmlns:a16="http://schemas.microsoft.com/office/drawing/2014/main" id="{A61F0464-86FD-4E36-B884-186BF99C10F7}"/>
              </a:ext>
            </a:extLst>
          </p:cNvPr>
          <p:cNvSpPr/>
          <p:nvPr/>
        </p:nvSpPr>
        <p:spPr>
          <a:xfrm>
            <a:off x="648000" y="6228000"/>
            <a:ext cx="2057400" cy="216000"/>
          </a:xfrm>
          <a:prstGeom prst="homePlate">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lang="sk-SK" sz="1089" kern="0" noProof="0">
                <a:solidFill>
                  <a:prstClr val="black"/>
                </a:solidFill>
                <a:latin typeface="Nadianne" panose="03020902050305070206" pitchFamily="66" charset="0"/>
              </a:rPr>
              <a:t>Ph</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oto © Bärtl Vladimír</a:t>
            </a:r>
          </a:p>
        </p:txBody>
      </p:sp>
      <p:pic>
        <p:nvPicPr>
          <p:cNvPr id="3" name="Rám">
            <a:extLst>
              <a:ext uri="{FF2B5EF4-FFF2-40B4-BE49-F238E27FC236}">
                <a16:creationId xmlns:a16="http://schemas.microsoft.com/office/drawing/2014/main" id="{9BEC09BF-7A70-4733-BF19-9D219F797B5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40141"/>
          </a:xfrm>
          <a:prstGeom prst="rect">
            <a:avLst/>
          </a:prstGeom>
        </p:spPr>
      </p:pic>
    </p:spTree>
    <p:extLst>
      <p:ext uri="{BB962C8B-B14F-4D97-AF65-F5344CB8AC3E}">
        <p14:creationId xmlns:p14="http://schemas.microsoft.com/office/powerpoint/2010/main" val="4271452435"/>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10"/>
                                        </p:tgtEl>
                                        <p:attrNameLst>
                                          <p:attrName>style.visibility</p:attrName>
                                        </p:attrNameLst>
                                      </p:cBhvr>
                                      <p:to>
                                        <p:strVal val="visible"/>
                                      </p:to>
                                    </p:set>
                                    <p:animEffect transition="in" filter="wedge">
                                      <p:cBhvr>
                                        <p:cTn id="10" dur="2500"/>
                                        <p:tgtEl>
                                          <p:spTgt spid="10"/>
                                        </p:tgtEl>
                                      </p:cBhvr>
                                    </p:animEffect>
                                  </p:childTnLst>
                                </p:cTn>
                              </p:par>
                              <p:par>
                                <p:cTn id="11" presetID="22" presetClass="entr" presetSubtype="4" fill="hold" nodeType="withEffect">
                                  <p:stCondLst>
                                    <p:cond delay="100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2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5A168AC0-218A-4C7A-B577-34DD6B40DB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8" cy="6840139"/>
          </a:xfrm>
          <a:prstGeom prst="rect">
            <a:avLst/>
          </a:prstGeom>
        </p:spPr>
      </p:pic>
      <p:pic>
        <p:nvPicPr>
          <p:cNvPr id="10" name="Foto 1">
            <a:extLst>
              <a:ext uri="{FF2B5EF4-FFF2-40B4-BE49-F238E27FC236}">
                <a16:creationId xmlns:a16="http://schemas.microsoft.com/office/drawing/2014/main" id="{D5FBEB1E-1CB1-4960-9A33-1527A60E82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7" cy="6840138"/>
          </a:xfrm>
          <a:prstGeom prst="rect">
            <a:avLst/>
          </a:prstGeom>
        </p:spPr>
      </p:pic>
      <p:pic>
        <p:nvPicPr>
          <p:cNvPr id="8" name="Foto 2">
            <a:extLst>
              <a:ext uri="{FF2B5EF4-FFF2-40B4-BE49-F238E27FC236}">
                <a16:creationId xmlns:a16="http://schemas.microsoft.com/office/drawing/2014/main" id="{69E060BF-4DF0-436D-8933-2731F55D10A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7" cy="6840138"/>
          </a:xfrm>
          <a:prstGeom prst="rect">
            <a:avLst/>
          </a:prstGeom>
        </p:spPr>
      </p:pic>
      <p:sp>
        <p:nvSpPr>
          <p:cNvPr id="4" name="Autor">
            <a:extLst>
              <a:ext uri="{FF2B5EF4-FFF2-40B4-BE49-F238E27FC236}">
                <a16:creationId xmlns:a16="http://schemas.microsoft.com/office/drawing/2014/main" id="{9201CB5E-4D98-4C8F-8955-BB749A591398}"/>
              </a:ext>
            </a:extLst>
          </p:cNvPr>
          <p:cNvSpPr/>
          <p:nvPr/>
        </p:nvSpPr>
        <p:spPr>
          <a:xfrm>
            <a:off x="648000" y="6228000"/>
            <a:ext cx="2057400" cy="216000"/>
          </a:xfrm>
          <a:prstGeom prst="homePlate">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lang="sk-SK" sz="1089" kern="0" noProof="0">
                <a:solidFill>
                  <a:prstClr val="black"/>
                </a:solidFill>
                <a:latin typeface="Nadianne" panose="03020902050305070206" pitchFamily="66" charset="0"/>
              </a:rPr>
              <a:t>Ph</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oto © Bärtl Vladimír</a:t>
            </a:r>
          </a:p>
        </p:txBody>
      </p:sp>
      <p:pic>
        <p:nvPicPr>
          <p:cNvPr id="3" name="Rám">
            <a:extLst>
              <a:ext uri="{FF2B5EF4-FFF2-40B4-BE49-F238E27FC236}">
                <a16:creationId xmlns:a16="http://schemas.microsoft.com/office/drawing/2014/main" id="{9BEC09BF-7A70-4733-BF19-9D219F797B5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40141"/>
          </a:xfrm>
          <a:prstGeom prst="rect">
            <a:avLst/>
          </a:prstGeom>
        </p:spPr>
      </p:pic>
    </p:spTree>
    <p:extLst>
      <p:ext uri="{BB962C8B-B14F-4D97-AF65-F5344CB8AC3E}">
        <p14:creationId xmlns:p14="http://schemas.microsoft.com/office/powerpoint/2010/main" val="1384032859"/>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10"/>
                                        </p:tgtEl>
                                        <p:attrNameLst>
                                          <p:attrName>style.visibility</p:attrName>
                                        </p:attrNameLst>
                                      </p:cBhvr>
                                      <p:to>
                                        <p:strVal val="visible"/>
                                      </p:to>
                                    </p:set>
                                    <p:animEffect transition="in" filter="wedge">
                                      <p:cBhvr>
                                        <p:cTn id="10" dur="2500"/>
                                        <p:tgtEl>
                                          <p:spTgt spid="10"/>
                                        </p:tgtEl>
                                      </p:cBhvr>
                                    </p:animEffect>
                                  </p:childTnLst>
                                </p:cTn>
                              </p:par>
                              <p:par>
                                <p:cTn id="11" presetID="22" presetClass="entr" presetSubtype="4" fill="hold" nodeType="withEffect">
                                  <p:stCondLst>
                                    <p:cond delay="100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2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A8A0FFB8-66DE-401C-A2E0-E3265257164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7" cy="6840138"/>
          </a:xfrm>
          <a:prstGeom prst="rect">
            <a:avLst/>
          </a:prstGeom>
        </p:spPr>
      </p:pic>
      <p:pic>
        <p:nvPicPr>
          <p:cNvPr id="10" name="Foto 1">
            <a:extLst>
              <a:ext uri="{FF2B5EF4-FFF2-40B4-BE49-F238E27FC236}">
                <a16:creationId xmlns:a16="http://schemas.microsoft.com/office/drawing/2014/main" id="{D5FBEB1E-1CB1-4960-9A33-1527A60E82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6" cy="6840138"/>
          </a:xfrm>
          <a:prstGeom prst="rect">
            <a:avLst/>
          </a:prstGeom>
        </p:spPr>
      </p:pic>
      <p:pic>
        <p:nvPicPr>
          <p:cNvPr id="8" name="Foto 2">
            <a:extLst>
              <a:ext uri="{FF2B5EF4-FFF2-40B4-BE49-F238E27FC236}">
                <a16:creationId xmlns:a16="http://schemas.microsoft.com/office/drawing/2014/main" id="{1C80B9DE-9A9E-437A-A564-846FADAF716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6" cy="6840138"/>
          </a:xfrm>
          <a:prstGeom prst="rect">
            <a:avLst/>
          </a:prstGeom>
        </p:spPr>
      </p:pic>
      <p:sp>
        <p:nvSpPr>
          <p:cNvPr id="4" name="Autor">
            <a:extLst>
              <a:ext uri="{FF2B5EF4-FFF2-40B4-BE49-F238E27FC236}">
                <a16:creationId xmlns:a16="http://schemas.microsoft.com/office/drawing/2014/main" id="{AC4E4A65-4A49-4EBB-B76C-1C446EC76EB9}"/>
              </a:ext>
            </a:extLst>
          </p:cNvPr>
          <p:cNvSpPr/>
          <p:nvPr/>
        </p:nvSpPr>
        <p:spPr>
          <a:xfrm>
            <a:off x="648000" y="6228000"/>
            <a:ext cx="2057400" cy="216000"/>
          </a:xfrm>
          <a:prstGeom prst="homePlate">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lang="sk-SK" sz="1089" kern="0" noProof="0">
                <a:solidFill>
                  <a:prstClr val="black"/>
                </a:solidFill>
                <a:latin typeface="Nadianne" panose="03020902050305070206" pitchFamily="66" charset="0"/>
              </a:rPr>
              <a:t>Ph</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oto © Bärtl Vladimír</a:t>
            </a:r>
          </a:p>
        </p:txBody>
      </p:sp>
      <p:pic>
        <p:nvPicPr>
          <p:cNvPr id="3" name="Rám">
            <a:extLst>
              <a:ext uri="{FF2B5EF4-FFF2-40B4-BE49-F238E27FC236}">
                <a16:creationId xmlns:a16="http://schemas.microsoft.com/office/drawing/2014/main" id="{9BEC09BF-7A70-4733-BF19-9D219F797B5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40141"/>
          </a:xfrm>
          <a:prstGeom prst="rect">
            <a:avLst/>
          </a:prstGeom>
        </p:spPr>
      </p:pic>
    </p:spTree>
    <p:extLst>
      <p:ext uri="{BB962C8B-B14F-4D97-AF65-F5344CB8AC3E}">
        <p14:creationId xmlns:p14="http://schemas.microsoft.com/office/powerpoint/2010/main" val="3441036531"/>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10"/>
                                        </p:tgtEl>
                                        <p:attrNameLst>
                                          <p:attrName>style.visibility</p:attrName>
                                        </p:attrNameLst>
                                      </p:cBhvr>
                                      <p:to>
                                        <p:strVal val="visible"/>
                                      </p:to>
                                    </p:set>
                                    <p:animEffect transition="in" filter="wedge">
                                      <p:cBhvr>
                                        <p:cTn id="10" dur="2500"/>
                                        <p:tgtEl>
                                          <p:spTgt spid="10"/>
                                        </p:tgtEl>
                                      </p:cBhvr>
                                    </p:animEffect>
                                  </p:childTnLst>
                                </p:cTn>
                              </p:par>
                              <p:par>
                                <p:cTn id="11" presetID="22" presetClass="entr" presetSubtype="4" fill="hold" nodeType="withEffect">
                                  <p:stCondLst>
                                    <p:cond delay="100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2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027FE1C2-E8F3-4FB2-BE40-F99A1D969C4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6" cy="6840138"/>
          </a:xfrm>
          <a:prstGeom prst="rect">
            <a:avLst/>
          </a:prstGeom>
        </p:spPr>
      </p:pic>
      <p:pic>
        <p:nvPicPr>
          <p:cNvPr id="10" name="Foto 1">
            <a:extLst>
              <a:ext uri="{FF2B5EF4-FFF2-40B4-BE49-F238E27FC236}">
                <a16:creationId xmlns:a16="http://schemas.microsoft.com/office/drawing/2014/main" id="{D5FBEB1E-1CB1-4960-9A33-1527A60E82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7" cy="6840138"/>
          </a:xfrm>
          <a:prstGeom prst="rect">
            <a:avLst/>
          </a:prstGeom>
        </p:spPr>
      </p:pic>
      <p:pic>
        <p:nvPicPr>
          <p:cNvPr id="9" name="Foto 2">
            <a:extLst>
              <a:ext uri="{FF2B5EF4-FFF2-40B4-BE49-F238E27FC236}">
                <a16:creationId xmlns:a16="http://schemas.microsoft.com/office/drawing/2014/main" id="{82B70CCF-6ED3-410E-A5AF-B7B3EFCF91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7" cy="6840138"/>
          </a:xfrm>
          <a:prstGeom prst="rect">
            <a:avLst/>
          </a:prstGeom>
        </p:spPr>
      </p:pic>
      <p:sp>
        <p:nvSpPr>
          <p:cNvPr id="4" name="Autor">
            <a:extLst>
              <a:ext uri="{FF2B5EF4-FFF2-40B4-BE49-F238E27FC236}">
                <a16:creationId xmlns:a16="http://schemas.microsoft.com/office/drawing/2014/main" id="{EC228ABD-EB8F-4503-A8D3-90BE338AEEB4}"/>
              </a:ext>
            </a:extLst>
          </p:cNvPr>
          <p:cNvSpPr/>
          <p:nvPr/>
        </p:nvSpPr>
        <p:spPr>
          <a:xfrm>
            <a:off x="648000" y="6228000"/>
            <a:ext cx="2057400" cy="216000"/>
          </a:xfrm>
          <a:prstGeom prst="homePlate">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lang="sk-SK" sz="1089" kern="0" noProof="0">
                <a:solidFill>
                  <a:prstClr val="black"/>
                </a:solidFill>
                <a:latin typeface="Nadianne" panose="03020902050305070206" pitchFamily="66" charset="0"/>
              </a:rPr>
              <a:t>Ph</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oto © Bärtl Vladimír</a:t>
            </a:r>
          </a:p>
        </p:txBody>
      </p:sp>
      <p:pic>
        <p:nvPicPr>
          <p:cNvPr id="3" name="Rám">
            <a:extLst>
              <a:ext uri="{FF2B5EF4-FFF2-40B4-BE49-F238E27FC236}">
                <a16:creationId xmlns:a16="http://schemas.microsoft.com/office/drawing/2014/main" id="{9BEC09BF-7A70-4733-BF19-9D219F797B5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40141"/>
          </a:xfrm>
          <a:prstGeom prst="rect">
            <a:avLst/>
          </a:prstGeom>
        </p:spPr>
      </p:pic>
    </p:spTree>
    <p:extLst>
      <p:ext uri="{BB962C8B-B14F-4D97-AF65-F5344CB8AC3E}">
        <p14:creationId xmlns:p14="http://schemas.microsoft.com/office/powerpoint/2010/main" val="3968250781"/>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10"/>
                                        </p:tgtEl>
                                        <p:attrNameLst>
                                          <p:attrName>style.visibility</p:attrName>
                                        </p:attrNameLst>
                                      </p:cBhvr>
                                      <p:to>
                                        <p:strVal val="visible"/>
                                      </p:to>
                                    </p:set>
                                    <p:animEffect transition="in" filter="wedge">
                                      <p:cBhvr>
                                        <p:cTn id="10" dur="2500"/>
                                        <p:tgtEl>
                                          <p:spTgt spid="10"/>
                                        </p:tgtEl>
                                      </p:cBhvr>
                                    </p:animEffect>
                                  </p:childTnLst>
                                </p:cTn>
                              </p:par>
                              <p:par>
                                <p:cTn id="11" presetID="22" presetClass="entr" presetSubtype="4"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wipe(down)">
                                      <p:cBhvr>
                                        <p:cTn id="13" dur="2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9FD41743-BC34-4A4D-B16C-2E828BF4644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7" cy="6840138"/>
          </a:xfrm>
          <a:prstGeom prst="rect">
            <a:avLst/>
          </a:prstGeom>
        </p:spPr>
      </p:pic>
      <p:pic>
        <p:nvPicPr>
          <p:cNvPr id="10" name="Foto 1">
            <a:extLst>
              <a:ext uri="{FF2B5EF4-FFF2-40B4-BE49-F238E27FC236}">
                <a16:creationId xmlns:a16="http://schemas.microsoft.com/office/drawing/2014/main" id="{D5FBEB1E-1CB1-4960-9A33-1527A60E82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7" cy="6840139"/>
          </a:xfrm>
          <a:prstGeom prst="rect">
            <a:avLst/>
          </a:prstGeom>
        </p:spPr>
      </p:pic>
      <p:pic>
        <p:nvPicPr>
          <p:cNvPr id="8" name="Foto 2">
            <a:extLst>
              <a:ext uri="{FF2B5EF4-FFF2-40B4-BE49-F238E27FC236}">
                <a16:creationId xmlns:a16="http://schemas.microsoft.com/office/drawing/2014/main" id="{DEBC5949-04F2-4F2C-B184-9F662FC1407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7" cy="6840139"/>
          </a:xfrm>
          <a:prstGeom prst="rect">
            <a:avLst/>
          </a:prstGeom>
        </p:spPr>
      </p:pic>
      <p:sp>
        <p:nvSpPr>
          <p:cNvPr id="4" name="Autor">
            <a:extLst>
              <a:ext uri="{FF2B5EF4-FFF2-40B4-BE49-F238E27FC236}">
                <a16:creationId xmlns:a16="http://schemas.microsoft.com/office/drawing/2014/main" id="{6C012451-778F-46BE-8A15-07ABC189B5A4}"/>
              </a:ext>
            </a:extLst>
          </p:cNvPr>
          <p:cNvSpPr/>
          <p:nvPr/>
        </p:nvSpPr>
        <p:spPr>
          <a:xfrm>
            <a:off x="648000" y="6228000"/>
            <a:ext cx="2057400" cy="216000"/>
          </a:xfrm>
          <a:prstGeom prst="homePlate">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lang="sk-SK" sz="1089" kern="0" noProof="0">
                <a:solidFill>
                  <a:prstClr val="black"/>
                </a:solidFill>
                <a:latin typeface="Nadianne" panose="03020902050305070206" pitchFamily="66" charset="0"/>
              </a:rPr>
              <a:t>Ph</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oto © Bärtl Vladimír</a:t>
            </a:r>
          </a:p>
        </p:txBody>
      </p:sp>
      <p:pic>
        <p:nvPicPr>
          <p:cNvPr id="3" name="Rám">
            <a:extLst>
              <a:ext uri="{FF2B5EF4-FFF2-40B4-BE49-F238E27FC236}">
                <a16:creationId xmlns:a16="http://schemas.microsoft.com/office/drawing/2014/main" id="{9BEC09BF-7A70-4733-BF19-9D219F797B5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40141"/>
          </a:xfrm>
          <a:prstGeom prst="rect">
            <a:avLst/>
          </a:prstGeom>
        </p:spPr>
      </p:pic>
    </p:spTree>
    <p:extLst>
      <p:ext uri="{BB962C8B-B14F-4D97-AF65-F5344CB8AC3E}">
        <p14:creationId xmlns:p14="http://schemas.microsoft.com/office/powerpoint/2010/main" val="389561584"/>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10"/>
                                        </p:tgtEl>
                                        <p:attrNameLst>
                                          <p:attrName>style.visibility</p:attrName>
                                        </p:attrNameLst>
                                      </p:cBhvr>
                                      <p:to>
                                        <p:strVal val="visible"/>
                                      </p:to>
                                    </p:set>
                                    <p:animEffect transition="in" filter="wedge">
                                      <p:cBhvr>
                                        <p:cTn id="10" dur="2500"/>
                                        <p:tgtEl>
                                          <p:spTgt spid="10"/>
                                        </p:tgtEl>
                                      </p:cBhvr>
                                    </p:animEffect>
                                  </p:childTnLst>
                                </p:cTn>
                              </p:par>
                              <p:par>
                                <p:cTn id="11" presetID="22" presetClass="entr" presetSubtype="4" fill="hold" nodeType="withEffect">
                                  <p:stCondLst>
                                    <p:cond delay="100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2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6DECA73C-A365-408A-9DF9-827562E707F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7" cy="6840139"/>
          </a:xfrm>
          <a:prstGeom prst="rect">
            <a:avLst/>
          </a:prstGeom>
        </p:spPr>
      </p:pic>
      <p:pic>
        <p:nvPicPr>
          <p:cNvPr id="10" name="Foto 1">
            <a:extLst>
              <a:ext uri="{FF2B5EF4-FFF2-40B4-BE49-F238E27FC236}">
                <a16:creationId xmlns:a16="http://schemas.microsoft.com/office/drawing/2014/main" id="{D5FBEB1E-1CB1-4960-9A33-1527A60E82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8" cy="6840139"/>
          </a:xfrm>
          <a:prstGeom prst="rect">
            <a:avLst/>
          </a:prstGeom>
        </p:spPr>
      </p:pic>
      <p:pic>
        <p:nvPicPr>
          <p:cNvPr id="8" name="Foto 2">
            <a:extLst>
              <a:ext uri="{FF2B5EF4-FFF2-40B4-BE49-F238E27FC236}">
                <a16:creationId xmlns:a16="http://schemas.microsoft.com/office/drawing/2014/main" id="{3251F4E2-FD12-468F-94EA-0500D0CAD89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8" cy="6840139"/>
          </a:xfrm>
          <a:prstGeom prst="rect">
            <a:avLst/>
          </a:prstGeom>
        </p:spPr>
      </p:pic>
      <p:sp>
        <p:nvSpPr>
          <p:cNvPr id="4" name="Autor">
            <a:extLst>
              <a:ext uri="{FF2B5EF4-FFF2-40B4-BE49-F238E27FC236}">
                <a16:creationId xmlns:a16="http://schemas.microsoft.com/office/drawing/2014/main" id="{98DED102-AA0B-48BA-B6A1-3E1925398474}"/>
              </a:ext>
            </a:extLst>
          </p:cNvPr>
          <p:cNvSpPr/>
          <p:nvPr/>
        </p:nvSpPr>
        <p:spPr>
          <a:xfrm>
            <a:off x="648000" y="6228000"/>
            <a:ext cx="2057400" cy="216000"/>
          </a:xfrm>
          <a:prstGeom prst="homePlate">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lang="sk-SK" sz="1089" kern="0" noProof="0">
                <a:solidFill>
                  <a:prstClr val="black"/>
                </a:solidFill>
                <a:latin typeface="Nadianne" panose="03020902050305070206" pitchFamily="66" charset="0"/>
              </a:rPr>
              <a:t>Ph</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oto © Bärtl Vladimír</a:t>
            </a:r>
          </a:p>
        </p:txBody>
      </p:sp>
      <p:pic>
        <p:nvPicPr>
          <p:cNvPr id="3" name="Rám">
            <a:extLst>
              <a:ext uri="{FF2B5EF4-FFF2-40B4-BE49-F238E27FC236}">
                <a16:creationId xmlns:a16="http://schemas.microsoft.com/office/drawing/2014/main" id="{101F5444-8178-4527-8472-31783247722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40141"/>
          </a:xfrm>
          <a:prstGeom prst="rect">
            <a:avLst/>
          </a:prstGeom>
        </p:spPr>
      </p:pic>
    </p:spTree>
    <p:extLst>
      <p:ext uri="{BB962C8B-B14F-4D97-AF65-F5344CB8AC3E}">
        <p14:creationId xmlns:p14="http://schemas.microsoft.com/office/powerpoint/2010/main" val="3628750300"/>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10"/>
                                        </p:tgtEl>
                                        <p:attrNameLst>
                                          <p:attrName>style.visibility</p:attrName>
                                        </p:attrNameLst>
                                      </p:cBhvr>
                                      <p:to>
                                        <p:strVal val="visible"/>
                                      </p:to>
                                    </p:set>
                                    <p:animEffect transition="in" filter="wedge">
                                      <p:cBhvr>
                                        <p:cTn id="10" dur="2500"/>
                                        <p:tgtEl>
                                          <p:spTgt spid="10"/>
                                        </p:tgtEl>
                                      </p:cBhvr>
                                    </p:animEffect>
                                  </p:childTnLst>
                                </p:cTn>
                              </p:par>
                              <p:par>
                                <p:cTn id="11" presetID="22" presetClass="entr" presetSubtype="4" fill="hold" nodeType="withEffect">
                                  <p:stCondLst>
                                    <p:cond delay="100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2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35A2E1D9-E069-4A81-A631-D43C01B0097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8" cy="6840139"/>
          </a:xfrm>
          <a:prstGeom prst="rect">
            <a:avLst/>
          </a:prstGeom>
        </p:spPr>
      </p:pic>
      <p:pic>
        <p:nvPicPr>
          <p:cNvPr id="10" name="Foto 1">
            <a:extLst>
              <a:ext uri="{FF2B5EF4-FFF2-40B4-BE49-F238E27FC236}">
                <a16:creationId xmlns:a16="http://schemas.microsoft.com/office/drawing/2014/main" id="{D5FBEB1E-1CB1-4960-9A33-1527A60E82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8" cy="6840139"/>
          </a:xfrm>
          <a:prstGeom prst="rect">
            <a:avLst/>
          </a:prstGeom>
        </p:spPr>
      </p:pic>
      <p:pic>
        <p:nvPicPr>
          <p:cNvPr id="9" name="Foto 2">
            <a:extLst>
              <a:ext uri="{FF2B5EF4-FFF2-40B4-BE49-F238E27FC236}">
                <a16:creationId xmlns:a16="http://schemas.microsoft.com/office/drawing/2014/main" id="{FDF5FD98-6CA9-4E5B-AA01-DF2F457120A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8" cy="6840139"/>
          </a:xfrm>
          <a:prstGeom prst="rect">
            <a:avLst/>
          </a:prstGeom>
        </p:spPr>
      </p:pic>
      <p:sp>
        <p:nvSpPr>
          <p:cNvPr id="5" name="Autor">
            <a:extLst>
              <a:ext uri="{FF2B5EF4-FFF2-40B4-BE49-F238E27FC236}">
                <a16:creationId xmlns:a16="http://schemas.microsoft.com/office/drawing/2014/main" id="{7D8364AC-AAA2-4C31-BF3D-0160DF84ADFF}"/>
              </a:ext>
            </a:extLst>
          </p:cNvPr>
          <p:cNvSpPr/>
          <p:nvPr/>
        </p:nvSpPr>
        <p:spPr>
          <a:xfrm>
            <a:off x="648000" y="6228000"/>
            <a:ext cx="2057400" cy="216000"/>
          </a:xfrm>
          <a:prstGeom prst="homePlate">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lang="sk-SK" sz="1089" kern="0" noProof="0">
                <a:solidFill>
                  <a:prstClr val="black"/>
                </a:solidFill>
                <a:latin typeface="Nadianne" panose="03020902050305070206" pitchFamily="66" charset="0"/>
              </a:rPr>
              <a:t>Ph</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oto © Bärtl Vladimír</a:t>
            </a:r>
          </a:p>
        </p:txBody>
      </p:sp>
      <p:pic>
        <p:nvPicPr>
          <p:cNvPr id="3" name="Rám">
            <a:extLst>
              <a:ext uri="{FF2B5EF4-FFF2-40B4-BE49-F238E27FC236}">
                <a16:creationId xmlns:a16="http://schemas.microsoft.com/office/drawing/2014/main" id="{C02C1874-AF0D-402F-A92A-06261F50EAE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40141"/>
          </a:xfrm>
          <a:prstGeom prst="rect">
            <a:avLst/>
          </a:prstGeom>
        </p:spPr>
      </p:pic>
    </p:spTree>
    <p:extLst>
      <p:ext uri="{BB962C8B-B14F-4D97-AF65-F5344CB8AC3E}">
        <p14:creationId xmlns:p14="http://schemas.microsoft.com/office/powerpoint/2010/main" val="4020030611"/>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par>
                                <p:cTn id="8" presetID="20" presetClass="entr" presetSubtype="0" fill="hold" nodeType="withEffect">
                                  <p:stCondLst>
                                    <p:cond delay="1000"/>
                                  </p:stCondLst>
                                  <p:childTnLst>
                                    <p:set>
                                      <p:cBhvr>
                                        <p:cTn id="9" dur="1" fill="hold">
                                          <p:stCondLst>
                                            <p:cond delay="0"/>
                                          </p:stCondLst>
                                        </p:cTn>
                                        <p:tgtEl>
                                          <p:spTgt spid="10"/>
                                        </p:tgtEl>
                                        <p:attrNameLst>
                                          <p:attrName>style.visibility</p:attrName>
                                        </p:attrNameLst>
                                      </p:cBhvr>
                                      <p:to>
                                        <p:strVal val="visible"/>
                                      </p:to>
                                    </p:set>
                                    <p:animEffect transition="in" filter="wedge">
                                      <p:cBhvr>
                                        <p:cTn id="10" dur="2500"/>
                                        <p:tgtEl>
                                          <p:spTgt spid="10"/>
                                        </p:tgtEl>
                                      </p:cBhvr>
                                    </p:animEffect>
                                  </p:childTnLst>
                                </p:cTn>
                              </p:par>
                              <p:par>
                                <p:cTn id="11" presetID="22" presetClass="entr" presetSubtype="4"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wipe(down)">
                                      <p:cBhvr>
                                        <p:cTn id="13" dur="2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A7527313-F6A7-4B74-A34F-27E7EFCAFC3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8" cy="6840139"/>
          </a:xfrm>
          <a:prstGeom prst="rect">
            <a:avLst/>
          </a:prstGeom>
        </p:spPr>
      </p:pic>
      <p:pic>
        <p:nvPicPr>
          <p:cNvPr id="10" name="Foto 1">
            <a:extLst>
              <a:ext uri="{FF2B5EF4-FFF2-40B4-BE49-F238E27FC236}">
                <a16:creationId xmlns:a16="http://schemas.microsoft.com/office/drawing/2014/main" id="{D5FBEB1E-1CB1-4960-9A33-1527A60E82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4" cy="6840138"/>
          </a:xfrm>
          <a:prstGeom prst="rect">
            <a:avLst/>
          </a:prstGeom>
        </p:spPr>
      </p:pic>
      <p:pic>
        <p:nvPicPr>
          <p:cNvPr id="8" name="Foto 2">
            <a:extLst>
              <a:ext uri="{FF2B5EF4-FFF2-40B4-BE49-F238E27FC236}">
                <a16:creationId xmlns:a16="http://schemas.microsoft.com/office/drawing/2014/main" id="{B98288B6-2979-40DB-9334-CADEA79D18C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4" cy="6840138"/>
          </a:xfrm>
          <a:prstGeom prst="rect">
            <a:avLst/>
          </a:prstGeom>
        </p:spPr>
      </p:pic>
      <p:sp>
        <p:nvSpPr>
          <p:cNvPr id="4" name="Autor">
            <a:extLst>
              <a:ext uri="{FF2B5EF4-FFF2-40B4-BE49-F238E27FC236}">
                <a16:creationId xmlns:a16="http://schemas.microsoft.com/office/drawing/2014/main" id="{E0A9C4DB-0237-4DE0-B1CD-7D990A036F17}"/>
              </a:ext>
            </a:extLst>
          </p:cNvPr>
          <p:cNvSpPr/>
          <p:nvPr/>
        </p:nvSpPr>
        <p:spPr>
          <a:xfrm>
            <a:off x="648000" y="6228000"/>
            <a:ext cx="2057400" cy="216000"/>
          </a:xfrm>
          <a:prstGeom prst="homePlate">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lang="sk-SK" sz="1089" kern="0" noProof="0">
                <a:solidFill>
                  <a:prstClr val="black"/>
                </a:solidFill>
                <a:latin typeface="Nadianne" panose="03020902050305070206" pitchFamily="66" charset="0"/>
              </a:rPr>
              <a:t>Ph</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oto © Bärtl Vladimír</a:t>
            </a:r>
          </a:p>
        </p:txBody>
      </p:sp>
      <p:pic>
        <p:nvPicPr>
          <p:cNvPr id="3" name="Rám">
            <a:extLst>
              <a:ext uri="{FF2B5EF4-FFF2-40B4-BE49-F238E27FC236}">
                <a16:creationId xmlns:a16="http://schemas.microsoft.com/office/drawing/2014/main" id="{9BEC09BF-7A70-4733-BF19-9D219F797B5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40141"/>
          </a:xfrm>
          <a:prstGeom prst="rect">
            <a:avLst/>
          </a:prstGeom>
        </p:spPr>
      </p:pic>
    </p:spTree>
    <p:extLst>
      <p:ext uri="{BB962C8B-B14F-4D97-AF65-F5344CB8AC3E}">
        <p14:creationId xmlns:p14="http://schemas.microsoft.com/office/powerpoint/2010/main" val="3557381723"/>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10"/>
                                        </p:tgtEl>
                                        <p:attrNameLst>
                                          <p:attrName>style.visibility</p:attrName>
                                        </p:attrNameLst>
                                      </p:cBhvr>
                                      <p:to>
                                        <p:strVal val="visible"/>
                                      </p:to>
                                    </p:set>
                                    <p:animEffect transition="in" filter="wedge">
                                      <p:cBhvr>
                                        <p:cTn id="10" dur="2500"/>
                                        <p:tgtEl>
                                          <p:spTgt spid="10"/>
                                        </p:tgtEl>
                                      </p:cBhvr>
                                    </p:animEffect>
                                  </p:childTnLst>
                                </p:cTn>
                              </p:par>
                              <p:par>
                                <p:cTn id="11" presetID="22" presetClass="entr" presetSubtype="4" fill="hold" nodeType="withEffect">
                                  <p:stCondLst>
                                    <p:cond delay="100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2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67B9974B-B50D-4554-9491-E31611A83C4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4" cy="6840138"/>
          </a:xfrm>
          <a:prstGeom prst="rect">
            <a:avLst/>
          </a:prstGeom>
        </p:spPr>
      </p:pic>
      <p:pic>
        <p:nvPicPr>
          <p:cNvPr id="10" name="Foto 1">
            <a:extLst>
              <a:ext uri="{FF2B5EF4-FFF2-40B4-BE49-F238E27FC236}">
                <a16:creationId xmlns:a16="http://schemas.microsoft.com/office/drawing/2014/main" id="{D5FBEB1E-1CB1-4960-9A33-1527A60E82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8" cy="6840140"/>
          </a:xfrm>
          <a:prstGeom prst="rect">
            <a:avLst/>
          </a:prstGeom>
        </p:spPr>
      </p:pic>
      <p:pic>
        <p:nvPicPr>
          <p:cNvPr id="8" name="Foto 2">
            <a:extLst>
              <a:ext uri="{FF2B5EF4-FFF2-40B4-BE49-F238E27FC236}">
                <a16:creationId xmlns:a16="http://schemas.microsoft.com/office/drawing/2014/main" id="{0516C192-38F2-4915-96FD-FE9CE126201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8" cy="6840140"/>
          </a:xfrm>
          <a:prstGeom prst="rect">
            <a:avLst/>
          </a:prstGeom>
        </p:spPr>
      </p:pic>
      <p:sp>
        <p:nvSpPr>
          <p:cNvPr id="4" name="Autor">
            <a:extLst>
              <a:ext uri="{FF2B5EF4-FFF2-40B4-BE49-F238E27FC236}">
                <a16:creationId xmlns:a16="http://schemas.microsoft.com/office/drawing/2014/main" id="{85A38AFF-0444-4EF1-8311-E3D6616F16E0}"/>
              </a:ext>
            </a:extLst>
          </p:cNvPr>
          <p:cNvSpPr/>
          <p:nvPr/>
        </p:nvSpPr>
        <p:spPr>
          <a:xfrm>
            <a:off x="648000" y="6228000"/>
            <a:ext cx="2057400" cy="216000"/>
          </a:xfrm>
          <a:prstGeom prst="homePlate">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lang="sk-SK" sz="1089" kern="0" noProof="0">
                <a:solidFill>
                  <a:prstClr val="black"/>
                </a:solidFill>
                <a:latin typeface="Nadianne" panose="03020902050305070206" pitchFamily="66" charset="0"/>
              </a:rPr>
              <a:t>Ph</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oto © Bärtl Vladimír</a:t>
            </a:r>
          </a:p>
        </p:txBody>
      </p:sp>
      <p:pic>
        <p:nvPicPr>
          <p:cNvPr id="3" name="Rám">
            <a:extLst>
              <a:ext uri="{FF2B5EF4-FFF2-40B4-BE49-F238E27FC236}">
                <a16:creationId xmlns:a16="http://schemas.microsoft.com/office/drawing/2014/main" id="{45033699-29BA-4294-A75D-30FF12F5DF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40141"/>
          </a:xfrm>
          <a:prstGeom prst="rect">
            <a:avLst/>
          </a:prstGeom>
        </p:spPr>
      </p:pic>
    </p:spTree>
    <p:extLst>
      <p:ext uri="{BB962C8B-B14F-4D97-AF65-F5344CB8AC3E}">
        <p14:creationId xmlns:p14="http://schemas.microsoft.com/office/powerpoint/2010/main" val="66414442"/>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10"/>
                                        </p:tgtEl>
                                        <p:attrNameLst>
                                          <p:attrName>style.visibility</p:attrName>
                                        </p:attrNameLst>
                                      </p:cBhvr>
                                      <p:to>
                                        <p:strVal val="visible"/>
                                      </p:to>
                                    </p:set>
                                    <p:animEffect transition="in" filter="wedge">
                                      <p:cBhvr>
                                        <p:cTn id="10" dur="2500"/>
                                        <p:tgtEl>
                                          <p:spTgt spid="10"/>
                                        </p:tgtEl>
                                      </p:cBhvr>
                                    </p:animEffect>
                                  </p:childTnLst>
                                </p:cTn>
                              </p:par>
                              <p:par>
                                <p:cTn id="11" presetID="22" presetClass="entr" presetSubtype="4" fill="hold" nodeType="withEffect">
                                  <p:stCondLst>
                                    <p:cond delay="100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2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373B42A9-0F23-4162-B4C4-7A200DF9974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8" cy="6840140"/>
          </a:xfrm>
          <a:prstGeom prst="rect">
            <a:avLst/>
          </a:prstGeom>
        </p:spPr>
      </p:pic>
      <p:pic>
        <p:nvPicPr>
          <p:cNvPr id="10" name="Foto 1">
            <a:extLst>
              <a:ext uri="{FF2B5EF4-FFF2-40B4-BE49-F238E27FC236}">
                <a16:creationId xmlns:a16="http://schemas.microsoft.com/office/drawing/2014/main" id="{D5FBEB1E-1CB1-4960-9A33-1527A60E82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7" cy="6840139"/>
          </a:xfrm>
          <a:prstGeom prst="rect">
            <a:avLst/>
          </a:prstGeom>
        </p:spPr>
      </p:pic>
      <p:pic>
        <p:nvPicPr>
          <p:cNvPr id="9" name="Foto 2">
            <a:extLst>
              <a:ext uri="{FF2B5EF4-FFF2-40B4-BE49-F238E27FC236}">
                <a16:creationId xmlns:a16="http://schemas.microsoft.com/office/drawing/2014/main" id="{51C23642-9DB4-4777-9CE8-E15D9A59609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7" cy="6840139"/>
          </a:xfrm>
          <a:prstGeom prst="rect">
            <a:avLst/>
          </a:prstGeom>
        </p:spPr>
      </p:pic>
      <p:sp>
        <p:nvSpPr>
          <p:cNvPr id="5" name="Autor">
            <a:extLst>
              <a:ext uri="{FF2B5EF4-FFF2-40B4-BE49-F238E27FC236}">
                <a16:creationId xmlns:a16="http://schemas.microsoft.com/office/drawing/2014/main" id="{4B67CBE7-A1E3-4061-8D10-F984CDC4C8DA}"/>
              </a:ext>
            </a:extLst>
          </p:cNvPr>
          <p:cNvSpPr/>
          <p:nvPr/>
        </p:nvSpPr>
        <p:spPr>
          <a:xfrm>
            <a:off x="648000" y="6228000"/>
            <a:ext cx="2057400" cy="216000"/>
          </a:xfrm>
          <a:prstGeom prst="homePlate">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lang="sk-SK" sz="1089" kern="0" noProof="0">
                <a:solidFill>
                  <a:prstClr val="black"/>
                </a:solidFill>
                <a:latin typeface="Nadianne" panose="03020902050305070206" pitchFamily="66" charset="0"/>
              </a:rPr>
              <a:t>Ph</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oto © Bärtl Vladimír</a:t>
            </a:r>
          </a:p>
        </p:txBody>
      </p:sp>
      <p:pic>
        <p:nvPicPr>
          <p:cNvPr id="3" name="Rám">
            <a:extLst>
              <a:ext uri="{FF2B5EF4-FFF2-40B4-BE49-F238E27FC236}">
                <a16:creationId xmlns:a16="http://schemas.microsoft.com/office/drawing/2014/main" id="{A58EF5D4-E305-45FC-83CD-DCFAD698BBD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40141"/>
          </a:xfrm>
          <a:prstGeom prst="rect">
            <a:avLst/>
          </a:prstGeom>
        </p:spPr>
      </p:pic>
    </p:spTree>
    <p:extLst>
      <p:ext uri="{BB962C8B-B14F-4D97-AF65-F5344CB8AC3E}">
        <p14:creationId xmlns:p14="http://schemas.microsoft.com/office/powerpoint/2010/main" val="3491299516"/>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par>
                                <p:cTn id="8" presetID="20" presetClass="entr" presetSubtype="0" fill="hold" nodeType="withEffect">
                                  <p:stCondLst>
                                    <p:cond delay="1000"/>
                                  </p:stCondLst>
                                  <p:childTnLst>
                                    <p:set>
                                      <p:cBhvr>
                                        <p:cTn id="9" dur="1" fill="hold">
                                          <p:stCondLst>
                                            <p:cond delay="0"/>
                                          </p:stCondLst>
                                        </p:cTn>
                                        <p:tgtEl>
                                          <p:spTgt spid="10"/>
                                        </p:tgtEl>
                                        <p:attrNameLst>
                                          <p:attrName>style.visibility</p:attrName>
                                        </p:attrNameLst>
                                      </p:cBhvr>
                                      <p:to>
                                        <p:strVal val="visible"/>
                                      </p:to>
                                    </p:set>
                                    <p:animEffect transition="in" filter="wedge">
                                      <p:cBhvr>
                                        <p:cTn id="10" dur="2500"/>
                                        <p:tgtEl>
                                          <p:spTgt spid="10"/>
                                        </p:tgtEl>
                                      </p:cBhvr>
                                    </p:animEffect>
                                  </p:childTnLst>
                                </p:cTn>
                              </p:par>
                              <p:par>
                                <p:cTn id="11" presetID="22" presetClass="entr" presetSubtype="4"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wipe(down)">
                                      <p:cBhvr>
                                        <p:cTn id="13" dur="2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5349E72D-13BF-4907-BC8E-5FB64E52611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7" cy="6840139"/>
          </a:xfrm>
          <a:prstGeom prst="rect">
            <a:avLst/>
          </a:prstGeom>
        </p:spPr>
      </p:pic>
      <p:pic>
        <p:nvPicPr>
          <p:cNvPr id="10" name="Foto 1">
            <a:extLst>
              <a:ext uri="{FF2B5EF4-FFF2-40B4-BE49-F238E27FC236}">
                <a16:creationId xmlns:a16="http://schemas.microsoft.com/office/drawing/2014/main" id="{D5FBEB1E-1CB1-4960-9A33-1527A60E82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7" cy="6840139"/>
          </a:xfrm>
          <a:prstGeom prst="rect">
            <a:avLst/>
          </a:prstGeom>
        </p:spPr>
      </p:pic>
      <p:pic>
        <p:nvPicPr>
          <p:cNvPr id="8" name="Foto 2">
            <a:extLst>
              <a:ext uri="{FF2B5EF4-FFF2-40B4-BE49-F238E27FC236}">
                <a16:creationId xmlns:a16="http://schemas.microsoft.com/office/drawing/2014/main" id="{429D56B7-97D9-4D32-A272-DBFB61A32A1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7" cy="6840139"/>
          </a:xfrm>
          <a:prstGeom prst="rect">
            <a:avLst/>
          </a:prstGeom>
        </p:spPr>
      </p:pic>
      <p:sp>
        <p:nvSpPr>
          <p:cNvPr id="5" name="Autor">
            <a:extLst>
              <a:ext uri="{FF2B5EF4-FFF2-40B4-BE49-F238E27FC236}">
                <a16:creationId xmlns:a16="http://schemas.microsoft.com/office/drawing/2014/main" id="{4B67CBE7-A1E3-4061-8D10-F984CDC4C8DA}"/>
              </a:ext>
            </a:extLst>
          </p:cNvPr>
          <p:cNvSpPr/>
          <p:nvPr/>
        </p:nvSpPr>
        <p:spPr>
          <a:xfrm>
            <a:off x="648000" y="6228000"/>
            <a:ext cx="2057400" cy="216000"/>
          </a:xfrm>
          <a:prstGeom prst="homePlate">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lang="sk-SK" sz="1089" kern="0" noProof="0">
                <a:solidFill>
                  <a:prstClr val="black"/>
                </a:solidFill>
                <a:latin typeface="Nadianne" panose="03020902050305070206" pitchFamily="66" charset="0"/>
              </a:rPr>
              <a:t>Ph</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oto © Bärtl Vladimír</a:t>
            </a:r>
          </a:p>
        </p:txBody>
      </p:sp>
      <p:pic>
        <p:nvPicPr>
          <p:cNvPr id="3" name="Rám">
            <a:extLst>
              <a:ext uri="{FF2B5EF4-FFF2-40B4-BE49-F238E27FC236}">
                <a16:creationId xmlns:a16="http://schemas.microsoft.com/office/drawing/2014/main" id="{A58EF5D4-E305-45FC-83CD-DCFAD698BBD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40141"/>
          </a:xfrm>
          <a:prstGeom prst="rect">
            <a:avLst/>
          </a:prstGeom>
        </p:spPr>
      </p:pic>
    </p:spTree>
    <p:extLst>
      <p:ext uri="{BB962C8B-B14F-4D97-AF65-F5344CB8AC3E}">
        <p14:creationId xmlns:p14="http://schemas.microsoft.com/office/powerpoint/2010/main" val="184555476"/>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par>
                                <p:cTn id="8" presetID="20" presetClass="entr" presetSubtype="0" fill="hold" nodeType="withEffect">
                                  <p:stCondLst>
                                    <p:cond delay="1000"/>
                                  </p:stCondLst>
                                  <p:childTnLst>
                                    <p:set>
                                      <p:cBhvr>
                                        <p:cTn id="9" dur="1" fill="hold">
                                          <p:stCondLst>
                                            <p:cond delay="0"/>
                                          </p:stCondLst>
                                        </p:cTn>
                                        <p:tgtEl>
                                          <p:spTgt spid="10"/>
                                        </p:tgtEl>
                                        <p:attrNameLst>
                                          <p:attrName>style.visibility</p:attrName>
                                        </p:attrNameLst>
                                      </p:cBhvr>
                                      <p:to>
                                        <p:strVal val="visible"/>
                                      </p:to>
                                    </p:set>
                                    <p:animEffect transition="in" filter="wedge">
                                      <p:cBhvr>
                                        <p:cTn id="10" dur="2500"/>
                                        <p:tgtEl>
                                          <p:spTgt spid="10"/>
                                        </p:tgtEl>
                                      </p:cBhvr>
                                    </p:animEffect>
                                  </p:childTnLst>
                                </p:cTn>
                              </p:par>
                              <p:par>
                                <p:cTn id="11" presetID="22" presetClass="entr" presetSubtype="4" fill="hold" nodeType="withEffect">
                                  <p:stCondLst>
                                    <p:cond delay="100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2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E41F6946-4A37-4886-87EC-6C6AE835945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7" cy="6840139"/>
          </a:xfrm>
          <a:prstGeom prst="rect">
            <a:avLst/>
          </a:prstGeom>
        </p:spPr>
      </p:pic>
      <p:pic>
        <p:nvPicPr>
          <p:cNvPr id="10" name="Foto 1">
            <a:extLst>
              <a:ext uri="{FF2B5EF4-FFF2-40B4-BE49-F238E27FC236}">
                <a16:creationId xmlns:a16="http://schemas.microsoft.com/office/drawing/2014/main" id="{D5FBEB1E-1CB1-4960-9A33-1527A60E82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6" cy="6840138"/>
          </a:xfrm>
          <a:prstGeom prst="rect">
            <a:avLst/>
          </a:prstGeom>
        </p:spPr>
      </p:pic>
      <p:pic>
        <p:nvPicPr>
          <p:cNvPr id="9" name="Foto 2">
            <a:extLst>
              <a:ext uri="{FF2B5EF4-FFF2-40B4-BE49-F238E27FC236}">
                <a16:creationId xmlns:a16="http://schemas.microsoft.com/office/drawing/2014/main" id="{1D486E24-ABD2-43C4-8A37-06AC5BBAB7B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6" cy="6840138"/>
          </a:xfrm>
          <a:prstGeom prst="rect">
            <a:avLst/>
          </a:prstGeom>
        </p:spPr>
      </p:pic>
      <p:sp>
        <p:nvSpPr>
          <p:cNvPr id="4" name="Autor">
            <a:extLst>
              <a:ext uri="{FF2B5EF4-FFF2-40B4-BE49-F238E27FC236}">
                <a16:creationId xmlns:a16="http://schemas.microsoft.com/office/drawing/2014/main" id="{5B80C3FD-0E19-4F0E-A3A8-B1F2EB2BB963}"/>
              </a:ext>
            </a:extLst>
          </p:cNvPr>
          <p:cNvSpPr/>
          <p:nvPr/>
        </p:nvSpPr>
        <p:spPr>
          <a:xfrm>
            <a:off x="648000" y="6228000"/>
            <a:ext cx="2057400" cy="216000"/>
          </a:xfrm>
          <a:prstGeom prst="homePlate">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lang="sk-SK" sz="1089" kern="0" noProof="0">
                <a:solidFill>
                  <a:prstClr val="black"/>
                </a:solidFill>
                <a:latin typeface="Nadianne" panose="03020902050305070206" pitchFamily="66" charset="0"/>
              </a:rPr>
              <a:t>Ph</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oto © Bärtl Vladimír</a:t>
            </a:r>
          </a:p>
        </p:txBody>
      </p:sp>
      <p:pic>
        <p:nvPicPr>
          <p:cNvPr id="3" name="Rám">
            <a:extLst>
              <a:ext uri="{FF2B5EF4-FFF2-40B4-BE49-F238E27FC236}">
                <a16:creationId xmlns:a16="http://schemas.microsoft.com/office/drawing/2014/main" id="{9BEC09BF-7A70-4733-BF19-9D219F797B5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40141"/>
          </a:xfrm>
          <a:prstGeom prst="rect">
            <a:avLst/>
          </a:prstGeom>
        </p:spPr>
      </p:pic>
    </p:spTree>
    <p:extLst>
      <p:ext uri="{BB962C8B-B14F-4D97-AF65-F5344CB8AC3E}">
        <p14:creationId xmlns:p14="http://schemas.microsoft.com/office/powerpoint/2010/main" val="4184152393"/>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10"/>
                                        </p:tgtEl>
                                        <p:attrNameLst>
                                          <p:attrName>style.visibility</p:attrName>
                                        </p:attrNameLst>
                                      </p:cBhvr>
                                      <p:to>
                                        <p:strVal val="visible"/>
                                      </p:to>
                                    </p:set>
                                    <p:animEffect transition="in" filter="wedge">
                                      <p:cBhvr>
                                        <p:cTn id="10" dur="2500"/>
                                        <p:tgtEl>
                                          <p:spTgt spid="10"/>
                                        </p:tgtEl>
                                      </p:cBhvr>
                                    </p:animEffect>
                                  </p:childTnLst>
                                </p:cTn>
                              </p:par>
                              <p:par>
                                <p:cTn id="11" presetID="22" presetClass="entr" presetSubtype="4"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wipe(down)">
                                      <p:cBhvr>
                                        <p:cTn id="13" dur="2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E348B5C5-0D5D-4457-B64F-979628E46CD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6" cy="6840138"/>
          </a:xfrm>
          <a:prstGeom prst="rect">
            <a:avLst/>
          </a:prstGeom>
        </p:spPr>
      </p:pic>
      <p:pic>
        <p:nvPicPr>
          <p:cNvPr id="10" name="Foto 1">
            <a:extLst>
              <a:ext uri="{FF2B5EF4-FFF2-40B4-BE49-F238E27FC236}">
                <a16:creationId xmlns:a16="http://schemas.microsoft.com/office/drawing/2014/main" id="{D5FBEB1E-1CB1-4960-9A33-1527A60E82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7" cy="6840138"/>
          </a:xfrm>
          <a:prstGeom prst="rect">
            <a:avLst/>
          </a:prstGeom>
        </p:spPr>
      </p:pic>
      <p:pic>
        <p:nvPicPr>
          <p:cNvPr id="8" name="Foto 2">
            <a:extLst>
              <a:ext uri="{FF2B5EF4-FFF2-40B4-BE49-F238E27FC236}">
                <a16:creationId xmlns:a16="http://schemas.microsoft.com/office/drawing/2014/main" id="{F12723C2-08E6-4987-B0E4-F9E90646D0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7" cy="6840138"/>
          </a:xfrm>
          <a:prstGeom prst="rect">
            <a:avLst/>
          </a:prstGeom>
        </p:spPr>
      </p:pic>
      <p:sp>
        <p:nvSpPr>
          <p:cNvPr id="4" name="Autor">
            <a:extLst>
              <a:ext uri="{FF2B5EF4-FFF2-40B4-BE49-F238E27FC236}">
                <a16:creationId xmlns:a16="http://schemas.microsoft.com/office/drawing/2014/main" id="{DAC93BBF-E3D0-445F-9622-B954E2BA8E67}"/>
              </a:ext>
            </a:extLst>
          </p:cNvPr>
          <p:cNvSpPr/>
          <p:nvPr/>
        </p:nvSpPr>
        <p:spPr>
          <a:xfrm>
            <a:off x="648000" y="6228000"/>
            <a:ext cx="2057400" cy="216000"/>
          </a:xfrm>
          <a:prstGeom prst="homePlate">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lang="sk-SK" sz="1089" kern="0">
                <a:solidFill>
                  <a:prstClr val="black"/>
                </a:solidFill>
                <a:latin typeface="Nadianne" panose="03020902050305070206" pitchFamily="66" charset="0"/>
              </a:rPr>
              <a:t>Ph</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oto © Bärtl Vladimír</a:t>
            </a:r>
          </a:p>
        </p:txBody>
      </p:sp>
      <p:pic>
        <p:nvPicPr>
          <p:cNvPr id="3" name="Rám">
            <a:extLst>
              <a:ext uri="{FF2B5EF4-FFF2-40B4-BE49-F238E27FC236}">
                <a16:creationId xmlns:a16="http://schemas.microsoft.com/office/drawing/2014/main" id="{9BEC09BF-7A70-4733-BF19-9D219F797B5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40141"/>
          </a:xfrm>
          <a:prstGeom prst="rect">
            <a:avLst/>
          </a:prstGeom>
        </p:spPr>
      </p:pic>
    </p:spTree>
    <p:extLst>
      <p:ext uri="{BB962C8B-B14F-4D97-AF65-F5344CB8AC3E}">
        <p14:creationId xmlns:p14="http://schemas.microsoft.com/office/powerpoint/2010/main" val="3815808123"/>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10"/>
                                        </p:tgtEl>
                                        <p:attrNameLst>
                                          <p:attrName>style.visibility</p:attrName>
                                        </p:attrNameLst>
                                      </p:cBhvr>
                                      <p:to>
                                        <p:strVal val="visible"/>
                                      </p:to>
                                    </p:set>
                                    <p:animEffect transition="in" filter="wedge">
                                      <p:cBhvr>
                                        <p:cTn id="10" dur="2500"/>
                                        <p:tgtEl>
                                          <p:spTgt spid="10"/>
                                        </p:tgtEl>
                                      </p:cBhvr>
                                    </p:animEffect>
                                  </p:childTnLst>
                                </p:cTn>
                              </p:par>
                              <p:par>
                                <p:cTn id="11" presetID="22" presetClass="entr" presetSubtype="4" fill="hold" nodeType="withEffect">
                                  <p:stCondLst>
                                    <p:cond delay="100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2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894D2806-B6E3-4E50-BCD3-9CEFEE6C8A1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7" cy="6840138"/>
          </a:xfrm>
          <a:prstGeom prst="rect">
            <a:avLst/>
          </a:prstGeom>
        </p:spPr>
      </p:pic>
      <p:pic>
        <p:nvPicPr>
          <p:cNvPr id="10" name="Foto 1">
            <a:extLst>
              <a:ext uri="{FF2B5EF4-FFF2-40B4-BE49-F238E27FC236}">
                <a16:creationId xmlns:a16="http://schemas.microsoft.com/office/drawing/2014/main" id="{D5FBEB1E-1CB1-4960-9A33-1527A60E82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39"/>
          </a:xfrm>
          <a:prstGeom prst="rect">
            <a:avLst/>
          </a:prstGeom>
        </p:spPr>
      </p:pic>
      <p:pic>
        <p:nvPicPr>
          <p:cNvPr id="8" name="Foto 2">
            <a:extLst>
              <a:ext uri="{FF2B5EF4-FFF2-40B4-BE49-F238E27FC236}">
                <a16:creationId xmlns:a16="http://schemas.microsoft.com/office/drawing/2014/main" id="{E38B5E89-3A43-4019-8D72-0829CF6BAB7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39"/>
          </a:xfrm>
          <a:prstGeom prst="rect">
            <a:avLst/>
          </a:prstGeom>
        </p:spPr>
      </p:pic>
      <p:sp>
        <p:nvSpPr>
          <p:cNvPr id="4" name="Autor">
            <a:extLst>
              <a:ext uri="{FF2B5EF4-FFF2-40B4-BE49-F238E27FC236}">
                <a16:creationId xmlns:a16="http://schemas.microsoft.com/office/drawing/2014/main" id="{0BDAED66-728D-4406-9442-D0DD102223EC}"/>
              </a:ext>
            </a:extLst>
          </p:cNvPr>
          <p:cNvSpPr/>
          <p:nvPr/>
        </p:nvSpPr>
        <p:spPr>
          <a:xfrm>
            <a:off x="648000" y="6228000"/>
            <a:ext cx="2057400" cy="216000"/>
          </a:xfrm>
          <a:prstGeom prst="homePlate">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lang="sk-SK" sz="1089" kern="0" noProof="0">
                <a:solidFill>
                  <a:prstClr val="black"/>
                </a:solidFill>
                <a:latin typeface="Nadianne" panose="03020902050305070206" pitchFamily="66" charset="0"/>
              </a:rPr>
              <a:t>Ph</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oto © Bärtl Vladimír</a:t>
            </a:r>
          </a:p>
        </p:txBody>
      </p:sp>
      <p:pic>
        <p:nvPicPr>
          <p:cNvPr id="3" name="Rám">
            <a:extLst>
              <a:ext uri="{FF2B5EF4-FFF2-40B4-BE49-F238E27FC236}">
                <a16:creationId xmlns:a16="http://schemas.microsoft.com/office/drawing/2014/main" id="{C397541B-781E-48FE-A26D-7E3E677B7D2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40141"/>
          </a:xfrm>
          <a:prstGeom prst="rect">
            <a:avLst/>
          </a:prstGeom>
        </p:spPr>
      </p:pic>
    </p:spTree>
    <p:extLst>
      <p:ext uri="{BB962C8B-B14F-4D97-AF65-F5344CB8AC3E}">
        <p14:creationId xmlns:p14="http://schemas.microsoft.com/office/powerpoint/2010/main" val="867874885"/>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10"/>
                                        </p:tgtEl>
                                        <p:attrNameLst>
                                          <p:attrName>style.visibility</p:attrName>
                                        </p:attrNameLst>
                                      </p:cBhvr>
                                      <p:to>
                                        <p:strVal val="visible"/>
                                      </p:to>
                                    </p:set>
                                    <p:animEffect transition="in" filter="wedge">
                                      <p:cBhvr>
                                        <p:cTn id="10" dur="2500"/>
                                        <p:tgtEl>
                                          <p:spTgt spid="10"/>
                                        </p:tgtEl>
                                      </p:cBhvr>
                                    </p:animEffect>
                                  </p:childTnLst>
                                </p:cTn>
                              </p:par>
                              <p:par>
                                <p:cTn id="11" presetID="22" presetClass="entr" presetSubtype="4" fill="hold" nodeType="withEffect">
                                  <p:stCondLst>
                                    <p:cond delay="100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2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189ECFCB-E540-486C-8FF1-F0F148D5226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9" cy="6840139"/>
          </a:xfrm>
          <a:prstGeom prst="rect">
            <a:avLst/>
          </a:prstGeom>
        </p:spPr>
      </p:pic>
      <p:pic>
        <p:nvPicPr>
          <p:cNvPr id="10" name="Foto 1">
            <a:extLst>
              <a:ext uri="{FF2B5EF4-FFF2-40B4-BE49-F238E27FC236}">
                <a16:creationId xmlns:a16="http://schemas.microsoft.com/office/drawing/2014/main" id="{D5FBEB1E-1CB1-4960-9A33-1527A60E82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7" cy="6840138"/>
          </a:xfrm>
          <a:prstGeom prst="rect">
            <a:avLst/>
          </a:prstGeom>
        </p:spPr>
      </p:pic>
      <p:pic>
        <p:nvPicPr>
          <p:cNvPr id="8" name="Foto 2">
            <a:extLst>
              <a:ext uri="{FF2B5EF4-FFF2-40B4-BE49-F238E27FC236}">
                <a16:creationId xmlns:a16="http://schemas.microsoft.com/office/drawing/2014/main" id="{28B8E494-C512-405B-9950-2F49506F4C2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7" cy="6840138"/>
          </a:xfrm>
          <a:prstGeom prst="rect">
            <a:avLst/>
          </a:prstGeom>
        </p:spPr>
      </p:pic>
      <p:sp>
        <p:nvSpPr>
          <p:cNvPr id="4" name="Autor">
            <a:extLst>
              <a:ext uri="{FF2B5EF4-FFF2-40B4-BE49-F238E27FC236}">
                <a16:creationId xmlns:a16="http://schemas.microsoft.com/office/drawing/2014/main" id="{942714AC-D30D-4966-8708-66B3CB73171D}"/>
              </a:ext>
            </a:extLst>
          </p:cNvPr>
          <p:cNvSpPr/>
          <p:nvPr/>
        </p:nvSpPr>
        <p:spPr>
          <a:xfrm>
            <a:off x="648000" y="6228000"/>
            <a:ext cx="2057400" cy="216000"/>
          </a:xfrm>
          <a:prstGeom prst="homePlate">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lang="sk-SK" sz="1089" kern="0" noProof="0">
                <a:solidFill>
                  <a:prstClr val="black"/>
                </a:solidFill>
                <a:latin typeface="Nadianne" panose="03020902050305070206" pitchFamily="66" charset="0"/>
              </a:rPr>
              <a:t>Ph</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oto © Bärtl Vladimír</a:t>
            </a:r>
          </a:p>
        </p:txBody>
      </p:sp>
      <p:pic>
        <p:nvPicPr>
          <p:cNvPr id="3" name="Rám">
            <a:extLst>
              <a:ext uri="{FF2B5EF4-FFF2-40B4-BE49-F238E27FC236}">
                <a16:creationId xmlns:a16="http://schemas.microsoft.com/office/drawing/2014/main" id="{9BEC09BF-7A70-4733-BF19-9D219F797B5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40141"/>
          </a:xfrm>
          <a:prstGeom prst="rect">
            <a:avLst/>
          </a:prstGeom>
        </p:spPr>
      </p:pic>
    </p:spTree>
    <p:extLst>
      <p:ext uri="{BB962C8B-B14F-4D97-AF65-F5344CB8AC3E}">
        <p14:creationId xmlns:p14="http://schemas.microsoft.com/office/powerpoint/2010/main" val="1791480310"/>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10"/>
                                        </p:tgtEl>
                                        <p:attrNameLst>
                                          <p:attrName>style.visibility</p:attrName>
                                        </p:attrNameLst>
                                      </p:cBhvr>
                                      <p:to>
                                        <p:strVal val="visible"/>
                                      </p:to>
                                    </p:set>
                                    <p:animEffect transition="in" filter="wedge">
                                      <p:cBhvr>
                                        <p:cTn id="10" dur="2500"/>
                                        <p:tgtEl>
                                          <p:spTgt spid="10"/>
                                        </p:tgtEl>
                                      </p:cBhvr>
                                    </p:animEffect>
                                  </p:childTnLst>
                                </p:cTn>
                              </p:par>
                              <p:par>
                                <p:cTn id="11" presetID="22" presetClass="entr" presetSubtype="4" fill="hold" nodeType="withEffect">
                                  <p:stCondLst>
                                    <p:cond delay="100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2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C3256B4C-FB29-4CF1-B6B4-8575ED7B4B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7" cy="6840138"/>
          </a:xfrm>
          <a:prstGeom prst="rect">
            <a:avLst/>
          </a:prstGeom>
        </p:spPr>
      </p:pic>
      <p:pic>
        <p:nvPicPr>
          <p:cNvPr id="10" name="Foto 1">
            <a:extLst>
              <a:ext uri="{FF2B5EF4-FFF2-40B4-BE49-F238E27FC236}">
                <a16:creationId xmlns:a16="http://schemas.microsoft.com/office/drawing/2014/main" id="{D5FBEB1E-1CB1-4960-9A33-1527A60E82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39"/>
          </a:xfrm>
          <a:prstGeom prst="rect">
            <a:avLst/>
          </a:prstGeom>
        </p:spPr>
      </p:pic>
      <p:pic>
        <p:nvPicPr>
          <p:cNvPr id="8" name="Foto 2">
            <a:extLst>
              <a:ext uri="{FF2B5EF4-FFF2-40B4-BE49-F238E27FC236}">
                <a16:creationId xmlns:a16="http://schemas.microsoft.com/office/drawing/2014/main" id="{DD2DF84C-ED18-4F57-B130-5E0118D8968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39"/>
          </a:xfrm>
          <a:prstGeom prst="rect">
            <a:avLst/>
          </a:prstGeom>
        </p:spPr>
      </p:pic>
      <p:sp>
        <p:nvSpPr>
          <p:cNvPr id="4" name="Autor">
            <a:extLst>
              <a:ext uri="{FF2B5EF4-FFF2-40B4-BE49-F238E27FC236}">
                <a16:creationId xmlns:a16="http://schemas.microsoft.com/office/drawing/2014/main" id="{C9AB4EA8-1952-4556-B2F9-8F3881EA26C4}"/>
              </a:ext>
            </a:extLst>
          </p:cNvPr>
          <p:cNvSpPr/>
          <p:nvPr/>
        </p:nvSpPr>
        <p:spPr>
          <a:xfrm>
            <a:off x="648000" y="6228000"/>
            <a:ext cx="2057400" cy="216000"/>
          </a:xfrm>
          <a:prstGeom prst="homePlate">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lang="sk-SK" sz="1089" kern="0" noProof="0">
                <a:solidFill>
                  <a:prstClr val="black"/>
                </a:solidFill>
                <a:latin typeface="Nadianne" panose="03020902050305070206" pitchFamily="66" charset="0"/>
              </a:rPr>
              <a:t>Ph</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oto © Bärtl Vladimír</a:t>
            </a:r>
          </a:p>
        </p:txBody>
      </p:sp>
      <p:pic>
        <p:nvPicPr>
          <p:cNvPr id="3" name="Rám">
            <a:extLst>
              <a:ext uri="{FF2B5EF4-FFF2-40B4-BE49-F238E27FC236}">
                <a16:creationId xmlns:a16="http://schemas.microsoft.com/office/drawing/2014/main" id="{7349068C-76E5-4702-8983-E980F3B29CB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40141"/>
          </a:xfrm>
          <a:prstGeom prst="rect">
            <a:avLst/>
          </a:prstGeom>
        </p:spPr>
      </p:pic>
    </p:spTree>
    <p:extLst>
      <p:ext uri="{BB962C8B-B14F-4D97-AF65-F5344CB8AC3E}">
        <p14:creationId xmlns:p14="http://schemas.microsoft.com/office/powerpoint/2010/main" val="1160433547"/>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10"/>
                                        </p:tgtEl>
                                        <p:attrNameLst>
                                          <p:attrName>style.visibility</p:attrName>
                                        </p:attrNameLst>
                                      </p:cBhvr>
                                      <p:to>
                                        <p:strVal val="visible"/>
                                      </p:to>
                                    </p:set>
                                    <p:animEffect transition="in" filter="wedge">
                                      <p:cBhvr>
                                        <p:cTn id="10" dur="2500"/>
                                        <p:tgtEl>
                                          <p:spTgt spid="10"/>
                                        </p:tgtEl>
                                      </p:cBhvr>
                                    </p:animEffect>
                                  </p:childTnLst>
                                </p:cTn>
                              </p:par>
                              <p:par>
                                <p:cTn id="11" presetID="22" presetClass="entr" presetSubtype="4" fill="hold" nodeType="withEffect">
                                  <p:stCondLst>
                                    <p:cond delay="100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2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15B8E81B-680F-4A15-B380-2CFD4E8CF54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9" cy="6840139"/>
          </a:xfrm>
          <a:prstGeom prst="rect">
            <a:avLst/>
          </a:prstGeom>
        </p:spPr>
      </p:pic>
      <p:pic>
        <p:nvPicPr>
          <p:cNvPr id="10" name="Foto 1">
            <a:extLst>
              <a:ext uri="{FF2B5EF4-FFF2-40B4-BE49-F238E27FC236}">
                <a16:creationId xmlns:a16="http://schemas.microsoft.com/office/drawing/2014/main" id="{D5FBEB1E-1CB1-4960-9A33-1527A60E82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7" cy="6840139"/>
          </a:xfrm>
          <a:prstGeom prst="rect">
            <a:avLst/>
          </a:prstGeom>
        </p:spPr>
      </p:pic>
      <p:pic>
        <p:nvPicPr>
          <p:cNvPr id="8" name="Foto 2">
            <a:extLst>
              <a:ext uri="{FF2B5EF4-FFF2-40B4-BE49-F238E27FC236}">
                <a16:creationId xmlns:a16="http://schemas.microsoft.com/office/drawing/2014/main" id="{04F414BF-D26D-48EB-AB51-17D66350818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7" cy="6840139"/>
          </a:xfrm>
          <a:prstGeom prst="rect">
            <a:avLst/>
          </a:prstGeom>
        </p:spPr>
      </p:pic>
      <p:sp>
        <p:nvSpPr>
          <p:cNvPr id="4" name="Autor">
            <a:extLst>
              <a:ext uri="{FF2B5EF4-FFF2-40B4-BE49-F238E27FC236}">
                <a16:creationId xmlns:a16="http://schemas.microsoft.com/office/drawing/2014/main" id="{95C27ACC-7918-4215-A2D9-B6D582E5C2B2}"/>
              </a:ext>
            </a:extLst>
          </p:cNvPr>
          <p:cNvSpPr/>
          <p:nvPr/>
        </p:nvSpPr>
        <p:spPr>
          <a:xfrm>
            <a:off x="648000" y="6228000"/>
            <a:ext cx="2057400" cy="216000"/>
          </a:xfrm>
          <a:prstGeom prst="homePlate">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lang="sk-SK" sz="1089" kern="0" noProof="0">
                <a:solidFill>
                  <a:prstClr val="black"/>
                </a:solidFill>
                <a:latin typeface="Nadianne" panose="03020902050305070206" pitchFamily="66" charset="0"/>
              </a:rPr>
              <a:t>Ph</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oto © Bärtl Vladimír</a:t>
            </a:r>
          </a:p>
        </p:txBody>
      </p:sp>
      <p:pic>
        <p:nvPicPr>
          <p:cNvPr id="3" name="Rám">
            <a:extLst>
              <a:ext uri="{FF2B5EF4-FFF2-40B4-BE49-F238E27FC236}">
                <a16:creationId xmlns:a16="http://schemas.microsoft.com/office/drawing/2014/main" id="{9BEC09BF-7A70-4733-BF19-9D219F797B5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40141"/>
          </a:xfrm>
          <a:prstGeom prst="rect">
            <a:avLst/>
          </a:prstGeom>
        </p:spPr>
      </p:pic>
    </p:spTree>
    <p:extLst>
      <p:ext uri="{BB962C8B-B14F-4D97-AF65-F5344CB8AC3E}">
        <p14:creationId xmlns:p14="http://schemas.microsoft.com/office/powerpoint/2010/main" val="435462195"/>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10"/>
                                        </p:tgtEl>
                                        <p:attrNameLst>
                                          <p:attrName>style.visibility</p:attrName>
                                        </p:attrNameLst>
                                      </p:cBhvr>
                                      <p:to>
                                        <p:strVal val="visible"/>
                                      </p:to>
                                    </p:set>
                                    <p:animEffect transition="in" filter="wedge">
                                      <p:cBhvr>
                                        <p:cTn id="10" dur="2500"/>
                                        <p:tgtEl>
                                          <p:spTgt spid="10"/>
                                        </p:tgtEl>
                                      </p:cBhvr>
                                    </p:animEffect>
                                  </p:childTnLst>
                                </p:cTn>
                              </p:par>
                              <p:par>
                                <p:cTn id="11" presetID="22" presetClass="entr" presetSubtype="4" fill="hold" nodeType="withEffect">
                                  <p:stCondLst>
                                    <p:cond delay="100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2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0670FF77-A2DC-4E8A-A208-9530EC2B7E9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7" cy="6840139"/>
          </a:xfrm>
          <a:prstGeom prst="rect">
            <a:avLst/>
          </a:prstGeom>
        </p:spPr>
      </p:pic>
      <p:pic>
        <p:nvPicPr>
          <p:cNvPr id="10" name="Foto 1">
            <a:extLst>
              <a:ext uri="{FF2B5EF4-FFF2-40B4-BE49-F238E27FC236}">
                <a16:creationId xmlns:a16="http://schemas.microsoft.com/office/drawing/2014/main" id="{D5FBEB1E-1CB1-4960-9A33-1527A60E82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6" cy="6840138"/>
          </a:xfrm>
          <a:prstGeom prst="rect">
            <a:avLst/>
          </a:prstGeom>
        </p:spPr>
      </p:pic>
      <p:pic>
        <p:nvPicPr>
          <p:cNvPr id="8" name="Foto 2">
            <a:extLst>
              <a:ext uri="{FF2B5EF4-FFF2-40B4-BE49-F238E27FC236}">
                <a16:creationId xmlns:a16="http://schemas.microsoft.com/office/drawing/2014/main" id="{CB454F3D-201C-4B05-A3A4-8227F2F03F0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6" cy="6840138"/>
          </a:xfrm>
          <a:prstGeom prst="rect">
            <a:avLst/>
          </a:prstGeom>
        </p:spPr>
      </p:pic>
      <p:sp>
        <p:nvSpPr>
          <p:cNvPr id="4" name="Autor">
            <a:extLst>
              <a:ext uri="{FF2B5EF4-FFF2-40B4-BE49-F238E27FC236}">
                <a16:creationId xmlns:a16="http://schemas.microsoft.com/office/drawing/2014/main" id="{1D697474-83D2-404D-AC8F-E7D0A93A7569}"/>
              </a:ext>
            </a:extLst>
          </p:cNvPr>
          <p:cNvSpPr/>
          <p:nvPr/>
        </p:nvSpPr>
        <p:spPr>
          <a:xfrm>
            <a:off x="648000" y="6228000"/>
            <a:ext cx="2057400" cy="216000"/>
          </a:xfrm>
          <a:prstGeom prst="homePlate">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lang="sk-SK" sz="1089" kern="0" noProof="0">
                <a:solidFill>
                  <a:prstClr val="black"/>
                </a:solidFill>
                <a:latin typeface="Nadianne" panose="03020902050305070206" pitchFamily="66" charset="0"/>
              </a:rPr>
              <a:t>Ph</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oto © Bärtl Vladimír</a:t>
            </a:r>
          </a:p>
        </p:txBody>
      </p:sp>
      <p:pic>
        <p:nvPicPr>
          <p:cNvPr id="3" name="Rám">
            <a:extLst>
              <a:ext uri="{FF2B5EF4-FFF2-40B4-BE49-F238E27FC236}">
                <a16:creationId xmlns:a16="http://schemas.microsoft.com/office/drawing/2014/main" id="{9BEC09BF-7A70-4733-BF19-9D219F797B5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40141"/>
          </a:xfrm>
          <a:prstGeom prst="rect">
            <a:avLst/>
          </a:prstGeom>
        </p:spPr>
      </p:pic>
    </p:spTree>
    <p:extLst>
      <p:ext uri="{BB962C8B-B14F-4D97-AF65-F5344CB8AC3E}">
        <p14:creationId xmlns:p14="http://schemas.microsoft.com/office/powerpoint/2010/main" val="2314157527"/>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10"/>
                                        </p:tgtEl>
                                        <p:attrNameLst>
                                          <p:attrName>style.visibility</p:attrName>
                                        </p:attrNameLst>
                                      </p:cBhvr>
                                      <p:to>
                                        <p:strVal val="visible"/>
                                      </p:to>
                                    </p:set>
                                    <p:animEffect transition="in" filter="wedge">
                                      <p:cBhvr>
                                        <p:cTn id="10" dur="2500"/>
                                        <p:tgtEl>
                                          <p:spTgt spid="10"/>
                                        </p:tgtEl>
                                      </p:cBhvr>
                                    </p:animEffect>
                                  </p:childTnLst>
                                </p:cTn>
                              </p:par>
                              <p:par>
                                <p:cTn id="11" presetID="22" presetClass="entr" presetSubtype="4" fill="hold" nodeType="withEffect">
                                  <p:stCondLst>
                                    <p:cond delay="100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2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2C0D0E6F-D541-4A15-80CA-D715225C7A8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6" cy="6840138"/>
          </a:xfrm>
          <a:prstGeom prst="rect">
            <a:avLst/>
          </a:prstGeom>
        </p:spPr>
      </p:pic>
      <p:pic>
        <p:nvPicPr>
          <p:cNvPr id="10" name="Foto 1">
            <a:extLst>
              <a:ext uri="{FF2B5EF4-FFF2-40B4-BE49-F238E27FC236}">
                <a16:creationId xmlns:a16="http://schemas.microsoft.com/office/drawing/2014/main" id="{D5FBEB1E-1CB1-4960-9A33-1527A60E82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6" cy="6840138"/>
          </a:xfrm>
          <a:prstGeom prst="rect">
            <a:avLst/>
          </a:prstGeom>
        </p:spPr>
      </p:pic>
      <p:pic>
        <p:nvPicPr>
          <p:cNvPr id="8" name="Foto 2">
            <a:extLst>
              <a:ext uri="{FF2B5EF4-FFF2-40B4-BE49-F238E27FC236}">
                <a16:creationId xmlns:a16="http://schemas.microsoft.com/office/drawing/2014/main" id="{D41A1BAB-EAF2-46C1-A24C-49BEF24E9A1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6" cy="6840138"/>
          </a:xfrm>
          <a:prstGeom prst="rect">
            <a:avLst/>
          </a:prstGeom>
        </p:spPr>
      </p:pic>
      <p:sp>
        <p:nvSpPr>
          <p:cNvPr id="4" name="Autor">
            <a:extLst>
              <a:ext uri="{FF2B5EF4-FFF2-40B4-BE49-F238E27FC236}">
                <a16:creationId xmlns:a16="http://schemas.microsoft.com/office/drawing/2014/main" id="{5AEFEABF-68D9-4FE5-AEDE-91D3A67BC50F}"/>
              </a:ext>
            </a:extLst>
          </p:cNvPr>
          <p:cNvSpPr/>
          <p:nvPr/>
        </p:nvSpPr>
        <p:spPr>
          <a:xfrm>
            <a:off x="648000" y="6228000"/>
            <a:ext cx="2057400" cy="216000"/>
          </a:xfrm>
          <a:prstGeom prst="homePlate">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lang="sk-SK" sz="1089" kern="0" noProof="0">
                <a:solidFill>
                  <a:prstClr val="black"/>
                </a:solidFill>
                <a:latin typeface="Nadianne" panose="03020902050305070206" pitchFamily="66" charset="0"/>
              </a:rPr>
              <a:t>Ph</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oto © Bärtl Vladimír</a:t>
            </a:r>
          </a:p>
        </p:txBody>
      </p:sp>
      <p:pic>
        <p:nvPicPr>
          <p:cNvPr id="3" name="Rám">
            <a:extLst>
              <a:ext uri="{FF2B5EF4-FFF2-40B4-BE49-F238E27FC236}">
                <a16:creationId xmlns:a16="http://schemas.microsoft.com/office/drawing/2014/main" id="{9BEC09BF-7A70-4733-BF19-9D219F797B5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40141"/>
          </a:xfrm>
          <a:prstGeom prst="rect">
            <a:avLst/>
          </a:prstGeom>
        </p:spPr>
      </p:pic>
    </p:spTree>
    <p:extLst>
      <p:ext uri="{BB962C8B-B14F-4D97-AF65-F5344CB8AC3E}">
        <p14:creationId xmlns:p14="http://schemas.microsoft.com/office/powerpoint/2010/main" val="1340599609"/>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10"/>
                                        </p:tgtEl>
                                        <p:attrNameLst>
                                          <p:attrName>style.visibility</p:attrName>
                                        </p:attrNameLst>
                                      </p:cBhvr>
                                      <p:to>
                                        <p:strVal val="visible"/>
                                      </p:to>
                                    </p:set>
                                    <p:animEffect transition="in" filter="wedge">
                                      <p:cBhvr>
                                        <p:cTn id="10" dur="2500"/>
                                        <p:tgtEl>
                                          <p:spTgt spid="10"/>
                                        </p:tgtEl>
                                      </p:cBhvr>
                                    </p:animEffect>
                                  </p:childTnLst>
                                </p:cTn>
                              </p:par>
                              <p:par>
                                <p:cTn id="11" presetID="22" presetClass="entr" presetSubtype="4" fill="hold" nodeType="withEffect">
                                  <p:stCondLst>
                                    <p:cond delay="100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2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3566DAB0-9B87-4AD9-A4F3-1EFB611A192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6" cy="6840138"/>
          </a:xfrm>
          <a:prstGeom prst="rect">
            <a:avLst/>
          </a:prstGeom>
        </p:spPr>
      </p:pic>
      <p:pic>
        <p:nvPicPr>
          <p:cNvPr id="10" name="Foto 1">
            <a:extLst>
              <a:ext uri="{FF2B5EF4-FFF2-40B4-BE49-F238E27FC236}">
                <a16:creationId xmlns:a16="http://schemas.microsoft.com/office/drawing/2014/main" id="{D5FBEB1E-1CB1-4960-9A33-1527A60E82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7" cy="6840138"/>
          </a:xfrm>
          <a:prstGeom prst="rect">
            <a:avLst/>
          </a:prstGeom>
        </p:spPr>
      </p:pic>
      <p:pic>
        <p:nvPicPr>
          <p:cNvPr id="8" name="Foto 2">
            <a:extLst>
              <a:ext uri="{FF2B5EF4-FFF2-40B4-BE49-F238E27FC236}">
                <a16:creationId xmlns:a16="http://schemas.microsoft.com/office/drawing/2014/main" id="{386965D4-2937-4EA8-AE22-EC4690A324B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7" cy="6840138"/>
          </a:xfrm>
          <a:prstGeom prst="rect">
            <a:avLst/>
          </a:prstGeom>
        </p:spPr>
      </p:pic>
      <p:sp>
        <p:nvSpPr>
          <p:cNvPr id="4" name="Autor">
            <a:extLst>
              <a:ext uri="{FF2B5EF4-FFF2-40B4-BE49-F238E27FC236}">
                <a16:creationId xmlns:a16="http://schemas.microsoft.com/office/drawing/2014/main" id="{77A3DFC0-3224-4F73-9350-25186D98FB85}"/>
              </a:ext>
            </a:extLst>
          </p:cNvPr>
          <p:cNvSpPr/>
          <p:nvPr/>
        </p:nvSpPr>
        <p:spPr>
          <a:xfrm>
            <a:off x="648000" y="6228000"/>
            <a:ext cx="2057400" cy="216000"/>
          </a:xfrm>
          <a:prstGeom prst="homePlate">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lang="sk-SK" sz="1089" kern="0" noProof="0">
                <a:solidFill>
                  <a:prstClr val="black"/>
                </a:solidFill>
                <a:latin typeface="Nadianne" panose="03020902050305070206" pitchFamily="66" charset="0"/>
              </a:rPr>
              <a:t>Ph</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oto © Bärtl Vladimír</a:t>
            </a:r>
          </a:p>
        </p:txBody>
      </p:sp>
      <p:pic>
        <p:nvPicPr>
          <p:cNvPr id="3" name="Rám">
            <a:extLst>
              <a:ext uri="{FF2B5EF4-FFF2-40B4-BE49-F238E27FC236}">
                <a16:creationId xmlns:a16="http://schemas.microsoft.com/office/drawing/2014/main" id="{9BEC09BF-7A70-4733-BF19-9D219F797B5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40141"/>
          </a:xfrm>
          <a:prstGeom prst="rect">
            <a:avLst/>
          </a:prstGeom>
        </p:spPr>
      </p:pic>
    </p:spTree>
    <p:extLst>
      <p:ext uri="{BB962C8B-B14F-4D97-AF65-F5344CB8AC3E}">
        <p14:creationId xmlns:p14="http://schemas.microsoft.com/office/powerpoint/2010/main" val="751402317"/>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10"/>
                                        </p:tgtEl>
                                        <p:attrNameLst>
                                          <p:attrName>style.visibility</p:attrName>
                                        </p:attrNameLst>
                                      </p:cBhvr>
                                      <p:to>
                                        <p:strVal val="visible"/>
                                      </p:to>
                                    </p:set>
                                    <p:animEffect transition="in" filter="wedge">
                                      <p:cBhvr>
                                        <p:cTn id="10" dur="2500"/>
                                        <p:tgtEl>
                                          <p:spTgt spid="10"/>
                                        </p:tgtEl>
                                      </p:cBhvr>
                                    </p:animEffect>
                                  </p:childTnLst>
                                </p:cTn>
                              </p:par>
                              <p:par>
                                <p:cTn id="11" presetID="22" presetClass="entr" presetSubtype="4" fill="hold" nodeType="withEffect">
                                  <p:stCondLst>
                                    <p:cond delay="100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2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D68E77C2-E382-45FA-B275-E586D8BAFAF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7" cy="6840138"/>
          </a:xfrm>
          <a:prstGeom prst="rect">
            <a:avLst/>
          </a:prstGeom>
        </p:spPr>
      </p:pic>
      <p:pic>
        <p:nvPicPr>
          <p:cNvPr id="10" name="Foto 1">
            <a:extLst>
              <a:ext uri="{FF2B5EF4-FFF2-40B4-BE49-F238E27FC236}">
                <a16:creationId xmlns:a16="http://schemas.microsoft.com/office/drawing/2014/main" id="{D5FBEB1E-1CB1-4960-9A33-1527A60E82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6" cy="6840139"/>
          </a:xfrm>
          <a:prstGeom prst="rect">
            <a:avLst/>
          </a:prstGeom>
        </p:spPr>
      </p:pic>
      <p:pic>
        <p:nvPicPr>
          <p:cNvPr id="8" name="Foto 2">
            <a:extLst>
              <a:ext uri="{FF2B5EF4-FFF2-40B4-BE49-F238E27FC236}">
                <a16:creationId xmlns:a16="http://schemas.microsoft.com/office/drawing/2014/main" id="{6BBEC639-5326-47F0-92A6-05DB4FAB703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6" cy="6840139"/>
          </a:xfrm>
          <a:prstGeom prst="rect">
            <a:avLst/>
          </a:prstGeom>
        </p:spPr>
      </p:pic>
      <p:sp>
        <p:nvSpPr>
          <p:cNvPr id="4" name="Autor">
            <a:extLst>
              <a:ext uri="{FF2B5EF4-FFF2-40B4-BE49-F238E27FC236}">
                <a16:creationId xmlns:a16="http://schemas.microsoft.com/office/drawing/2014/main" id="{55E1A98C-7F4A-4797-B916-852B5698E600}"/>
              </a:ext>
            </a:extLst>
          </p:cNvPr>
          <p:cNvSpPr/>
          <p:nvPr/>
        </p:nvSpPr>
        <p:spPr>
          <a:xfrm>
            <a:off x="648000" y="6228000"/>
            <a:ext cx="2057400" cy="216000"/>
          </a:xfrm>
          <a:prstGeom prst="homePlate">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lang="sk-SK" sz="1089" kern="0" noProof="0">
                <a:solidFill>
                  <a:prstClr val="black"/>
                </a:solidFill>
                <a:latin typeface="Nadianne" panose="03020902050305070206" pitchFamily="66" charset="0"/>
              </a:rPr>
              <a:t>Ph</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oto © Bärtl Vladimír</a:t>
            </a:r>
          </a:p>
        </p:txBody>
      </p:sp>
      <p:pic>
        <p:nvPicPr>
          <p:cNvPr id="3" name="Rám">
            <a:extLst>
              <a:ext uri="{FF2B5EF4-FFF2-40B4-BE49-F238E27FC236}">
                <a16:creationId xmlns:a16="http://schemas.microsoft.com/office/drawing/2014/main" id="{9BEC09BF-7A70-4733-BF19-9D219F797B5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40141"/>
          </a:xfrm>
          <a:prstGeom prst="rect">
            <a:avLst/>
          </a:prstGeom>
        </p:spPr>
      </p:pic>
    </p:spTree>
    <p:extLst>
      <p:ext uri="{BB962C8B-B14F-4D97-AF65-F5344CB8AC3E}">
        <p14:creationId xmlns:p14="http://schemas.microsoft.com/office/powerpoint/2010/main" val="2413767564"/>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10"/>
                                        </p:tgtEl>
                                        <p:attrNameLst>
                                          <p:attrName>style.visibility</p:attrName>
                                        </p:attrNameLst>
                                      </p:cBhvr>
                                      <p:to>
                                        <p:strVal val="visible"/>
                                      </p:to>
                                    </p:set>
                                    <p:animEffect transition="in" filter="wedge">
                                      <p:cBhvr>
                                        <p:cTn id="10" dur="2500"/>
                                        <p:tgtEl>
                                          <p:spTgt spid="10"/>
                                        </p:tgtEl>
                                      </p:cBhvr>
                                    </p:animEffect>
                                  </p:childTnLst>
                                </p:cTn>
                              </p:par>
                              <p:par>
                                <p:cTn id="11" presetID="22" presetClass="entr" presetSubtype="4" fill="hold" nodeType="withEffect">
                                  <p:stCondLst>
                                    <p:cond delay="100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2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611E0C20-3A6C-462E-B866-E57B0CB6084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6" cy="6840139"/>
          </a:xfrm>
          <a:prstGeom prst="rect">
            <a:avLst/>
          </a:prstGeom>
        </p:spPr>
      </p:pic>
      <p:pic>
        <p:nvPicPr>
          <p:cNvPr id="10" name="Foto 1">
            <a:extLst>
              <a:ext uri="{FF2B5EF4-FFF2-40B4-BE49-F238E27FC236}">
                <a16:creationId xmlns:a16="http://schemas.microsoft.com/office/drawing/2014/main" id="{D5FBEB1E-1CB1-4960-9A33-1527A60E82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7" cy="6840138"/>
          </a:xfrm>
          <a:prstGeom prst="rect">
            <a:avLst/>
          </a:prstGeom>
        </p:spPr>
      </p:pic>
      <p:pic>
        <p:nvPicPr>
          <p:cNvPr id="8" name="Foto 2">
            <a:extLst>
              <a:ext uri="{FF2B5EF4-FFF2-40B4-BE49-F238E27FC236}">
                <a16:creationId xmlns:a16="http://schemas.microsoft.com/office/drawing/2014/main" id="{0A94BE80-1B87-4EBE-8CCA-619FEF13343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7" cy="6840138"/>
          </a:xfrm>
          <a:prstGeom prst="rect">
            <a:avLst/>
          </a:prstGeom>
        </p:spPr>
      </p:pic>
      <p:sp>
        <p:nvSpPr>
          <p:cNvPr id="4" name="Autor">
            <a:extLst>
              <a:ext uri="{FF2B5EF4-FFF2-40B4-BE49-F238E27FC236}">
                <a16:creationId xmlns:a16="http://schemas.microsoft.com/office/drawing/2014/main" id="{400145B6-B256-4716-AD77-0938547086CB}"/>
              </a:ext>
            </a:extLst>
          </p:cNvPr>
          <p:cNvSpPr/>
          <p:nvPr/>
        </p:nvSpPr>
        <p:spPr>
          <a:xfrm>
            <a:off x="648000" y="6228000"/>
            <a:ext cx="2057400" cy="216000"/>
          </a:xfrm>
          <a:prstGeom prst="homePlate">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lang="sk-SK" sz="1089" kern="0" noProof="0">
                <a:solidFill>
                  <a:prstClr val="black"/>
                </a:solidFill>
                <a:latin typeface="Nadianne" panose="03020902050305070206" pitchFamily="66" charset="0"/>
              </a:rPr>
              <a:t>Ph</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oto © Bärtl Vladimír</a:t>
            </a:r>
          </a:p>
        </p:txBody>
      </p:sp>
      <p:pic>
        <p:nvPicPr>
          <p:cNvPr id="3" name="Rám">
            <a:extLst>
              <a:ext uri="{FF2B5EF4-FFF2-40B4-BE49-F238E27FC236}">
                <a16:creationId xmlns:a16="http://schemas.microsoft.com/office/drawing/2014/main" id="{9BEC09BF-7A70-4733-BF19-9D219F797B5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40141"/>
          </a:xfrm>
          <a:prstGeom prst="rect">
            <a:avLst/>
          </a:prstGeom>
        </p:spPr>
      </p:pic>
    </p:spTree>
    <p:extLst>
      <p:ext uri="{BB962C8B-B14F-4D97-AF65-F5344CB8AC3E}">
        <p14:creationId xmlns:p14="http://schemas.microsoft.com/office/powerpoint/2010/main" val="4254922612"/>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10"/>
                                        </p:tgtEl>
                                        <p:attrNameLst>
                                          <p:attrName>style.visibility</p:attrName>
                                        </p:attrNameLst>
                                      </p:cBhvr>
                                      <p:to>
                                        <p:strVal val="visible"/>
                                      </p:to>
                                    </p:set>
                                    <p:animEffect transition="in" filter="wedge">
                                      <p:cBhvr>
                                        <p:cTn id="10" dur="2500"/>
                                        <p:tgtEl>
                                          <p:spTgt spid="10"/>
                                        </p:tgtEl>
                                      </p:cBhvr>
                                    </p:animEffect>
                                  </p:childTnLst>
                                </p:cTn>
                              </p:par>
                              <p:par>
                                <p:cTn id="11" presetID="22" presetClass="entr" presetSubtype="4" fill="hold" nodeType="withEffect">
                                  <p:stCondLst>
                                    <p:cond delay="100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2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ACE76B30-0CAC-4B7E-B8DD-4186E493CBE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7" cy="6840138"/>
          </a:xfrm>
          <a:prstGeom prst="rect">
            <a:avLst/>
          </a:prstGeom>
        </p:spPr>
      </p:pic>
      <p:pic>
        <p:nvPicPr>
          <p:cNvPr id="10" name="Foto 1">
            <a:extLst>
              <a:ext uri="{FF2B5EF4-FFF2-40B4-BE49-F238E27FC236}">
                <a16:creationId xmlns:a16="http://schemas.microsoft.com/office/drawing/2014/main" id="{D5FBEB1E-1CB1-4960-9A33-1527A60E82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39"/>
          </a:xfrm>
          <a:prstGeom prst="rect">
            <a:avLst/>
          </a:prstGeom>
        </p:spPr>
      </p:pic>
      <p:pic>
        <p:nvPicPr>
          <p:cNvPr id="8" name="Foto 2">
            <a:extLst>
              <a:ext uri="{FF2B5EF4-FFF2-40B4-BE49-F238E27FC236}">
                <a16:creationId xmlns:a16="http://schemas.microsoft.com/office/drawing/2014/main" id="{F32A3718-8399-4664-B784-980F4EC5E58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39"/>
          </a:xfrm>
          <a:prstGeom prst="rect">
            <a:avLst/>
          </a:prstGeom>
        </p:spPr>
      </p:pic>
      <p:sp>
        <p:nvSpPr>
          <p:cNvPr id="4" name="Autor">
            <a:extLst>
              <a:ext uri="{FF2B5EF4-FFF2-40B4-BE49-F238E27FC236}">
                <a16:creationId xmlns:a16="http://schemas.microsoft.com/office/drawing/2014/main" id="{26ADE12C-A5CA-4763-9C22-E015D48D76C3}"/>
              </a:ext>
            </a:extLst>
          </p:cNvPr>
          <p:cNvSpPr/>
          <p:nvPr/>
        </p:nvSpPr>
        <p:spPr>
          <a:xfrm>
            <a:off x="648000" y="6228000"/>
            <a:ext cx="2057400" cy="216000"/>
          </a:xfrm>
          <a:prstGeom prst="homePlate">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lang="sk-SK" sz="1089" kern="0" noProof="0">
                <a:solidFill>
                  <a:prstClr val="black"/>
                </a:solidFill>
                <a:latin typeface="Nadianne" panose="03020902050305070206" pitchFamily="66" charset="0"/>
              </a:rPr>
              <a:t>Ph</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oto © Bärtl Vladimír</a:t>
            </a:r>
          </a:p>
        </p:txBody>
      </p:sp>
      <p:pic>
        <p:nvPicPr>
          <p:cNvPr id="3" name="Rám">
            <a:extLst>
              <a:ext uri="{FF2B5EF4-FFF2-40B4-BE49-F238E27FC236}">
                <a16:creationId xmlns:a16="http://schemas.microsoft.com/office/drawing/2014/main" id="{C1911A95-87EF-468D-91DC-E84CEF72803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40141"/>
          </a:xfrm>
          <a:prstGeom prst="rect">
            <a:avLst/>
          </a:prstGeom>
        </p:spPr>
      </p:pic>
    </p:spTree>
    <p:extLst>
      <p:ext uri="{BB962C8B-B14F-4D97-AF65-F5344CB8AC3E}">
        <p14:creationId xmlns:p14="http://schemas.microsoft.com/office/powerpoint/2010/main" val="2395096707"/>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10"/>
                                        </p:tgtEl>
                                        <p:attrNameLst>
                                          <p:attrName>style.visibility</p:attrName>
                                        </p:attrNameLst>
                                      </p:cBhvr>
                                      <p:to>
                                        <p:strVal val="visible"/>
                                      </p:to>
                                    </p:set>
                                    <p:animEffect transition="in" filter="wedge">
                                      <p:cBhvr>
                                        <p:cTn id="10" dur="2500"/>
                                        <p:tgtEl>
                                          <p:spTgt spid="10"/>
                                        </p:tgtEl>
                                      </p:cBhvr>
                                    </p:animEffect>
                                  </p:childTnLst>
                                </p:cTn>
                              </p:par>
                              <p:par>
                                <p:cTn id="11" presetID="22" presetClass="entr" presetSubtype="4" fill="hold" nodeType="withEffect">
                                  <p:stCondLst>
                                    <p:cond delay="100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2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1BBF91E3-7D00-41CC-B370-8A2C7966E0E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9" cy="6840139"/>
          </a:xfrm>
          <a:prstGeom prst="rect">
            <a:avLst/>
          </a:prstGeom>
        </p:spPr>
      </p:pic>
      <p:pic>
        <p:nvPicPr>
          <p:cNvPr id="10" name="Foto 1">
            <a:extLst>
              <a:ext uri="{FF2B5EF4-FFF2-40B4-BE49-F238E27FC236}">
                <a16:creationId xmlns:a16="http://schemas.microsoft.com/office/drawing/2014/main" id="{D5FBEB1E-1CB1-4960-9A33-1527A60E82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7" cy="6840138"/>
          </a:xfrm>
          <a:prstGeom prst="rect">
            <a:avLst/>
          </a:prstGeom>
        </p:spPr>
      </p:pic>
      <p:pic>
        <p:nvPicPr>
          <p:cNvPr id="8" name="Foto 2">
            <a:extLst>
              <a:ext uri="{FF2B5EF4-FFF2-40B4-BE49-F238E27FC236}">
                <a16:creationId xmlns:a16="http://schemas.microsoft.com/office/drawing/2014/main" id="{CA1A8DDF-FCC5-4645-A73C-DBCA4D4D5BF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7" cy="6840138"/>
          </a:xfrm>
          <a:prstGeom prst="rect">
            <a:avLst/>
          </a:prstGeom>
        </p:spPr>
      </p:pic>
      <p:sp>
        <p:nvSpPr>
          <p:cNvPr id="4" name="Autor">
            <a:extLst>
              <a:ext uri="{FF2B5EF4-FFF2-40B4-BE49-F238E27FC236}">
                <a16:creationId xmlns:a16="http://schemas.microsoft.com/office/drawing/2014/main" id="{7AB553CC-5911-49F8-8863-D59C9825D274}"/>
              </a:ext>
            </a:extLst>
          </p:cNvPr>
          <p:cNvSpPr/>
          <p:nvPr/>
        </p:nvSpPr>
        <p:spPr>
          <a:xfrm>
            <a:off x="648000" y="6228000"/>
            <a:ext cx="2057400" cy="216000"/>
          </a:xfrm>
          <a:prstGeom prst="homePlate">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lang="sk-SK" sz="1089" kern="0" noProof="0">
                <a:solidFill>
                  <a:prstClr val="black"/>
                </a:solidFill>
                <a:latin typeface="Nadianne" panose="03020902050305070206" pitchFamily="66" charset="0"/>
              </a:rPr>
              <a:t>Ph</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oto © Bärtl Vladimír</a:t>
            </a:r>
          </a:p>
        </p:txBody>
      </p:sp>
      <p:pic>
        <p:nvPicPr>
          <p:cNvPr id="3" name="Rám">
            <a:extLst>
              <a:ext uri="{FF2B5EF4-FFF2-40B4-BE49-F238E27FC236}">
                <a16:creationId xmlns:a16="http://schemas.microsoft.com/office/drawing/2014/main" id="{9BEC09BF-7A70-4733-BF19-9D219F797B5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40141"/>
          </a:xfrm>
          <a:prstGeom prst="rect">
            <a:avLst/>
          </a:prstGeom>
        </p:spPr>
      </p:pic>
    </p:spTree>
    <p:extLst>
      <p:ext uri="{BB962C8B-B14F-4D97-AF65-F5344CB8AC3E}">
        <p14:creationId xmlns:p14="http://schemas.microsoft.com/office/powerpoint/2010/main" val="66554440"/>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10"/>
                                        </p:tgtEl>
                                        <p:attrNameLst>
                                          <p:attrName>style.visibility</p:attrName>
                                        </p:attrNameLst>
                                      </p:cBhvr>
                                      <p:to>
                                        <p:strVal val="visible"/>
                                      </p:to>
                                    </p:set>
                                    <p:animEffect transition="in" filter="wedge">
                                      <p:cBhvr>
                                        <p:cTn id="10" dur="2500"/>
                                        <p:tgtEl>
                                          <p:spTgt spid="10"/>
                                        </p:tgtEl>
                                      </p:cBhvr>
                                    </p:animEffect>
                                  </p:childTnLst>
                                </p:cTn>
                              </p:par>
                              <p:par>
                                <p:cTn id="11" presetID="22" presetClass="entr" presetSubtype="4" fill="hold" nodeType="withEffect">
                                  <p:stCondLst>
                                    <p:cond delay="100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2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9B402285-81D4-45CB-BE5A-4576FB63A10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7" cy="6840138"/>
          </a:xfrm>
          <a:prstGeom prst="rect">
            <a:avLst/>
          </a:prstGeom>
        </p:spPr>
      </p:pic>
      <p:pic>
        <p:nvPicPr>
          <p:cNvPr id="10" name="Foto 1">
            <a:extLst>
              <a:ext uri="{FF2B5EF4-FFF2-40B4-BE49-F238E27FC236}">
                <a16:creationId xmlns:a16="http://schemas.microsoft.com/office/drawing/2014/main" id="{D5FBEB1E-1CB1-4960-9A33-1527A60E82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46749" cy="6840139"/>
          </a:xfrm>
          <a:prstGeom prst="rect">
            <a:avLst/>
          </a:prstGeom>
        </p:spPr>
      </p:pic>
      <p:pic>
        <p:nvPicPr>
          <p:cNvPr id="8" name="Foto 2">
            <a:extLst>
              <a:ext uri="{FF2B5EF4-FFF2-40B4-BE49-F238E27FC236}">
                <a16:creationId xmlns:a16="http://schemas.microsoft.com/office/drawing/2014/main" id="{412F7522-0333-4850-B1F3-431132B09FD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46749" cy="6840139"/>
          </a:xfrm>
          <a:prstGeom prst="rect">
            <a:avLst/>
          </a:prstGeom>
        </p:spPr>
      </p:pic>
      <p:sp>
        <p:nvSpPr>
          <p:cNvPr id="4" name="Autor">
            <a:extLst>
              <a:ext uri="{FF2B5EF4-FFF2-40B4-BE49-F238E27FC236}">
                <a16:creationId xmlns:a16="http://schemas.microsoft.com/office/drawing/2014/main" id="{26BF96F7-0C83-47F0-9A14-3D44872F7D6E}"/>
              </a:ext>
            </a:extLst>
          </p:cNvPr>
          <p:cNvSpPr/>
          <p:nvPr/>
        </p:nvSpPr>
        <p:spPr>
          <a:xfrm>
            <a:off x="648000" y="6228000"/>
            <a:ext cx="2057400" cy="216000"/>
          </a:xfrm>
          <a:prstGeom prst="homePlate">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lang="sk-SK" sz="1089" kern="0" noProof="0">
                <a:solidFill>
                  <a:prstClr val="black"/>
                </a:solidFill>
                <a:latin typeface="Nadianne" panose="03020902050305070206" pitchFamily="66" charset="0"/>
              </a:rPr>
              <a:t>Ph</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oto © Bärtl Vladimír</a:t>
            </a:r>
          </a:p>
        </p:txBody>
      </p:sp>
      <p:pic>
        <p:nvPicPr>
          <p:cNvPr id="3" name="Rám">
            <a:extLst>
              <a:ext uri="{FF2B5EF4-FFF2-40B4-BE49-F238E27FC236}">
                <a16:creationId xmlns:a16="http://schemas.microsoft.com/office/drawing/2014/main" id="{9BEC09BF-7A70-4733-BF19-9D219F797B5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40141"/>
          </a:xfrm>
          <a:prstGeom prst="rect">
            <a:avLst/>
          </a:prstGeom>
        </p:spPr>
      </p:pic>
    </p:spTree>
    <p:extLst>
      <p:ext uri="{BB962C8B-B14F-4D97-AF65-F5344CB8AC3E}">
        <p14:creationId xmlns:p14="http://schemas.microsoft.com/office/powerpoint/2010/main" val="3450310534"/>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10"/>
                                        </p:tgtEl>
                                        <p:attrNameLst>
                                          <p:attrName>style.visibility</p:attrName>
                                        </p:attrNameLst>
                                      </p:cBhvr>
                                      <p:to>
                                        <p:strVal val="visible"/>
                                      </p:to>
                                    </p:set>
                                    <p:animEffect transition="in" filter="wedge">
                                      <p:cBhvr>
                                        <p:cTn id="10" dur="2500"/>
                                        <p:tgtEl>
                                          <p:spTgt spid="10"/>
                                        </p:tgtEl>
                                      </p:cBhvr>
                                    </p:animEffect>
                                  </p:childTnLst>
                                </p:cTn>
                              </p:par>
                              <p:par>
                                <p:cTn id="11" presetID="22" presetClass="entr" presetSubtype="4" fill="hold" nodeType="withEffect">
                                  <p:stCondLst>
                                    <p:cond delay="100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2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B37B424B-6CEB-4AFD-8425-4D4E7CB27B0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46749" cy="6840139"/>
          </a:xfrm>
          <a:prstGeom prst="rect">
            <a:avLst/>
          </a:prstGeom>
        </p:spPr>
      </p:pic>
      <p:pic>
        <p:nvPicPr>
          <p:cNvPr id="10" name="Foto 1">
            <a:extLst>
              <a:ext uri="{FF2B5EF4-FFF2-40B4-BE49-F238E27FC236}">
                <a16:creationId xmlns:a16="http://schemas.microsoft.com/office/drawing/2014/main" id="{D5FBEB1E-1CB1-4960-9A33-1527A60E82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7" cy="6840138"/>
          </a:xfrm>
          <a:prstGeom prst="rect">
            <a:avLst/>
          </a:prstGeom>
        </p:spPr>
      </p:pic>
      <p:pic>
        <p:nvPicPr>
          <p:cNvPr id="8" name="Foto 2">
            <a:extLst>
              <a:ext uri="{FF2B5EF4-FFF2-40B4-BE49-F238E27FC236}">
                <a16:creationId xmlns:a16="http://schemas.microsoft.com/office/drawing/2014/main" id="{236DDE01-5935-4F52-82D4-836433FF626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7" cy="6840138"/>
          </a:xfrm>
          <a:prstGeom prst="rect">
            <a:avLst/>
          </a:prstGeom>
        </p:spPr>
      </p:pic>
      <p:sp>
        <p:nvSpPr>
          <p:cNvPr id="4" name="Autor">
            <a:extLst>
              <a:ext uri="{FF2B5EF4-FFF2-40B4-BE49-F238E27FC236}">
                <a16:creationId xmlns:a16="http://schemas.microsoft.com/office/drawing/2014/main" id="{78C2AEB4-C6A4-4333-84EB-1BDFC2A1372F}"/>
              </a:ext>
            </a:extLst>
          </p:cNvPr>
          <p:cNvSpPr/>
          <p:nvPr/>
        </p:nvSpPr>
        <p:spPr>
          <a:xfrm>
            <a:off x="648000" y="6228000"/>
            <a:ext cx="2057400" cy="216000"/>
          </a:xfrm>
          <a:prstGeom prst="homePlate">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lang="sk-SK" sz="1089" kern="0" noProof="0">
                <a:solidFill>
                  <a:prstClr val="black"/>
                </a:solidFill>
                <a:latin typeface="Nadianne" panose="03020902050305070206" pitchFamily="66" charset="0"/>
              </a:rPr>
              <a:t>Ph</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oto © Bärtl Vladimír</a:t>
            </a:r>
          </a:p>
        </p:txBody>
      </p:sp>
      <p:pic>
        <p:nvPicPr>
          <p:cNvPr id="3" name="Rám">
            <a:extLst>
              <a:ext uri="{FF2B5EF4-FFF2-40B4-BE49-F238E27FC236}">
                <a16:creationId xmlns:a16="http://schemas.microsoft.com/office/drawing/2014/main" id="{9BEC09BF-7A70-4733-BF19-9D219F797B5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40141"/>
          </a:xfrm>
          <a:prstGeom prst="rect">
            <a:avLst/>
          </a:prstGeom>
        </p:spPr>
      </p:pic>
    </p:spTree>
    <p:extLst>
      <p:ext uri="{BB962C8B-B14F-4D97-AF65-F5344CB8AC3E}">
        <p14:creationId xmlns:p14="http://schemas.microsoft.com/office/powerpoint/2010/main" val="1061443072"/>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10"/>
                                        </p:tgtEl>
                                        <p:attrNameLst>
                                          <p:attrName>style.visibility</p:attrName>
                                        </p:attrNameLst>
                                      </p:cBhvr>
                                      <p:to>
                                        <p:strVal val="visible"/>
                                      </p:to>
                                    </p:set>
                                    <p:animEffect transition="in" filter="wedge">
                                      <p:cBhvr>
                                        <p:cTn id="10" dur="2500"/>
                                        <p:tgtEl>
                                          <p:spTgt spid="10"/>
                                        </p:tgtEl>
                                      </p:cBhvr>
                                    </p:animEffect>
                                  </p:childTnLst>
                                </p:cTn>
                              </p:par>
                              <p:par>
                                <p:cTn id="11" presetID="22" presetClass="entr" presetSubtype="4" fill="hold" nodeType="withEffect">
                                  <p:stCondLst>
                                    <p:cond delay="100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2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EB8FB5C2-ED10-4B30-AF2A-1FC24E94F26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7" cy="6840138"/>
          </a:xfrm>
          <a:prstGeom prst="rect">
            <a:avLst/>
          </a:prstGeom>
        </p:spPr>
      </p:pic>
      <p:pic>
        <p:nvPicPr>
          <p:cNvPr id="10" name="Foto 1">
            <a:extLst>
              <a:ext uri="{FF2B5EF4-FFF2-40B4-BE49-F238E27FC236}">
                <a16:creationId xmlns:a16="http://schemas.microsoft.com/office/drawing/2014/main" id="{D5FBEB1E-1CB1-4960-9A33-1527A60E82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39"/>
          </a:xfrm>
          <a:prstGeom prst="rect">
            <a:avLst/>
          </a:prstGeom>
        </p:spPr>
      </p:pic>
      <p:pic>
        <p:nvPicPr>
          <p:cNvPr id="8" name="Foto 2">
            <a:extLst>
              <a:ext uri="{FF2B5EF4-FFF2-40B4-BE49-F238E27FC236}">
                <a16:creationId xmlns:a16="http://schemas.microsoft.com/office/drawing/2014/main" id="{2F2991D0-3AAF-45CA-B663-08A774952A2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39"/>
          </a:xfrm>
          <a:prstGeom prst="rect">
            <a:avLst/>
          </a:prstGeom>
        </p:spPr>
      </p:pic>
      <p:sp>
        <p:nvSpPr>
          <p:cNvPr id="4" name="Autor">
            <a:extLst>
              <a:ext uri="{FF2B5EF4-FFF2-40B4-BE49-F238E27FC236}">
                <a16:creationId xmlns:a16="http://schemas.microsoft.com/office/drawing/2014/main" id="{AED2B7F9-5CA1-4B00-BE02-B07B582EEE8B}"/>
              </a:ext>
            </a:extLst>
          </p:cNvPr>
          <p:cNvSpPr/>
          <p:nvPr/>
        </p:nvSpPr>
        <p:spPr>
          <a:xfrm>
            <a:off x="648000" y="6228000"/>
            <a:ext cx="2057400" cy="216000"/>
          </a:xfrm>
          <a:prstGeom prst="homePlate">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lang="sk-SK" sz="1089" kern="0" noProof="0">
                <a:solidFill>
                  <a:prstClr val="black"/>
                </a:solidFill>
                <a:latin typeface="Nadianne" panose="03020902050305070206" pitchFamily="66" charset="0"/>
              </a:rPr>
              <a:t>Ph</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oto © Bärtl Vladimír</a:t>
            </a:r>
          </a:p>
        </p:txBody>
      </p:sp>
      <p:pic>
        <p:nvPicPr>
          <p:cNvPr id="3" name="Rám">
            <a:extLst>
              <a:ext uri="{FF2B5EF4-FFF2-40B4-BE49-F238E27FC236}">
                <a16:creationId xmlns:a16="http://schemas.microsoft.com/office/drawing/2014/main" id="{5B701583-3FCA-4E45-9B40-AE3E8D8DEF7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40141"/>
          </a:xfrm>
          <a:prstGeom prst="rect">
            <a:avLst/>
          </a:prstGeom>
        </p:spPr>
      </p:pic>
    </p:spTree>
    <p:extLst>
      <p:ext uri="{BB962C8B-B14F-4D97-AF65-F5344CB8AC3E}">
        <p14:creationId xmlns:p14="http://schemas.microsoft.com/office/powerpoint/2010/main" val="2346435480"/>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10"/>
                                        </p:tgtEl>
                                        <p:attrNameLst>
                                          <p:attrName>style.visibility</p:attrName>
                                        </p:attrNameLst>
                                      </p:cBhvr>
                                      <p:to>
                                        <p:strVal val="visible"/>
                                      </p:to>
                                    </p:set>
                                    <p:animEffect transition="in" filter="wedge">
                                      <p:cBhvr>
                                        <p:cTn id="10" dur="2500"/>
                                        <p:tgtEl>
                                          <p:spTgt spid="10"/>
                                        </p:tgtEl>
                                      </p:cBhvr>
                                    </p:animEffect>
                                  </p:childTnLst>
                                </p:cTn>
                              </p:par>
                              <p:par>
                                <p:cTn id="11" presetID="22" presetClass="entr" presetSubtype="4" fill="hold" nodeType="withEffect">
                                  <p:stCondLst>
                                    <p:cond delay="100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2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FF90D629-FD42-4353-90F7-16A0DD31FB2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60249" cy="6840139"/>
          </a:xfrm>
          <a:prstGeom prst="rect">
            <a:avLst/>
          </a:prstGeom>
        </p:spPr>
      </p:pic>
      <p:pic>
        <p:nvPicPr>
          <p:cNvPr id="10" name="Foto 1">
            <a:extLst>
              <a:ext uri="{FF2B5EF4-FFF2-40B4-BE49-F238E27FC236}">
                <a16:creationId xmlns:a16="http://schemas.microsoft.com/office/drawing/2014/main" id="{D5FBEB1E-1CB1-4960-9A33-1527A60E82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7" cy="6840139"/>
          </a:xfrm>
          <a:prstGeom prst="rect">
            <a:avLst/>
          </a:prstGeom>
        </p:spPr>
      </p:pic>
      <p:pic>
        <p:nvPicPr>
          <p:cNvPr id="8" name="Foto 2">
            <a:extLst>
              <a:ext uri="{FF2B5EF4-FFF2-40B4-BE49-F238E27FC236}">
                <a16:creationId xmlns:a16="http://schemas.microsoft.com/office/drawing/2014/main" id="{01C41C40-DD77-496E-BF85-FF9566224A3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7" cy="6840139"/>
          </a:xfrm>
          <a:prstGeom prst="rect">
            <a:avLst/>
          </a:prstGeom>
        </p:spPr>
      </p:pic>
      <p:sp>
        <p:nvSpPr>
          <p:cNvPr id="4" name="Autor">
            <a:extLst>
              <a:ext uri="{FF2B5EF4-FFF2-40B4-BE49-F238E27FC236}">
                <a16:creationId xmlns:a16="http://schemas.microsoft.com/office/drawing/2014/main" id="{B8218868-2080-40A4-BF84-456EB75966B9}"/>
              </a:ext>
            </a:extLst>
          </p:cNvPr>
          <p:cNvSpPr/>
          <p:nvPr/>
        </p:nvSpPr>
        <p:spPr>
          <a:xfrm>
            <a:off x="648000" y="6228000"/>
            <a:ext cx="2057400" cy="216000"/>
          </a:xfrm>
          <a:prstGeom prst="homePlate">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lang="sk-SK" sz="1089" kern="0" noProof="0">
                <a:solidFill>
                  <a:prstClr val="black"/>
                </a:solidFill>
                <a:latin typeface="Nadianne" panose="03020902050305070206" pitchFamily="66" charset="0"/>
              </a:rPr>
              <a:t>Ph</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oto © Bärtl Vladimír</a:t>
            </a:r>
          </a:p>
        </p:txBody>
      </p:sp>
      <p:pic>
        <p:nvPicPr>
          <p:cNvPr id="3" name="Rám">
            <a:extLst>
              <a:ext uri="{FF2B5EF4-FFF2-40B4-BE49-F238E27FC236}">
                <a16:creationId xmlns:a16="http://schemas.microsoft.com/office/drawing/2014/main" id="{9BEC09BF-7A70-4733-BF19-9D219F797B5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0250" cy="6840141"/>
          </a:xfrm>
          <a:prstGeom prst="rect">
            <a:avLst/>
          </a:prstGeom>
        </p:spPr>
      </p:pic>
    </p:spTree>
    <p:extLst>
      <p:ext uri="{BB962C8B-B14F-4D97-AF65-F5344CB8AC3E}">
        <p14:creationId xmlns:p14="http://schemas.microsoft.com/office/powerpoint/2010/main" val="3583486093"/>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10"/>
                                        </p:tgtEl>
                                        <p:attrNameLst>
                                          <p:attrName>style.visibility</p:attrName>
                                        </p:attrNameLst>
                                      </p:cBhvr>
                                      <p:to>
                                        <p:strVal val="visible"/>
                                      </p:to>
                                    </p:set>
                                    <p:animEffect transition="in" filter="wedge">
                                      <p:cBhvr>
                                        <p:cTn id="10" dur="2500"/>
                                        <p:tgtEl>
                                          <p:spTgt spid="10"/>
                                        </p:tgtEl>
                                      </p:cBhvr>
                                    </p:animEffect>
                                  </p:childTnLst>
                                </p:cTn>
                              </p:par>
                              <p:par>
                                <p:cTn id="11" presetID="22" presetClass="entr" presetSubtype="4" fill="hold" nodeType="withEffect">
                                  <p:stCondLst>
                                    <p:cond delay="100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2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Rám">
            <a:extLst>
              <a:ext uri="{FF2B5EF4-FFF2-40B4-BE49-F238E27FC236}">
                <a16:creationId xmlns:a16="http://schemas.microsoft.com/office/drawing/2014/main" id="{D42ABBDD-4211-478E-AFAE-58B3821B0A4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98"/>
            <a:ext cx="12160250" cy="6840141"/>
          </a:xfrm>
          <a:prstGeom prst="rect">
            <a:avLst/>
          </a:prstGeom>
        </p:spPr>
      </p:pic>
      <p:sp>
        <p:nvSpPr>
          <p:cNvPr id="14" name="Rok">
            <a:extLst>
              <a:ext uri="{FF2B5EF4-FFF2-40B4-BE49-F238E27FC236}">
                <a16:creationId xmlns:a16="http://schemas.microsoft.com/office/drawing/2014/main" id="{C87698DF-5216-4BD0-BB2F-CD5E661DC50C}"/>
              </a:ext>
            </a:extLst>
          </p:cNvPr>
          <p:cNvSpPr/>
          <p:nvPr/>
        </p:nvSpPr>
        <p:spPr>
          <a:xfrm>
            <a:off x="10128703" y="571367"/>
            <a:ext cx="1509178" cy="1220163"/>
          </a:xfrm>
          <a:prstGeom prst="irregularSeal1">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143625" rIns="0" bIns="143625" numCol="1" spcCol="0" rtlCol="0" fromWordArt="0" anchor="ctr" anchorCtr="0" forceAA="0" compatLnSpc="1">
            <a:prstTxWarp prst="textNoShape">
              <a:avLst/>
            </a:prstTxWarp>
            <a:noAutofit/>
          </a:bodyPr>
          <a:lstStyle/>
          <a:p>
            <a:pPr marL="0" marR="0" lvl="0" indent="0" algn="ctr" defTabSz="399329" rtl="0" eaLnBrk="0" fontAlgn="base" latinLnBrk="0" hangingPunct="0">
              <a:lnSpc>
                <a:spcPct val="100000"/>
              </a:lnSpc>
              <a:spcBef>
                <a:spcPct val="0"/>
              </a:spcBef>
              <a:spcAft>
                <a:spcPct val="0"/>
              </a:spcAft>
              <a:buClrTx/>
              <a:buSzTx/>
              <a:buFontTx/>
              <a:buNone/>
              <a:tabLst/>
              <a:defRPr/>
            </a:pPr>
            <a:r>
              <a:rPr kumimoji="0" lang="sk-SK" sz="1995" b="0" i="0" u="none" strike="noStrike" kern="1200" cap="none" spc="0" normalizeH="0" baseline="0" noProof="0">
                <a:ln>
                  <a:noFill/>
                </a:ln>
                <a:solidFill>
                  <a:prstClr val="black"/>
                </a:solidFill>
                <a:effectLst/>
                <a:uLnTx/>
                <a:uFillTx/>
                <a:latin typeface="Nadianne" panose="03020902050305070206" pitchFamily="66" charset="0"/>
                <a:ea typeface="+mn-ea"/>
                <a:cs typeface="+mn-cs"/>
              </a:rPr>
              <a:t>2022</a:t>
            </a:r>
          </a:p>
        </p:txBody>
      </p:sp>
      <p:sp>
        <p:nvSpPr>
          <p:cNvPr id="16" name="Hudba">
            <a:extLst>
              <a:ext uri="{FF2B5EF4-FFF2-40B4-BE49-F238E27FC236}">
                <a16:creationId xmlns:a16="http://schemas.microsoft.com/office/drawing/2014/main" id="{F9E20496-48C4-4E92-9FDD-EE13A30D7969}"/>
              </a:ext>
            </a:extLst>
          </p:cNvPr>
          <p:cNvSpPr/>
          <p:nvPr/>
        </p:nvSpPr>
        <p:spPr>
          <a:xfrm>
            <a:off x="1620000" y="2268000"/>
            <a:ext cx="83241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87250" tIns="143625" rIns="0" bIns="143625" numCol="1" spcCol="0" rtlCol="0" fromWordArt="0" anchor="ctr" anchorCtr="0" forceAA="0" compatLnSpc="1">
            <a:prstTxWarp prst="textNoShape">
              <a:avLst/>
            </a:prstTxWarp>
            <a:noAutofit/>
          </a:bodyPr>
          <a:lstStyle/>
          <a:p>
            <a:pPr marL="0" marR="0" lvl="0" indent="0" algn="l" defTabSz="399329" rtl="0" eaLnBrk="0" fontAlgn="base" latinLnBrk="0" hangingPunct="0">
              <a:lnSpc>
                <a:spcPct val="100000"/>
              </a:lnSpc>
              <a:spcBef>
                <a:spcPct val="0"/>
              </a:spcBef>
              <a:spcAft>
                <a:spcPct val="0"/>
              </a:spcAft>
              <a:buClrTx/>
              <a:buSzTx/>
              <a:buFontTx/>
              <a:buNone/>
              <a:tabLst/>
              <a:defRPr/>
            </a:pPr>
            <a:r>
              <a:rPr kumimoji="0" lang="sk-SK" sz="1995" b="0" i="0" u="none" strike="noStrike" kern="1200" cap="none" spc="0" normalizeH="0" baseline="0" noProof="0">
                <a:ln>
                  <a:noFill/>
                </a:ln>
                <a:solidFill>
                  <a:prstClr val="black"/>
                </a:solidFill>
                <a:effectLst/>
                <a:uLnTx/>
                <a:uFillTx/>
                <a:latin typeface="Nadianne" panose="03020902050305070206" pitchFamily="66" charset="0"/>
                <a:ea typeface="+mn-ea"/>
                <a:cs typeface="+mn-cs"/>
              </a:rPr>
              <a:t>Music :				</a:t>
            </a:r>
            <a:r>
              <a:rPr kumimoji="0" lang="en-US" sz="1995" b="0" i="0" u="none" strike="noStrike" kern="1200" cap="none" spc="0" normalizeH="0" baseline="0" noProof="0">
                <a:ln>
                  <a:noFill/>
                </a:ln>
                <a:solidFill>
                  <a:prstClr val="black"/>
                </a:solidFill>
                <a:effectLst/>
                <a:uLnTx/>
                <a:uFillTx/>
                <a:latin typeface="Nadianne" panose="03020902050305070206" pitchFamily="66" charset="0"/>
                <a:ea typeface="+mn-ea"/>
                <a:cs typeface="+mn-cs"/>
              </a:rPr>
              <a:t>Omar Akram - Passage into Midnight</a:t>
            </a:r>
            <a:endParaRPr kumimoji="0" lang="fr-FR" sz="1995"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
        <p:nvSpPr>
          <p:cNvPr id="17" name="Fotografie">
            <a:extLst>
              <a:ext uri="{FF2B5EF4-FFF2-40B4-BE49-F238E27FC236}">
                <a16:creationId xmlns:a16="http://schemas.microsoft.com/office/drawing/2014/main" id="{7ADAAA3B-4F36-4C1F-BFB7-4F40EF3EF7CE}"/>
              </a:ext>
            </a:extLst>
          </p:cNvPr>
          <p:cNvSpPr/>
          <p:nvPr/>
        </p:nvSpPr>
        <p:spPr>
          <a:xfrm>
            <a:off x="1619999" y="2880000"/>
            <a:ext cx="8324099"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87250" tIns="143625" rIns="0" bIns="143625" numCol="1" spcCol="0" rtlCol="0" fromWordArt="0" anchor="ctr" anchorCtr="0" forceAA="0" compatLnSpc="1">
            <a:prstTxWarp prst="textNoShape">
              <a:avLst/>
            </a:prstTxWarp>
            <a:noAutofit/>
          </a:bodyPr>
          <a:lstStyle/>
          <a:p>
            <a:pPr marL="0" marR="0" lvl="0" indent="0" algn="l" defTabSz="399329" rtl="0" eaLnBrk="0" fontAlgn="base" latinLnBrk="0" hangingPunct="0">
              <a:lnSpc>
                <a:spcPct val="100000"/>
              </a:lnSpc>
              <a:spcBef>
                <a:spcPct val="0"/>
              </a:spcBef>
              <a:spcAft>
                <a:spcPct val="0"/>
              </a:spcAft>
              <a:buClrTx/>
              <a:buSzTx/>
              <a:buFontTx/>
              <a:buNone/>
              <a:tabLst/>
              <a:defRPr/>
            </a:pPr>
            <a:r>
              <a:rPr kumimoji="0" lang="sk-SK" sz="1995"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Photos :				Bärtl Vladimír st.  (Czech Republik)</a:t>
            </a:r>
          </a:p>
        </p:txBody>
      </p:sp>
      <p:sp>
        <p:nvSpPr>
          <p:cNvPr id="18" name="Autor">
            <a:extLst>
              <a:ext uri="{FF2B5EF4-FFF2-40B4-BE49-F238E27FC236}">
                <a16:creationId xmlns:a16="http://schemas.microsoft.com/office/drawing/2014/main" id="{114B50A8-7C7D-45DF-A756-7B7C170AACCF}"/>
              </a:ext>
            </a:extLst>
          </p:cNvPr>
          <p:cNvSpPr/>
          <p:nvPr/>
        </p:nvSpPr>
        <p:spPr>
          <a:xfrm>
            <a:off x="1620000" y="3492000"/>
            <a:ext cx="8324098"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87250" tIns="143625" rIns="0" bIns="143625" numCol="1" spcCol="0" rtlCol="0" fromWordArt="0" anchor="ctr" anchorCtr="0" forceAA="0" compatLnSpc="1">
            <a:prstTxWarp prst="textNoShape">
              <a:avLst/>
            </a:prstTxWarp>
            <a:noAutofit/>
          </a:bodyPr>
          <a:lstStyle/>
          <a:p>
            <a:pPr marL="0" marR="0" lvl="0" indent="0" algn="l" defTabSz="399329" rtl="0" eaLnBrk="0" fontAlgn="base" latinLnBrk="0" hangingPunct="0">
              <a:lnSpc>
                <a:spcPct val="100000"/>
              </a:lnSpc>
              <a:spcBef>
                <a:spcPct val="0"/>
              </a:spcBef>
              <a:spcAft>
                <a:spcPct val="0"/>
              </a:spcAft>
              <a:buClrTx/>
              <a:buSzTx/>
              <a:buFontTx/>
              <a:buNone/>
              <a:tabLst/>
              <a:defRPr/>
            </a:pPr>
            <a:r>
              <a:rPr kumimoji="0" lang="sk-SK" sz="1995" b="0" i="0" u="none" strike="noStrike" kern="1200" cap="none" spc="0" normalizeH="0" baseline="0" noProof="0">
                <a:ln>
                  <a:noFill/>
                </a:ln>
                <a:solidFill>
                  <a:prstClr val="black"/>
                </a:solidFill>
                <a:effectLst/>
                <a:uLnTx/>
                <a:uFillTx/>
                <a:latin typeface="Nadianne" panose="03020902050305070206" pitchFamily="66" charset="0"/>
                <a:ea typeface="+mn-ea"/>
                <a:cs typeface="+mn-cs"/>
              </a:rPr>
              <a:t>Created by :		Rumpler Štefan  (Slovakia)</a:t>
            </a:r>
          </a:p>
        </p:txBody>
      </p:sp>
      <p:sp>
        <p:nvSpPr>
          <p:cNvPr id="19" name="Kontakt">
            <a:extLst>
              <a:ext uri="{FF2B5EF4-FFF2-40B4-BE49-F238E27FC236}">
                <a16:creationId xmlns:a16="http://schemas.microsoft.com/office/drawing/2014/main" id="{50CAA732-8FF0-44C4-9E81-2A07569879B1}"/>
              </a:ext>
            </a:extLst>
          </p:cNvPr>
          <p:cNvSpPr/>
          <p:nvPr/>
        </p:nvSpPr>
        <p:spPr>
          <a:xfrm>
            <a:off x="1619999" y="4104000"/>
            <a:ext cx="8324097"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87250" tIns="143625" rIns="0" bIns="143625" numCol="1" spcCol="0" rtlCol="0" fromWordArt="0" anchor="ctr" anchorCtr="0" forceAA="0" compatLnSpc="1">
            <a:prstTxWarp prst="textNoShape">
              <a:avLst/>
            </a:prstTxWarp>
            <a:noAutofit/>
          </a:bodyPr>
          <a:lstStyle/>
          <a:p>
            <a:pPr marL="0" marR="0" lvl="0" indent="0" algn="l" defTabSz="399329" rtl="0" eaLnBrk="0" fontAlgn="base" latinLnBrk="0" hangingPunct="0">
              <a:lnSpc>
                <a:spcPct val="100000"/>
              </a:lnSpc>
              <a:spcBef>
                <a:spcPct val="0"/>
              </a:spcBef>
              <a:spcAft>
                <a:spcPct val="0"/>
              </a:spcAft>
              <a:buClrTx/>
              <a:buSzTx/>
              <a:buFontTx/>
              <a:buNone/>
              <a:tabLst/>
              <a:defRPr/>
            </a:pPr>
            <a:r>
              <a:rPr kumimoji="0" lang="sk-SK" sz="1995" b="0" i="0" u="none" strike="noStrike" kern="1200" cap="none" spc="0" normalizeH="0" baseline="0" noProof="0">
                <a:ln>
                  <a:noFill/>
                </a:ln>
                <a:solidFill>
                  <a:prstClr val="black"/>
                </a:solidFill>
                <a:effectLst/>
                <a:uLnTx/>
                <a:uFillTx/>
                <a:latin typeface="Nadianne" panose="03020902050305070206" pitchFamily="66" charset="0"/>
                <a:ea typeface="+mn-ea"/>
                <a:cs typeface="+mn-cs"/>
              </a:rPr>
              <a:t>Contact:				pista2011@gmail.com</a:t>
            </a:r>
          </a:p>
        </p:txBody>
      </p:sp>
      <p:sp>
        <p:nvSpPr>
          <p:cNvPr id="20" name="Steve">
            <a:extLst>
              <a:ext uri="{FF2B5EF4-FFF2-40B4-BE49-F238E27FC236}">
                <a16:creationId xmlns:a16="http://schemas.microsoft.com/office/drawing/2014/main" id="{EE5A9083-B01D-4C2B-AB15-B2D812DD1499}"/>
              </a:ext>
            </a:extLst>
          </p:cNvPr>
          <p:cNvSpPr>
            <a:spLocks/>
          </p:cNvSpPr>
          <p:nvPr/>
        </p:nvSpPr>
        <p:spPr>
          <a:xfrm>
            <a:off x="7474494" y="5328000"/>
            <a:ext cx="3286639" cy="624462"/>
          </a:xfrm>
          <a:prstGeom prst="ribbon">
            <a:avLst>
              <a:gd name="adj1" fmla="val 16667"/>
              <a:gd name="adj2" fmla="val 64500"/>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none" lIns="143625" tIns="107719" rIns="143625" bIns="71813" numCol="1" spcCol="0" rtlCol="0" fromWordArt="0" anchor="ctr" anchorCtr="0" forceAA="0" compatLnSpc="1">
            <a:prstTxWarp prst="textNoShape">
              <a:avLst/>
            </a:prstTxWarp>
            <a:noAutofit/>
          </a:bodyPr>
          <a:lstStyle/>
          <a:p>
            <a:pPr marL="0" marR="0" lvl="0" indent="0" algn="ctr" defTabSz="399329" rtl="0" eaLnBrk="0" fontAlgn="base" latinLnBrk="0" hangingPunct="0">
              <a:lnSpc>
                <a:spcPct val="100000"/>
              </a:lnSpc>
              <a:spcBef>
                <a:spcPct val="0"/>
              </a:spcBef>
              <a:spcAft>
                <a:spcPct val="0"/>
              </a:spcAft>
              <a:buClrTx/>
              <a:buSzTx/>
              <a:buFontTx/>
              <a:buNone/>
              <a:tabLst/>
              <a:defRPr/>
            </a:pPr>
            <a:r>
              <a:rPr kumimoji="0" lang="sk-SK" sz="1995" b="1" i="0" u="none" strike="noStrike" kern="0" cap="none" spc="0" normalizeH="0" baseline="0" noProof="0">
                <a:ln>
                  <a:solidFill>
                    <a:prstClr val="black"/>
                  </a:solidFill>
                </a:ln>
                <a:solidFill>
                  <a:srgbClr val="976515"/>
                </a:solidFill>
                <a:effectLst/>
                <a:uLnTx/>
                <a:uFillTx/>
                <a:latin typeface="NewBrunswick" pitchFamily="2" charset="0"/>
                <a:ea typeface="+mn-ea"/>
                <a:cs typeface="+mn-cs"/>
              </a:rPr>
              <a:t>Steve</a:t>
            </a:r>
          </a:p>
        </p:txBody>
      </p:sp>
    </p:spTree>
    <p:extLst>
      <p:ext uri="{BB962C8B-B14F-4D97-AF65-F5344CB8AC3E}">
        <p14:creationId xmlns:p14="http://schemas.microsoft.com/office/powerpoint/2010/main" val="3123026281"/>
      </p:ext>
    </p:extLst>
  </p:cSld>
  <p:clrMapOvr>
    <a:masterClrMapping/>
  </p:clrMapOvr>
  <mc:AlternateContent xmlns:mc="http://schemas.openxmlformats.org/markup-compatibility/2006" xmlns:p14="http://schemas.microsoft.com/office/powerpoint/2010/main">
    <mc:Choice Requires="p14">
      <p:transition spd="slow" p14:dur="2000" advClick="0" advTm="12000">
        <p:fade/>
      </p:transition>
    </mc:Choice>
    <mc:Fallback xmlns="">
      <p:transition spd="slow" advClick="0"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 calcmode="lin" valueType="num">
                                      <p:cBhvr>
                                        <p:cTn id="9" dur="1000" fill="hold"/>
                                        <p:tgtEl>
                                          <p:spTgt spid="14"/>
                                        </p:tgtEl>
                                        <p:attrNameLst>
                                          <p:attrName>style.rotation</p:attrName>
                                        </p:attrNameLst>
                                      </p:cBhvr>
                                      <p:tavLst>
                                        <p:tav tm="0">
                                          <p:val>
                                            <p:fltVal val="90"/>
                                          </p:val>
                                        </p:tav>
                                        <p:tav tm="100000">
                                          <p:val>
                                            <p:fltVal val="0"/>
                                          </p:val>
                                        </p:tav>
                                      </p:tavLst>
                                    </p:anim>
                                    <p:animEffect transition="in" filter="fade">
                                      <p:cBhvr>
                                        <p:cTn id="10" dur="1000"/>
                                        <p:tgtEl>
                                          <p:spTgt spid="14"/>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wipe(left)">
                                      <p:cBhvr>
                                        <p:cTn id="14" dur="2000"/>
                                        <p:tgtEl>
                                          <p:spTgt spid="16"/>
                                        </p:tgtEl>
                                      </p:cBhvr>
                                    </p:animEffect>
                                  </p:childTnLst>
                                </p:cTn>
                              </p:par>
                              <p:par>
                                <p:cTn id="15" presetID="22" presetClass="entr" presetSubtype="8" fill="hold" grpId="0" nodeType="withEffect">
                                  <p:stCondLst>
                                    <p:cond delay="1250"/>
                                  </p:stCondLst>
                                  <p:childTnLst>
                                    <p:set>
                                      <p:cBhvr>
                                        <p:cTn id="16" dur="1" fill="hold">
                                          <p:stCondLst>
                                            <p:cond delay="0"/>
                                          </p:stCondLst>
                                        </p:cTn>
                                        <p:tgtEl>
                                          <p:spTgt spid="17"/>
                                        </p:tgtEl>
                                        <p:attrNameLst>
                                          <p:attrName>style.visibility</p:attrName>
                                        </p:attrNameLst>
                                      </p:cBhvr>
                                      <p:to>
                                        <p:strVal val="visible"/>
                                      </p:to>
                                    </p:set>
                                    <p:animEffect transition="in" filter="wipe(left)">
                                      <p:cBhvr>
                                        <p:cTn id="17" dur="2000"/>
                                        <p:tgtEl>
                                          <p:spTgt spid="17"/>
                                        </p:tgtEl>
                                      </p:cBhvr>
                                    </p:animEffect>
                                  </p:childTnLst>
                                </p:cTn>
                              </p:par>
                              <p:par>
                                <p:cTn id="18" presetID="22" presetClass="entr" presetSubtype="8" fill="hold" grpId="0" nodeType="withEffect">
                                  <p:stCondLst>
                                    <p:cond delay="2500"/>
                                  </p:stCondLst>
                                  <p:childTnLst>
                                    <p:set>
                                      <p:cBhvr>
                                        <p:cTn id="19" dur="1" fill="hold">
                                          <p:stCondLst>
                                            <p:cond delay="0"/>
                                          </p:stCondLst>
                                        </p:cTn>
                                        <p:tgtEl>
                                          <p:spTgt spid="18"/>
                                        </p:tgtEl>
                                        <p:attrNameLst>
                                          <p:attrName>style.visibility</p:attrName>
                                        </p:attrNameLst>
                                      </p:cBhvr>
                                      <p:to>
                                        <p:strVal val="visible"/>
                                      </p:to>
                                    </p:set>
                                    <p:animEffect transition="in" filter="wipe(left)">
                                      <p:cBhvr>
                                        <p:cTn id="20" dur="2000"/>
                                        <p:tgtEl>
                                          <p:spTgt spid="18"/>
                                        </p:tgtEl>
                                      </p:cBhvr>
                                    </p:animEffect>
                                  </p:childTnLst>
                                </p:cTn>
                              </p:par>
                              <p:par>
                                <p:cTn id="21" presetID="22" presetClass="entr" presetSubtype="8" fill="hold" grpId="0" nodeType="withEffect">
                                  <p:stCondLst>
                                    <p:cond delay="3750"/>
                                  </p:stCondLst>
                                  <p:childTnLst>
                                    <p:set>
                                      <p:cBhvr>
                                        <p:cTn id="22" dur="1" fill="hold">
                                          <p:stCondLst>
                                            <p:cond delay="0"/>
                                          </p:stCondLst>
                                        </p:cTn>
                                        <p:tgtEl>
                                          <p:spTgt spid="19"/>
                                        </p:tgtEl>
                                        <p:attrNameLst>
                                          <p:attrName>style.visibility</p:attrName>
                                        </p:attrNameLst>
                                      </p:cBhvr>
                                      <p:to>
                                        <p:strVal val="visible"/>
                                      </p:to>
                                    </p:set>
                                    <p:animEffect transition="in" filter="wipe(left)">
                                      <p:cBhvr>
                                        <p:cTn id="23" dur="2000"/>
                                        <p:tgtEl>
                                          <p:spTgt spid="19"/>
                                        </p:tgtEl>
                                      </p:cBhvr>
                                    </p:animEffect>
                                  </p:childTnLst>
                                </p:cTn>
                              </p:par>
                            </p:childTnLst>
                          </p:cTn>
                        </p:par>
                        <p:par>
                          <p:cTn id="24" fill="hold">
                            <p:stCondLst>
                              <p:cond delay="6750"/>
                            </p:stCondLst>
                            <p:childTnLst>
                              <p:par>
                                <p:cTn id="25" presetID="10" presetClass="entr" presetSubtype="0" fill="hold" grpId="0" nodeType="afterEffect">
                                  <p:stCondLst>
                                    <p:cond delay="50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6" grpId="0" animBg="1"/>
      <p:bldP spid="17" grpId="0" animBg="1"/>
      <p:bldP spid="18" grpId="0" animBg="1"/>
      <p:bldP spid="19" grpId="0" animBg="1"/>
      <p:bldP spid="20"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 name="Rám">
            <a:extLst>
              <a:ext uri="{FF2B5EF4-FFF2-40B4-BE49-F238E27FC236}">
                <a16:creationId xmlns:a16="http://schemas.microsoft.com/office/drawing/2014/main" id="{F88C56A9-F9A5-440E-803C-D8DBB70798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0616"/>
            <a:ext cx="12160250" cy="6840141"/>
          </a:xfrm>
          <a:prstGeom prst="rect">
            <a:avLst/>
          </a:prstGeom>
        </p:spPr>
      </p:pic>
      <p:sp>
        <p:nvSpPr>
          <p:cNvPr id="5" name="Poďakovanie">
            <a:extLst>
              <a:ext uri="{FF2B5EF4-FFF2-40B4-BE49-F238E27FC236}">
                <a16:creationId xmlns:a16="http://schemas.microsoft.com/office/drawing/2014/main" id="{4D5FB44B-6E67-473C-9512-7B399E632547}"/>
              </a:ext>
            </a:extLst>
          </p:cNvPr>
          <p:cNvSpPr/>
          <p:nvPr/>
        </p:nvSpPr>
        <p:spPr>
          <a:xfrm>
            <a:off x="869403" y="5182939"/>
            <a:ext cx="8053335" cy="681725"/>
          </a:xfrm>
          <a:prstGeom prst="rect">
            <a:avLst/>
          </a:prstGeom>
          <a:noFill/>
        </p:spPr>
        <p:txBody>
          <a:bodyPr wrap="square">
            <a:spAutoFit/>
          </a:bodyPr>
          <a:lstStyle/>
          <a:p>
            <a:pPr algn="ctr" defTabSz="1085645">
              <a:defRPr/>
            </a:pPr>
            <a:r>
              <a:rPr lang="en-US" sz="3830" b="1" i="1">
                <a:ln w="17780" cmpd="sng">
                  <a:solidFill>
                    <a:srgbClr val="FFC000">
                      <a:lumMod val="60000"/>
                      <a:lumOff val="40000"/>
                    </a:srgbClr>
                  </a:solidFill>
                  <a:prstDash val="solid"/>
                  <a:miter lim="800000"/>
                </a:ln>
                <a:gradFill rotWithShape="1">
                  <a:gsLst>
                    <a:gs pos="0">
                      <a:srgbClr val="FFC000">
                        <a:lumMod val="20000"/>
                        <a:lumOff val="80000"/>
                      </a:srgbClr>
                    </a:gs>
                    <a:gs pos="49000">
                      <a:srgbClr val="FFC000">
                        <a:lumMod val="40000"/>
                        <a:lumOff val="60000"/>
                      </a:srgbClr>
                    </a:gs>
                    <a:gs pos="50000">
                      <a:srgbClr val="C9B85B"/>
                    </a:gs>
                    <a:gs pos="95000">
                      <a:srgbClr val="FFC000">
                        <a:lumMod val="75000"/>
                      </a:srgbClr>
                    </a:gs>
                    <a:gs pos="100000">
                      <a:srgbClr val="FFC000">
                        <a:lumMod val="50000"/>
                      </a:srgbClr>
                    </a:gs>
                  </a:gsLst>
                  <a:lin ang="5400000"/>
                </a:gradFill>
                <a:effectLst>
                  <a:reflection blurRad="50800" stA="63000" endPos="50000" dist="50800" dir="5400000" sy="-100000" algn="bl" rotWithShape="0"/>
                </a:effectLst>
                <a:latin typeface="Nadianne" panose="03020902050305070206" pitchFamily="66" charset="0"/>
              </a:rPr>
              <a:t>Gracias por sus comentarios</a:t>
            </a:r>
            <a:endParaRPr lang="en-US" sz="3830" b="1" i="1" dirty="0">
              <a:ln w="17780" cmpd="sng">
                <a:solidFill>
                  <a:srgbClr val="FFC000">
                    <a:lumMod val="60000"/>
                    <a:lumOff val="40000"/>
                  </a:srgbClr>
                </a:solidFill>
                <a:prstDash val="solid"/>
                <a:miter lim="800000"/>
              </a:ln>
              <a:gradFill rotWithShape="1">
                <a:gsLst>
                  <a:gs pos="0">
                    <a:srgbClr val="FFC000">
                      <a:lumMod val="20000"/>
                      <a:lumOff val="80000"/>
                    </a:srgbClr>
                  </a:gs>
                  <a:gs pos="49000">
                    <a:srgbClr val="FFC000">
                      <a:lumMod val="40000"/>
                      <a:lumOff val="60000"/>
                    </a:srgbClr>
                  </a:gs>
                  <a:gs pos="50000">
                    <a:srgbClr val="C9B85B"/>
                  </a:gs>
                  <a:gs pos="95000">
                    <a:srgbClr val="FFC000">
                      <a:lumMod val="75000"/>
                    </a:srgbClr>
                  </a:gs>
                  <a:gs pos="100000">
                    <a:srgbClr val="FFC000">
                      <a:lumMod val="50000"/>
                    </a:srgbClr>
                  </a:gs>
                </a:gsLst>
                <a:lin ang="5400000"/>
              </a:gradFill>
              <a:effectLst>
                <a:reflection blurRad="50800" stA="63000" endPos="50000" dist="50800" dir="5400000" sy="-100000" algn="bl" rotWithShape="0"/>
              </a:effectLst>
              <a:latin typeface="Nadianne" panose="03020902050305070206" pitchFamily="66" charset="0"/>
            </a:endParaRPr>
          </a:p>
        </p:txBody>
      </p:sp>
      <p:pic>
        <p:nvPicPr>
          <p:cNvPr id="4" name="Striekanec">
            <a:extLst>
              <a:ext uri="{FF2B5EF4-FFF2-40B4-BE49-F238E27FC236}">
                <a16:creationId xmlns:a16="http://schemas.microsoft.com/office/drawing/2014/main" id="{6C1201B5-E024-4AE9-BD41-FE3322EF4C3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976186" y="5599678"/>
            <a:ext cx="3142266" cy="1034215"/>
          </a:xfrm>
          <a:prstGeom prst="rect">
            <a:avLst/>
          </a:prstGeom>
        </p:spPr>
      </p:pic>
      <p:sp>
        <p:nvSpPr>
          <p:cNvPr id="6" name="Podpis">
            <a:extLst>
              <a:ext uri="{FF2B5EF4-FFF2-40B4-BE49-F238E27FC236}">
                <a16:creationId xmlns:a16="http://schemas.microsoft.com/office/drawing/2014/main" id="{4832A4CF-2B03-450C-BE16-0739B4CB23E6}"/>
              </a:ext>
            </a:extLst>
          </p:cNvPr>
          <p:cNvSpPr txBox="1"/>
          <p:nvPr/>
        </p:nvSpPr>
        <p:spPr>
          <a:xfrm>
            <a:off x="8827518" y="5599678"/>
            <a:ext cx="1402949" cy="829010"/>
          </a:xfrm>
          <a:prstGeom prst="rect">
            <a:avLst/>
          </a:prstGeom>
          <a:noFill/>
        </p:spPr>
        <p:txBody>
          <a:bodyPr wrap="none" rtlCol="0">
            <a:spAutoFit/>
          </a:bodyPr>
          <a:lstStyle/>
          <a:p>
            <a:pPr algn="r" defTabSz="1085645">
              <a:defRPr/>
            </a:pPr>
            <a:r>
              <a:rPr lang="sk-SK" sz="4787" b="1" dirty="0" err="1">
                <a:ln w="3175">
                  <a:solidFill>
                    <a:prstClr val="black"/>
                  </a:solidFill>
                  <a:prstDash val="solid"/>
                </a:ln>
                <a:solidFill>
                  <a:srgbClr val="FFFFFF"/>
                </a:solidFill>
                <a:effectLst>
                  <a:outerShdw blurRad="38100" dist="38100" dir="2700000" algn="tl">
                    <a:srgbClr val="000000">
                      <a:alpha val="43137"/>
                    </a:srgbClr>
                  </a:outerShdw>
                </a:effectLst>
                <a:latin typeface="Shogun" panose="020B7200000000000000" pitchFamily="34" charset="0"/>
              </a:rPr>
              <a:t>Steve</a:t>
            </a:r>
            <a:endParaRPr lang="sk-SK" sz="4787" b="1" dirty="0">
              <a:ln w="3175">
                <a:solidFill>
                  <a:prstClr val="black"/>
                </a:solidFill>
                <a:prstDash val="solid"/>
              </a:ln>
              <a:solidFill>
                <a:srgbClr val="FFFFFF"/>
              </a:solidFill>
              <a:effectLst>
                <a:outerShdw blurRad="38100" dist="38100" dir="2700000" algn="tl">
                  <a:srgbClr val="000000">
                    <a:alpha val="43137"/>
                  </a:srgbClr>
                </a:outerShdw>
              </a:effectLst>
              <a:latin typeface="Shogun" panose="020B7200000000000000" pitchFamily="34" charset="0"/>
            </a:endParaRPr>
          </a:p>
        </p:txBody>
      </p:sp>
      <p:sp>
        <p:nvSpPr>
          <p:cNvPr id="2" name="Meno">
            <a:hlinkClick r:id="rId4"/>
            <a:extLst>
              <a:ext uri="{FF2B5EF4-FFF2-40B4-BE49-F238E27FC236}">
                <a16:creationId xmlns:a16="http://schemas.microsoft.com/office/drawing/2014/main" id="{94A04D52-BADB-47C7-E446-8EC2C1678622}"/>
              </a:ext>
            </a:extLst>
          </p:cNvPr>
          <p:cNvSpPr txBox="1"/>
          <p:nvPr/>
        </p:nvSpPr>
        <p:spPr>
          <a:xfrm rot="497423">
            <a:off x="6748013" y="720700"/>
            <a:ext cx="4995705" cy="1685286"/>
          </a:xfrm>
          <a:prstGeom prst="rect">
            <a:avLst/>
          </a:prstGeom>
          <a:noFill/>
          <a:ln w="19050">
            <a:solidFill>
              <a:schemeClr val="bg1"/>
            </a:solidFill>
          </a:ln>
        </p:spPr>
        <p:txBody>
          <a:bodyPr wrap="square" lIns="143625" tIns="114900" rIns="143625" bIns="143625" rtlCol="0">
            <a:spAutoFit/>
          </a:bodyPr>
          <a:lstStyle/>
          <a:p>
            <a:pPr algn="ctr" defTabSz="364800"/>
            <a:r>
              <a:rPr lang="en-US" sz="2553" b="1" i="1">
                <a:solidFill>
                  <a:srgbClr val="33CC33"/>
                </a:solidFill>
                <a:latin typeface="Arial" panose="020B0604020202020204" pitchFamily="34" charset="0"/>
                <a:cs typeface="Arial" panose="020B0604020202020204" pitchFamily="34" charset="0"/>
              </a:rPr>
              <a:t>¡Sígue mis vídeos</a:t>
            </a:r>
            <a:r>
              <a:rPr lang="sk-SK" sz="2553" b="1" i="1">
                <a:solidFill>
                  <a:srgbClr val="33CC33"/>
                </a:solidFill>
                <a:latin typeface="Arial" panose="020B0604020202020204" pitchFamily="34" charset="0"/>
                <a:cs typeface="Arial" panose="020B0604020202020204" pitchFamily="34" charset="0"/>
              </a:rPr>
              <a:t> en</a:t>
            </a:r>
            <a:r>
              <a:rPr lang="en-US" sz="2553" b="1" i="1">
                <a:solidFill>
                  <a:srgbClr val="33CC33"/>
                </a:solidFill>
                <a:latin typeface="Arial" panose="020B0604020202020204" pitchFamily="34" charset="0"/>
                <a:cs typeface="Arial" panose="020B0604020202020204" pitchFamily="34" charset="0"/>
              </a:rPr>
              <a:t> Internet!</a:t>
            </a:r>
            <a:endParaRPr lang="sk-SK" sz="2553" b="1" i="1">
              <a:solidFill>
                <a:srgbClr val="33CC33"/>
              </a:solidFill>
              <a:latin typeface="Arial" panose="020B0604020202020204" pitchFamily="34" charset="0"/>
              <a:cs typeface="Arial" panose="020B0604020202020204" pitchFamily="34" charset="0"/>
            </a:endParaRPr>
          </a:p>
          <a:p>
            <a:pPr algn="ctr" defTabSz="364800"/>
            <a:r>
              <a:rPr lang="es-ES" sz="2234" i="1">
                <a:solidFill>
                  <a:prstClr val="white">
                    <a:lumMod val="95000"/>
                  </a:prstClr>
                </a:solidFill>
                <a:latin typeface="Arial" panose="020B0604020202020204" pitchFamily="34" charset="0"/>
                <a:cs typeface="Arial" panose="020B0604020202020204" pitchFamily="34" charset="0"/>
              </a:rPr>
              <a:t>¡Escribir </a:t>
            </a:r>
            <a:r>
              <a:rPr lang="sk-SK" sz="2234" i="1">
                <a:solidFill>
                  <a:prstClr val="white">
                    <a:lumMod val="95000"/>
                  </a:prstClr>
                </a:solidFill>
                <a:latin typeface="Arial" panose="020B0604020202020204" pitchFamily="34" charset="0"/>
                <a:cs typeface="Arial" panose="020B0604020202020204" pitchFamily="34" charset="0"/>
              </a:rPr>
              <a:t>este</a:t>
            </a:r>
            <a:r>
              <a:rPr lang="es-ES" sz="2234" i="1">
                <a:solidFill>
                  <a:prstClr val="white">
                    <a:lumMod val="95000"/>
                  </a:prstClr>
                </a:solidFill>
                <a:latin typeface="Arial" panose="020B0604020202020204" pitchFamily="34" charset="0"/>
                <a:cs typeface="Arial" panose="020B0604020202020204" pitchFamily="34" charset="0"/>
              </a:rPr>
              <a:t> nombre de usuario</a:t>
            </a:r>
            <a:r>
              <a:rPr lang="sk-SK" sz="2234" i="1">
                <a:solidFill>
                  <a:prstClr val="white">
                    <a:lumMod val="95000"/>
                  </a:prstClr>
                </a:solidFill>
                <a:latin typeface="Arial" panose="020B0604020202020204" pitchFamily="34" charset="0"/>
                <a:cs typeface="Arial" panose="020B0604020202020204" pitchFamily="34" charset="0"/>
              </a:rPr>
              <a:t> en</a:t>
            </a:r>
            <a:endParaRPr lang="sk-SK" sz="1596" i="1">
              <a:solidFill>
                <a:prstClr val="white">
                  <a:lumMod val="95000"/>
                </a:prstClr>
              </a:solidFill>
              <a:latin typeface="Arial" panose="020B0604020202020204" pitchFamily="34" charset="0"/>
              <a:cs typeface="Arial" panose="020B0604020202020204" pitchFamily="34" charset="0"/>
            </a:endParaRPr>
          </a:p>
          <a:p>
            <a:pPr algn="ctr" defTabSz="364800"/>
            <a:r>
              <a:rPr lang="es-ES" sz="1596" i="1">
                <a:solidFill>
                  <a:prstClr val="white">
                    <a:lumMod val="95000"/>
                  </a:prstClr>
                </a:solidFill>
                <a:latin typeface="Arial" panose="020B0604020202020204" pitchFamily="34" charset="0"/>
                <a:cs typeface="Arial" panose="020B0604020202020204" pitchFamily="34" charset="0"/>
              </a:rPr>
              <a:t>Google</a:t>
            </a:r>
            <a:r>
              <a:rPr lang="sk-SK" sz="1596" i="1">
                <a:solidFill>
                  <a:prstClr val="white">
                    <a:lumMod val="95000"/>
                  </a:prstClr>
                </a:solidFill>
                <a:latin typeface="Arial" panose="020B0604020202020204" pitchFamily="34" charset="0"/>
                <a:cs typeface="Arial" panose="020B0604020202020204" pitchFamily="34" charset="0"/>
              </a:rPr>
              <a:t>!</a:t>
            </a:r>
            <a:endParaRPr lang="sk-SK" sz="1596" b="1" i="1" u="sng">
              <a:solidFill>
                <a:prstClr val="white">
                  <a:lumMod val="95000"/>
                </a:prstClr>
              </a:solidFill>
              <a:latin typeface="Arial" panose="020B0604020202020204" pitchFamily="34" charset="0"/>
              <a:cs typeface="Arial" panose="020B0604020202020204" pitchFamily="34" charset="0"/>
            </a:endParaRPr>
          </a:p>
          <a:p>
            <a:pPr algn="ctr" defTabSz="364800"/>
            <a:r>
              <a:rPr lang="sk-SK" sz="2872" i="1">
                <a:solidFill>
                  <a:prstClr val="white">
                    <a:lumMod val="95000"/>
                  </a:prstClr>
                </a:solidFill>
                <a:latin typeface="Arial" panose="020B0604020202020204" pitchFamily="34" charset="0"/>
                <a:cs typeface="Arial" panose="020B0604020202020204" pitchFamily="34" charset="0"/>
              </a:rPr>
              <a:t>@steverumpler</a:t>
            </a:r>
          </a:p>
        </p:txBody>
      </p:sp>
      <p:sp>
        <p:nvSpPr>
          <p:cNvPr id="9" name="Mail">
            <a:hlinkClick r:id="rId5"/>
            <a:extLst>
              <a:ext uri="{FF2B5EF4-FFF2-40B4-BE49-F238E27FC236}">
                <a16:creationId xmlns:a16="http://schemas.microsoft.com/office/drawing/2014/main" id="{898DB147-36EB-43D7-BE9F-CE1D4B768BAF}"/>
              </a:ext>
            </a:extLst>
          </p:cNvPr>
          <p:cNvSpPr txBox="1"/>
          <p:nvPr/>
        </p:nvSpPr>
        <p:spPr>
          <a:xfrm rot="21199342">
            <a:off x="673896" y="2497078"/>
            <a:ext cx="5851420" cy="1861808"/>
          </a:xfrm>
          <a:prstGeom prst="rect">
            <a:avLst/>
          </a:prstGeom>
          <a:solidFill>
            <a:schemeClr val="tx1"/>
          </a:solidFill>
          <a:ln w="19050">
            <a:solidFill>
              <a:schemeClr val="bg1"/>
            </a:solidFill>
          </a:ln>
        </p:spPr>
        <p:txBody>
          <a:bodyPr wrap="none" tIns="28725" bIns="143625" rtlCol="0">
            <a:noAutofit/>
          </a:bodyPr>
          <a:lstStyle/>
          <a:p>
            <a:pPr algn="ctr" defTabSz="364800">
              <a:lnSpc>
                <a:spcPct val="150000"/>
              </a:lnSpc>
              <a:defRPr/>
            </a:pPr>
            <a:r>
              <a:rPr lang="sk-SK" sz="2872" b="1" i="1">
                <a:solidFill>
                  <a:srgbClr val="FF0000"/>
                </a:solidFill>
                <a:latin typeface="Arial" panose="020B0604020202020204" pitchFamily="34" charset="0"/>
                <a:cs typeface="Arial" panose="020B0604020202020204" pitchFamily="34" charset="0"/>
              </a:rPr>
              <a:t>¡Contactos en cualquier idioma!</a:t>
            </a:r>
          </a:p>
          <a:p>
            <a:pPr algn="ctr" defTabSz="364800">
              <a:defRPr/>
            </a:pPr>
            <a:r>
              <a:rPr lang="sk-SK" sz="2553" i="1">
                <a:solidFill>
                  <a:prstClr val="white">
                    <a:lumMod val="95000"/>
                  </a:prstClr>
                </a:solidFill>
                <a:latin typeface="Arial" panose="020B0604020202020204" pitchFamily="34" charset="0"/>
                <a:cs typeface="Arial" panose="020B0604020202020204" pitchFamily="34" charset="0"/>
              </a:rPr>
              <a:t>¡Puedo traducir todos correos!</a:t>
            </a:r>
          </a:p>
          <a:p>
            <a:pPr algn="ctr" defTabSz="364800">
              <a:defRPr/>
            </a:pPr>
            <a:endParaRPr lang="sk-SK" sz="798" b="1" i="1">
              <a:solidFill>
                <a:prstClr val="white">
                  <a:lumMod val="95000"/>
                </a:prstClr>
              </a:solidFill>
              <a:latin typeface="Arial" panose="020B0604020202020204" pitchFamily="34" charset="0"/>
              <a:cs typeface="Arial" panose="020B0604020202020204" pitchFamily="34" charset="0"/>
            </a:endParaRPr>
          </a:p>
          <a:p>
            <a:pPr algn="ctr" defTabSz="364800">
              <a:defRPr/>
            </a:pPr>
            <a:r>
              <a:rPr lang="sk-SK" sz="2234" i="1">
                <a:solidFill>
                  <a:srgbClr val="FFFF00"/>
                </a:solidFill>
                <a:latin typeface="Arial" panose="020B0604020202020204" pitchFamily="34" charset="0"/>
                <a:cs typeface="Arial" panose="020B0604020202020204" pitchFamily="34" charset="0"/>
              </a:rPr>
              <a:t>pista2011@gmail.com</a:t>
            </a:r>
          </a:p>
        </p:txBody>
      </p:sp>
      <p:pic>
        <p:nvPicPr>
          <p:cNvPr id="7" name="Vlajky">
            <a:extLst>
              <a:ext uri="{FF2B5EF4-FFF2-40B4-BE49-F238E27FC236}">
                <a16:creationId xmlns:a16="http://schemas.microsoft.com/office/drawing/2014/main" id="{E7A0C390-C813-4729-AADD-3214BE92187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471690" y="3321496"/>
            <a:ext cx="3056107" cy="1627377"/>
          </a:xfrm>
          <a:prstGeom prst="rect">
            <a:avLst/>
          </a:prstGeom>
        </p:spPr>
      </p:pic>
      <p:sp>
        <p:nvSpPr>
          <p:cNvPr id="8" name="Video">
            <a:hlinkClick r:id="rId7"/>
            <a:extLst>
              <a:ext uri="{FF2B5EF4-FFF2-40B4-BE49-F238E27FC236}">
                <a16:creationId xmlns:a16="http://schemas.microsoft.com/office/drawing/2014/main" id="{F990143E-AE9A-DA10-81F3-C2CC4E1D46F3}"/>
              </a:ext>
            </a:extLst>
          </p:cNvPr>
          <p:cNvSpPr/>
          <p:nvPr/>
        </p:nvSpPr>
        <p:spPr>
          <a:xfrm>
            <a:off x="697090" y="602704"/>
            <a:ext cx="2001736" cy="780240"/>
          </a:xfrm>
          <a:prstGeom prst="ellipse">
            <a:avLst/>
          </a:prstGeom>
          <a:gradFill>
            <a:gsLst>
              <a:gs pos="18000">
                <a:schemeClr val="accent4">
                  <a:lumMod val="40000"/>
                  <a:lumOff val="60000"/>
                </a:schemeClr>
              </a:gs>
              <a:gs pos="46000">
                <a:schemeClr val="accent4">
                  <a:lumMod val="60000"/>
                  <a:lumOff val="40000"/>
                </a:schemeClr>
              </a:gs>
              <a:gs pos="81000">
                <a:schemeClr val="accent4">
                  <a:lumMod val="75000"/>
                </a:schemeClr>
              </a:gs>
              <a:gs pos="100000">
                <a:schemeClr val="accent4">
                  <a:lumMod val="50000"/>
                </a:schemeClr>
              </a:gs>
            </a:gsLst>
            <a:lin ang="5400000" scaled="1"/>
          </a:gradFill>
          <a:ln>
            <a:solidFill>
              <a:schemeClr val="bg1"/>
            </a:solidFill>
          </a:ln>
          <a:effectLst>
            <a:reflection blurRad="63500" stA="56000" endPos="44000" dist="762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64800">
              <a:defRPr/>
            </a:pPr>
            <a:r>
              <a:rPr lang="sk-SK" sz="1436" b="1" i="1">
                <a:solidFill>
                  <a:prstClr val="black"/>
                </a:solidFill>
                <a:latin typeface="Arial" panose="020B0604020202020204" pitchFamily="34" charset="0"/>
                <a:cs typeface="Arial" panose="020B0604020202020204" pitchFamily="34" charset="0"/>
              </a:rPr>
              <a:t>MIS </a:t>
            </a:r>
            <a:r>
              <a:rPr lang="sk-SK" sz="1436" b="1" i="1">
                <a:solidFill>
                  <a:srgbClr val="FF0000"/>
                </a:solidFill>
                <a:latin typeface="Arial" panose="020B0604020202020204" pitchFamily="34" charset="0"/>
                <a:cs typeface="Arial" panose="020B0604020202020204" pitchFamily="34" charset="0"/>
              </a:rPr>
              <a:t>NUEVOS</a:t>
            </a:r>
            <a:r>
              <a:rPr lang="sk-SK" sz="1436" b="1" i="1">
                <a:solidFill>
                  <a:prstClr val="black"/>
                </a:solidFill>
                <a:latin typeface="Arial" panose="020B0604020202020204" pitchFamily="34" charset="0"/>
                <a:cs typeface="Arial" panose="020B0604020202020204" pitchFamily="34" charset="0"/>
              </a:rPr>
              <a:t> VIDEOS</a:t>
            </a:r>
          </a:p>
        </p:txBody>
      </p:sp>
      <p:sp>
        <p:nvSpPr>
          <p:cNvPr id="10" name="PPS">
            <a:hlinkClick r:id="rId8"/>
            <a:extLst>
              <a:ext uri="{FF2B5EF4-FFF2-40B4-BE49-F238E27FC236}">
                <a16:creationId xmlns:a16="http://schemas.microsoft.com/office/drawing/2014/main" id="{E14759C4-2553-2971-4785-92FBD7AAC238}"/>
              </a:ext>
            </a:extLst>
          </p:cNvPr>
          <p:cNvSpPr/>
          <p:nvPr/>
        </p:nvSpPr>
        <p:spPr>
          <a:xfrm>
            <a:off x="3139307" y="602704"/>
            <a:ext cx="2001736" cy="780240"/>
          </a:xfrm>
          <a:prstGeom prst="ellipse">
            <a:avLst/>
          </a:prstGeom>
          <a:gradFill>
            <a:gsLst>
              <a:gs pos="18000">
                <a:schemeClr val="accent4">
                  <a:lumMod val="40000"/>
                  <a:lumOff val="60000"/>
                </a:schemeClr>
              </a:gs>
              <a:gs pos="46000">
                <a:schemeClr val="accent4">
                  <a:lumMod val="60000"/>
                  <a:lumOff val="40000"/>
                </a:schemeClr>
              </a:gs>
              <a:gs pos="81000">
                <a:schemeClr val="accent4">
                  <a:lumMod val="75000"/>
                </a:schemeClr>
              </a:gs>
              <a:gs pos="100000">
                <a:schemeClr val="accent4">
                  <a:lumMod val="50000"/>
                </a:schemeClr>
              </a:gs>
            </a:gsLst>
            <a:lin ang="5400000" scaled="1"/>
          </a:gradFill>
          <a:ln>
            <a:solidFill>
              <a:schemeClr val="bg1"/>
            </a:solidFill>
          </a:ln>
          <a:effectLst>
            <a:reflection blurRad="63500" stA="56000" endPos="44000" dist="762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64800">
              <a:defRPr/>
            </a:pPr>
            <a:r>
              <a:rPr lang="sk-SK" sz="1436" b="1" i="1">
                <a:solidFill>
                  <a:prstClr val="black"/>
                </a:solidFill>
                <a:latin typeface="Arial" panose="020B0604020202020204" pitchFamily="34" charset="0"/>
                <a:cs typeface="Arial" panose="020B0604020202020204" pitchFamily="34" charset="0"/>
              </a:rPr>
              <a:t>MIS </a:t>
            </a:r>
            <a:r>
              <a:rPr lang="sk-SK" sz="1436" b="1" i="1">
                <a:solidFill>
                  <a:srgbClr val="FF0000"/>
                </a:solidFill>
                <a:latin typeface="Arial" panose="020B0604020202020204" pitchFamily="34" charset="0"/>
                <a:cs typeface="Arial" panose="020B0604020202020204" pitchFamily="34" charset="0"/>
              </a:rPr>
              <a:t>NUEVOS</a:t>
            </a:r>
            <a:r>
              <a:rPr lang="sk-SK" sz="1436" b="1" i="1">
                <a:solidFill>
                  <a:prstClr val="black"/>
                </a:solidFill>
                <a:latin typeface="Arial" panose="020B0604020202020204" pitchFamily="34" charset="0"/>
                <a:cs typeface="Arial" panose="020B0604020202020204" pitchFamily="34" charset="0"/>
              </a:rPr>
              <a:t> </a:t>
            </a:r>
          </a:p>
          <a:p>
            <a:pPr algn="ctr" defTabSz="364800">
              <a:defRPr/>
            </a:pPr>
            <a:r>
              <a:rPr lang="sk-SK" sz="1436" b="1" i="1">
                <a:solidFill>
                  <a:prstClr val="black"/>
                </a:solidFill>
                <a:latin typeface="Arial" panose="020B0604020202020204" pitchFamily="34" charset="0"/>
                <a:cs typeface="Arial" panose="020B0604020202020204" pitchFamily="34" charset="0"/>
              </a:rPr>
              <a:t>PPS</a:t>
            </a:r>
          </a:p>
        </p:txBody>
      </p:sp>
      <p:pic>
        <p:nvPicPr>
          <p:cNvPr id="12" name="Šípka V">
            <a:extLst>
              <a:ext uri="{FF2B5EF4-FFF2-40B4-BE49-F238E27FC236}">
                <a16:creationId xmlns:a16="http://schemas.microsoft.com/office/drawing/2014/main" id="{1C11E32C-AC77-53D9-18CC-82804EC8EDEE}"/>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rot="19227163">
            <a:off x="564422" y="1290476"/>
            <a:ext cx="695578" cy="250406"/>
          </a:xfrm>
          <a:prstGeom prst="rect">
            <a:avLst/>
          </a:prstGeom>
        </p:spPr>
      </p:pic>
      <p:sp>
        <p:nvSpPr>
          <p:cNvPr id="14" name="Klik V">
            <a:extLst>
              <a:ext uri="{FF2B5EF4-FFF2-40B4-BE49-F238E27FC236}">
                <a16:creationId xmlns:a16="http://schemas.microsoft.com/office/drawing/2014/main" id="{256F87CB-C0D2-CAF7-3100-24067B93C054}"/>
              </a:ext>
            </a:extLst>
          </p:cNvPr>
          <p:cNvSpPr txBox="1"/>
          <p:nvPr/>
        </p:nvSpPr>
        <p:spPr>
          <a:xfrm>
            <a:off x="806436" y="1635485"/>
            <a:ext cx="1017985" cy="313291"/>
          </a:xfrm>
          <a:prstGeom prst="rect">
            <a:avLst/>
          </a:prstGeom>
          <a:noFill/>
        </p:spPr>
        <p:txBody>
          <a:bodyPr wrap="square" rtlCol="0">
            <a:spAutoFit/>
          </a:bodyPr>
          <a:lstStyle/>
          <a:p>
            <a:pPr defTabSz="364800"/>
            <a:r>
              <a:rPr lang="sk-SK" sz="1436" i="1">
                <a:solidFill>
                  <a:prstClr val="white"/>
                </a:solidFill>
                <a:latin typeface="Arial" panose="020B0604020202020204" pitchFamily="34" charset="0"/>
              </a:rPr>
              <a:t>CLIC</a:t>
            </a:r>
          </a:p>
        </p:txBody>
      </p:sp>
      <p:pic>
        <p:nvPicPr>
          <p:cNvPr id="13" name="Šípka P">
            <a:extLst>
              <a:ext uri="{FF2B5EF4-FFF2-40B4-BE49-F238E27FC236}">
                <a16:creationId xmlns:a16="http://schemas.microsoft.com/office/drawing/2014/main" id="{C2273159-098E-B617-0271-721B1C5C7FED}"/>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rot="19227163">
            <a:off x="2955077" y="1257741"/>
            <a:ext cx="695578" cy="250406"/>
          </a:xfrm>
          <a:prstGeom prst="rect">
            <a:avLst/>
          </a:prstGeom>
        </p:spPr>
      </p:pic>
      <p:sp>
        <p:nvSpPr>
          <p:cNvPr id="15" name="Klik P">
            <a:extLst>
              <a:ext uri="{FF2B5EF4-FFF2-40B4-BE49-F238E27FC236}">
                <a16:creationId xmlns:a16="http://schemas.microsoft.com/office/drawing/2014/main" id="{4C9FB593-631D-B5A3-3B13-1D73AE9F2CD3}"/>
              </a:ext>
            </a:extLst>
          </p:cNvPr>
          <p:cNvSpPr txBox="1"/>
          <p:nvPr/>
        </p:nvSpPr>
        <p:spPr>
          <a:xfrm>
            <a:off x="3197092" y="1586318"/>
            <a:ext cx="1069547" cy="313291"/>
          </a:xfrm>
          <a:prstGeom prst="rect">
            <a:avLst/>
          </a:prstGeom>
          <a:noFill/>
        </p:spPr>
        <p:txBody>
          <a:bodyPr wrap="square" rtlCol="0">
            <a:spAutoFit/>
          </a:bodyPr>
          <a:lstStyle/>
          <a:p>
            <a:pPr defTabSz="364800"/>
            <a:r>
              <a:rPr lang="sk-SK" sz="1436" i="1">
                <a:solidFill>
                  <a:prstClr val="white"/>
                </a:solidFill>
                <a:latin typeface="Arial" panose="020B0604020202020204" pitchFamily="34" charset="0"/>
              </a:rPr>
              <a:t>CLIC</a:t>
            </a:r>
          </a:p>
        </p:txBody>
      </p:sp>
      <p:pic>
        <p:nvPicPr>
          <p:cNvPr id="19" name="Šípka W">
            <a:extLst>
              <a:ext uri="{FF2B5EF4-FFF2-40B4-BE49-F238E27FC236}">
                <a16:creationId xmlns:a16="http://schemas.microsoft.com/office/drawing/2014/main" id="{85274F74-967E-D19D-F9F0-DDCDC4C464B0}"/>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rot="19227163">
            <a:off x="10291258" y="2603298"/>
            <a:ext cx="695578" cy="250406"/>
          </a:xfrm>
          <a:prstGeom prst="rect">
            <a:avLst/>
          </a:prstGeom>
        </p:spPr>
      </p:pic>
      <p:sp>
        <p:nvSpPr>
          <p:cNvPr id="20" name="Klik W">
            <a:extLst>
              <a:ext uri="{FF2B5EF4-FFF2-40B4-BE49-F238E27FC236}">
                <a16:creationId xmlns:a16="http://schemas.microsoft.com/office/drawing/2014/main" id="{8B926153-3EDF-890B-BD9E-2E01B7E838AD}"/>
              </a:ext>
            </a:extLst>
          </p:cNvPr>
          <p:cNvSpPr txBox="1"/>
          <p:nvPr/>
        </p:nvSpPr>
        <p:spPr>
          <a:xfrm>
            <a:off x="10533272" y="2948307"/>
            <a:ext cx="1017985" cy="313291"/>
          </a:xfrm>
          <a:prstGeom prst="rect">
            <a:avLst/>
          </a:prstGeom>
          <a:noFill/>
        </p:spPr>
        <p:txBody>
          <a:bodyPr wrap="square" rtlCol="0">
            <a:spAutoFit/>
          </a:bodyPr>
          <a:lstStyle/>
          <a:p>
            <a:pPr defTabSz="364800"/>
            <a:r>
              <a:rPr lang="sk-SK" sz="1436" i="1">
                <a:solidFill>
                  <a:prstClr val="white"/>
                </a:solidFill>
                <a:latin typeface="Arial" panose="020B0604020202020204" pitchFamily="34" charset="0"/>
              </a:rPr>
              <a:t>CLIC</a:t>
            </a:r>
          </a:p>
        </p:txBody>
      </p:sp>
      <p:pic>
        <p:nvPicPr>
          <p:cNvPr id="22" name="Šípka M">
            <a:extLst>
              <a:ext uri="{FF2B5EF4-FFF2-40B4-BE49-F238E27FC236}">
                <a16:creationId xmlns:a16="http://schemas.microsoft.com/office/drawing/2014/main" id="{2F5A3E81-323E-B24C-ACA6-96FABE0E2145}"/>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rot="18335306">
            <a:off x="1014422" y="4602497"/>
            <a:ext cx="695578" cy="250406"/>
          </a:xfrm>
          <a:prstGeom prst="rect">
            <a:avLst/>
          </a:prstGeom>
        </p:spPr>
      </p:pic>
      <p:sp>
        <p:nvSpPr>
          <p:cNvPr id="23" name="Klik M">
            <a:extLst>
              <a:ext uri="{FF2B5EF4-FFF2-40B4-BE49-F238E27FC236}">
                <a16:creationId xmlns:a16="http://schemas.microsoft.com/office/drawing/2014/main" id="{AD3C0115-A371-419B-B5A4-0E2651BCDD16}"/>
              </a:ext>
            </a:extLst>
          </p:cNvPr>
          <p:cNvSpPr txBox="1"/>
          <p:nvPr/>
        </p:nvSpPr>
        <p:spPr>
          <a:xfrm>
            <a:off x="1362211" y="4888243"/>
            <a:ext cx="1017985" cy="313291"/>
          </a:xfrm>
          <a:prstGeom prst="rect">
            <a:avLst/>
          </a:prstGeom>
          <a:noFill/>
        </p:spPr>
        <p:txBody>
          <a:bodyPr wrap="square" rtlCol="0">
            <a:spAutoFit/>
          </a:bodyPr>
          <a:lstStyle/>
          <a:p>
            <a:pPr defTabSz="364800"/>
            <a:r>
              <a:rPr lang="sk-SK" sz="1436" i="1">
                <a:solidFill>
                  <a:prstClr val="white"/>
                </a:solidFill>
                <a:latin typeface="Arial" panose="020B0604020202020204" pitchFamily="34" charset="0"/>
              </a:rPr>
              <a:t>CLIC</a:t>
            </a:r>
          </a:p>
        </p:txBody>
      </p:sp>
      <p:sp>
        <p:nvSpPr>
          <p:cNvPr id="26" name="Jazyk">
            <a:extLst>
              <a:ext uri="{FF2B5EF4-FFF2-40B4-BE49-F238E27FC236}">
                <a16:creationId xmlns:a16="http://schemas.microsoft.com/office/drawing/2014/main" id="{71A23264-5850-27D6-8DFD-FA57757311E7}"/>
              </a:ext>
            </a:extLst>
          </p:cNvPr>
          <p:cNvSpPr txBox="1"/>
          <p:nvPr/>
        </p:nvSpPr>
        <p:spPr>
          <a:xfrm>
            <a:off x="269721" y="6353085"/>
            <a:ext cx="1017985" cy="313291"/>
          </a:xfrm>
          <a:prstGeom prst="rect">
            <a:avLst/>
          </a:prstGeom>
          <a:noFill/>
        </p:spPr>
        <p:txBody>
          <a:bodyPr wrap="square" rtlCol="0">
            <a:spAutoFit/>
          </a:bodyPr>
          <a:lstStyle/>
          <a:p>
            <a:pPr defTabSz="364800"/>
            <a:r>
              <a:rPr lang="sk-SK" sz="1436" i="1">
                <a:solidFill>
                  <a:prstClr val="white"/>
                </a:solidFill>
                <a:latin typeface="Arial" panose="020B0604020202020204" pitchFamily="34" charset="0"/>
              </a:rPr>
              <a:t>ESP</a:t>
            </a:r>
          </a:p>
        </p:txBody>
      </p:sp>
    </p:spTree>
    <p:extLst>
      <p:ext uri="{BB962C8B-B14F-4D97-AF65-F5344CB8AC3E}">
        <p14:creationId xmlns:p14="http://schemas.microsoft.com/office/powerpoint/2010/main" val="378099420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26"/>
                                        </p:tgtEl>
                                        <p:attrNameLst>
                                          <p:attrName>style.visibility</p:attrName>
                                        </p:attrNameLst>
                                      </p:cBhvr>
                                      <p:to>
                                        <p:strVal val="visible"/>
                                      </p:to>
                                    </p:set>
                                    <p:animEffect transition="in" filter="fade">
                                      <p:cBhvr>
                                        <p:cTn id="10" dur="1500"/>
                                        <p:tgtEl>
                                          <p:spTgt spid="26"/>
                                        </p:tgtEl>
                                      </p:cBhvr>
                                    </p:animEffect>
                                  </p:childTnLst>
                                </p:cTn>
                              </p:par>
                            </p:childTnLst>
                          </p:cTn>
                        </p:par>
                        <p:par>
                          <p:cTn id="11" fill="hold">
                            <p:stCondLst>
                              <p:cond delay="2000"/>
                            </p:stCondLst>
                            <p:childTnLst>
                              <p:par>
                                <p:cTn id="12" presetID="42" presetClass="entr" presetSubtype="0"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500"/>
                                        <p:tgtEl>
                                          <p:spTgt spid="4"/>
                                        </p:tgtEl>
                                      </p:cBhvr>
                                    </p:animEffect>
                                    <p:anim calcmode="lin" valueType="num">
                                      <p:cBhvr>
                                        <p:cTn id="15" dur="1500" fill="hold"/>
                                        <p:tgtEl>
                                          <p:spTgt spid="4"/>
                                        </p:tgtEl>
                                        <p:attrNameLst>
                                          <p:attrName>ppt_x</p:attrName>
                                        </p:attrNameLst>
                                      </p:cBhvr>
                                      <p:tavLst>
                                        <p:tav tm="0">
                                          <p:val>
                                            <p:strVal val="#ppt_x"/>
                                          </p:val>
                                        </p:tav>
                                        <p:tav tm="100000">
                                          <p:val>
                                            <p:strVal val="#ppt_x"/>
                                          </p:val>
                                        </p:tav>
                                      </p:tavLst>
                                    </p:anim>
                                    <p:anim calcmode="lin" valueType="num">
                                      <p:cBhvr>
                                        <p:cTn id="16" dur="1500" fill="hold"/>
                                        <p:tgtEl>
                                          <p:spTgt spid="4"/>
                                        </p:tgtEl>
                                        <p:attrNameLst>
                                          <p:attrName>ppt_y</p:attrName>
                                        </p:attrNameLst>
                                      </p:cBhvr>
                                      <p:tavLst>
                                        <p:tav tm="0">
                                          <p:val>
                                            <p:strVal val="#ppt_y+.1"/>
                                          </p:val>
                                        </p:tav>
                                        <p:tav tm="100000">
                                          <p:val>
                                            <p:strVal val="#ppt_y"/>
                                          </p:val>
                                        </p:tav>
                                      </p:tavLst>
                                    </p:anim>
                                  </p:childTnLst>
                                </p:cTn>
                              </p:par>
                            </p:childTnLst>
                          </p:cTn>
                        </p:par>
                        <p:par>
                          <p:cTn id="17" fill="hold">
                            <p:stCondLst>
                              <p:cond delay="3500"/>
                            </p:stCondLst>
                            <p:childTnLst>
                              <p:par>
                                <p:cTn id="18" presetID="1" presetClass="entr" presetSubtype="0" fill="hold" grpId="0" nodeType="afterEffect">
                                  <p:stCondLst>
                                    <p:cond delay="500"/>
                                  </p:stCondLst>
                                  <p:iterate type="lt">
                                    <p:tmAbs val="300"/>
                                  </p:iterate>
                                  <p:childTnLst>
                                    <p:set>
                                      <p:cBhvr>
                                        <p:cTn id="19" dur="1" fill="hold">
                                          <p:stCondLst>
                                            <p:cond delay="0"/>
                                          </p:stCondLst>
                                        </p:cTn>
                                        <p:tgtEl>
                                          <p:spTgt spid="6"/>
                                        </p:tgtEl>
                                        <p:attrNameLst>
                                          <p:attrName>style.visibility</p:attrName>
                                        </p:attrNameLst>
                                      </p:cBhvr>
                                      <p:to>
                                        <p:strVal val="visible"/>
                                      </p:to>
                                    </p:set>
                                  </p:childTnLst>
                                </p:cTn>
                              </p:par>
                            </p:childTnLst>
                          </p:cTn>
                        </p:par>
                        <p:par>
                          <p:cTn id="20" fill="hold">
                            <p:stCondLst>
                              <p:cond delay="5201"/>
                            </p:stCondLst>
                            <p:childTnLst>
                              <p:par>
                                <p:cTn id="21" presetID="42" presetClass="entr" presetSubtype="0" fill="hold" grpId="0"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1500"/>
                                        <p:tgtEl>
                                          <p:spTgt spid="2"/>
                                        </p:tgtEl>
                                      </p:cBhvr>
                                    </p:animEffect>
                                    <p:anim calcmode="lin" valueType="num">
                                      <p:cBhvr>
                                        <p:cTn id="24" dur="1500" fill="hold"/>
                                        <p:tgtEl>
                                          <p:spTgt spid="2"/>
                                        </p:tgtEl>
                                        <p:attrNameLst>
                                          <p:attrName>ppt_x</p:attrName>
                                        </p:attrNameLst>
                                      </p:cBhvr>
                                      <p:tavLst>
                                        <p:tav tm="0">
                                          <p:val>
                                            <p:strVal val="#ppt_x"/>
                                          </p:val>
                                        </p:tav>
                                        <p:tav tm="100000">
                                          <p:val>
                                            <p:strVal val="#ppt_x"/>
                                          </p:val>
                                        </p:tav>
                                      </p:tavLst>
                                    </p:anim>
                                    <p:anim calcmode="lin" valueType="num">
                                      <p:cBhvr>
                                        <p:cTn id="25" dur="1500" fill="hold"/>
                                        <p:tgtEl>
                                          <p:spTgt spid="2"/>
                                        </p:tgtEl>
                                        <p:attrNameLst>
                                          <p:attrName>ppt_y</p:attrName>
                                        </p:attrNameLst>
                                      </p:cBhvr>
                                      <p:tavLst>
                                        <p:tav tm="0">
                                          <p:val>
                                            <p:strVal val="#ppt_y+.1"/>
                                          </p:val>
                                        </p:tav>
                                        <p:tav tm="100000">
                                          <p:val>
                                            <p:strVal val="#ppt_y"/>
                                          </p:val>
                                        </p:tav>
                                      </p:tavLst>
                                    </p:anim>
                                  </p:childTnLst>
                                </p:cTn>
                              </p:par>
                            </p:childTnLst>
                          </p:cTn>
                        </p:par>
                        <p:par>
                          <p:cTn id="26" fill="hold">
                            <p:stCondLst>
                              <p:cond delay="6701"/>
                            </p:stCondLst>
                            <p:childTnLst>
                              <p:par>
                                <p:cTn id="27" presetID="22" presetClass="entr" presetSubtype="8" fill="hold" grpId="0" nodeType="afterEffect">
                                  <p:stCondLst>
                                    <p:cond delay="1000"/>
                                  </p:stCondLst>
                                  <p:childTnLst>
                                    <p:set>
                                      <p:cBhvr>
                                        <p:cTn id="28" dur="1" fill="hold">
                                          <p:stCondLst>
                                            <p:cond delay="0"/>
                                          </p:stCondLst>
                                        </p:cTn>
                                        <p:tgtEl>
                                          <p:spTgt spid="9"/>
                                        </p:tgtEl>
                                        <p:attrNameLst>
                                          <p:attrName>style.visibility</p:attrName>
                                        </p:attrNameLst>
                                      </p:cBhvr>
                                      <p:to>
                                        <p:strVal val="visible"/>
                                      </p:to>
                                    </p:set>
                                    <p:animEffect transition="in" filter="wipe(left)">
                                      <p:cBhvr>
                                        <p:cTn id="29" dur="2000"/>
                                        <p:tgtEl>
                                          <p:spTgt spid="9"/>
                                        </p:tgtEl>
                                      </p:cBhvr>
                                    </p:animEffect>
                                  </p:childTnLst>
                                </p:cTn>
                              </p:par>
                              <p:par>
                                <p:cTn id="30" presetID="10" presetClass="entr" presetSubtype="0" fill="hold" nodeType="withEffect">
                                  <p:stCondLst>
                                    <p:cond delay="100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2000"/>
                                        <p:tgtEl>
                                          <p:spTgt spid="7"/>
                                        </p:tgtEl>
                                      </p:cBhvr>
                                    </p:animEffect>
                                  </p:childTnLst>
                                </p:cTn>
                              </p:par>
                            </p:childTnLst>
                          </p:cTn>
                        </p:par>
                        <p:par>
                          <p:cTn id="33" fill="hold">
                            <p:stCondLst>
                              <p:cond delay="9701"/>
                            </p:stCondLst>
                            <p:childTnLst>
                              <p:par>
                                <p:cTn id="34" presetID="10" presetClass="entr" presetSubtype="0" fill="hold" grpId="0" nodeType="afterEffect">
                                  <p:stCondLst>
                                    <p:cond delay="50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1500"/>
                                        <p:tgtEl>
                                          <p:spTgt spid="8"/>
                                        </p:tgtEl>
                                      </p:cBhvr>
                                    </p:animEffect>
                                  </p:childTnLst>
                                </p:cTn>
                              </p:par>
                            </p:childTnLst>
                          </p:cTn>
                        </p:par>
                        <p:par>
                          <p:cTn id="37" fill="hold">
                            <p:stCondLst>
                              <p:cond delay="11701"/>
                            </p:stCondLst>
                            <p:childTnLst>
                              <p:par>
                                <p:cTn id="38" presetID="10" presetClass="entr" presetSubtype="0" fill="hold" grpId="0" nodeType="afterEffect">
                                  <p:stCondLst>
                                    <p:cond delay="500"/>
                                  </p:stCondLst>
                                  <p:childTnLst>
                                    <p:set>
                                      <p:cBhvr>
                                        <p:cTn id="39" dur="1" fill="hold">
                                          <p:stCondLst>
                                            <p:cond delay="0"/>
                                          </p:stCondLst>
                                        </p:cTn>
                                        <p:tgtEl>
                                          <p:spTgt spid="10"/>
                                        </p:tgtEl>
                                        <p:attrNameLst>
                                          <p:attrName>style.visibility</p:attrName>
                                        </p:attrNameLst>
                                      </p:cBhvr>
                                      <p:to>
                                        <p:strVal val="visible"/>
                                      </p:to>
                                    </p:set>
                                    <p:animEffect transition="in" filter="fade">
                                      <p:cBhvr>
                                        <p:cTn id="40" dur="1500"/>
                                        <p:tgtEl>
                                          <p:spTgt spid="10"/>
                                        </p:tgtEl>
                                      </p:cBhvr>
                                    </p:animEffect>
                                  </p:childTnLst>
                                </p:cTn>
                              </p:par>
                            </p:childTnLst>
                          </p:cTn>
                        </p:par>
                        <p:par>
                          <p:cTn id="41" fill="hold">
                            <p:stCondLst>
                              <p:cond delay="13701"/>
                            </p:stCondLst>
                            <p:childTnLst>
                              <p:par>
                                <p:cTn id="42" presetID="18" presetClass="entr" presetSubtype="3" fill="hold" nodeType="after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strips(upRight)">
                                      <p:cBhvr>
                                        <p:cTn id="44" dur="1000"/>
                                        <p:tgtEl>
                                          <p:spTgt spid="12"/>
                                        </p:tgtEl>
                                      </p:cBhvr>
                                    </p:animEffect>
                                  </p:childTnLst>
                                </p:cTn>
                              </p:par>
                            </p:childTnLst>
                          </p:cTn>
                        </p:par>
                        <p:par>
                          <p:cTn id="45" fill="hold">
                            <p:stCondLst>
                              <p:cond delay="14701"/>
                            </p:stCondLst>
                            <p:childTnLst>
                              <p:par>
                                <p:cTn id="46" presetID="22" presetClass="entr" presetSubtype="8" fill="hold" grpId="0" nodeType="after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wipe(left)">
                                      <p:cBhvr>
                                        <p:cTn id="48" dur="1000"/>
                                        <p:tgtEl>
                                          <p:spTgt spid="14"/>
                                        </p:tgtEl>
                                      </p:cBhvr>
                                    </p:animEffect>
                                  </p:childTnLst>
                                </p:cTn>
                              </p:par>
                            </p:childTnLst>
                          </p:cTn>
                        </p:par>
                        <p:par>
                          <p:cTn id="49" fill="hold">
                            <p:stCondLst>
                              <p:cond delay="15701"/>
                            </p:stCondLst>
                            <p:childTnLst>
                              <p:par>
                                <p:cTn id="50" presetID="18" presetClass="entr" presetSubtype="3" fill="hold" nodeType="after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strips(upRight)">
                                      <p:cBhvr>
                                        <p:cTn id="52" dur="1000"/>
                                        <p:tgtEl>
                                          <p:spTgt spid="13"/>
                                        </p:tgtEl>
                                      </p:cBhvr>
                                    </p:animEffect>
                                  </p:childTnLst>
                                </p:cTn>
                              </p:par>
                            </p:childTnLst>
                          </p:cTn>
                        </p:par>
                        <p:par>
                          <p:cTn id="53" fill="hold">
                            <p:stCondLst>
                              <p:cond delay="16701"/>
                            </p:stCondLst>
                            <p:childTnLst>
                              <p:par>
                                <p:cTn id="54" presetID="22" presetClass="entr" presetSubtype="8" fill="hold" grpId="0" nodeType="afterEffect">
                                  <p:stCondLst>
                                    <p:cond delay="0"/>
                                  </p:stCondLst>
                                  <p:childTnLst>
                                    <p:set>
                                      <p:cBhvr>
                                        <p:cTn id="55" dur="1" fill="hold">
                                          <p:stCondLst>
                                            <p:cond delay="0"/>
                                          </p:stCondLst>
                                        </p:cTn>
                                        <p:tgtEl>
                                          <p:spTgt spid="15"/>
                                        </p:tgtEl>
                                        <p:attrNameLst>
                                          <p:attrName>style.visibility</p:attrName>
                                        </p:attrNameLst>
                                      </p:cBhvr>
                                      <p:to>
                                        <p:strVal val="visible"/>
                                      </p:to>
                                    </p:set>
                                    <p:animEffect transition="in" filter="wipe(left)">
                                      <p:cBhvr>
                                        <p:cTn id="56" dur="1000"/>
                                        <p:tgtEl>
                                          <p:spTgt spid="15"/>
                                        </p:tgtEl>
                                      </p:cBhvr>
                                    </p:animEffect>
                                  </p:childTnLst>
                                </p:cTn>
                              </p:par>
                            </p:childTnLst>
                          </p:cTn>
                        </p:par>
                        <p:par>
                          <p:cTn id="57" fill="hold">
                            <p:stCondLst>
                              <p:cond delay="17701"/>
                            </p:stCondLst>
                            <p:childTnLst>
                              <p:par>
                                <p:cTn id="58" presetID="18" presetClass="entr" presetSubtype="3" fill="hold" nodeType="afterEffect">
                                  <p:stCondLst>
                                    <p:cond delay="0"/>
                                  </p:stCondLst>
                                  <p:childTnLst>
                                    <p:set>
                                      <p:cBhvr>
                                        <p:cTn id="59" dur="1" fill="hold">
                                          <p:stCondLst>
                                            <p:cond delay="0"/>
                                          </p:stCondLst>
                                        </p:cTn>
                                        <p:tgtEl>
                                          <p:spTgt spid="22"/>
                                        </p:tgtEl>
                                        <p:attrNameLst>
                                          <p:attrName>style.visibility</p:attrName>
                                        </p:attrNameLst>
                                      </p:cBhvr>
                                      <p:to>
                                        <p:strVal val="visible"/>
                                      </p:to>
                                    </p:set>
                                    <p:animEffect transition="in" filter="strips(upRight)">
                                      <p:cBhvr>
                                        <p:cTn id="60" dur="1000"/>
                                        <p:tgtEl>
                                          <p:spTgt spid="22"/>
                                        </p:tgtEl>
                                      </p:cBhvr>
                                    </p:animEffect>
                                  </p:childTnLst>
                                </p:cTn>
                              </p:par>
                            </p:childTnLst>
                          </p:cTn>
                        </p:par>
                        <p:par>
                          <p:cTn id="61" fill="hold">
                            <p:stCondLst>
                              <p:cond delay="18701"/>
                            </p:stCondLst>
                            <p:childTnLst>
                              <p:par>
                                <p:cTn id="62" presetID="22" presetClass="entr" presetSubtype="8" fill="hold" grpId="0" nodeType="after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wipe(left)">
                                      <p:cBhvr>
                                        <p:cTn id="64" dur="1000"/>
                                        <p:tgtEl>
                                          <p:spTgt spid="23"/>
                                        </p:tgtEl>
                                      </p:cBhvr>
                                    </p:animEffect>
                                  </p:childTnLst>
                                </p:cTn>
                              </p:par>
                            </p:childTnLst>
                          </p:cTn>
                        </p:par>
                        <p:par>
                          <p:cTn id="65" fill="hold">
                            <p:stCondLst>
                              <p:cond delay="19701"/>
                            </p:stCondLst>
                            <p:childTnLst>
                              <p:par>
                                <p:cTn id="66" presetID="18" presetClass="entr" presetSubtype="3" fill="hold" nodeType="afterEffect">
                                  <p:stCondLst>
                                    <p:cond delay="0"/>
                                  </p:stCondLst>
                                  <p:childTnLst>
                                    <p:set>
                                      <p:cBhvr>
                                        <p:cTn id="67" dur="1" fill="hold">
                                          <p:stCondLst>
                                            <p:cond delay="0"/>
                                          </p:stCondLst>
                                        </p:cTn>
                                        <p:tgtEl>
                                          <p:spTgt spid="19"/>
                                        </p:tgtEl>
                                        <p:attrNameLst>
                                          <p:attrName>style.visibility</p:attrName>
                                        </p:attrNameLst>
                                      </p:cBhvr>
                                      <p:to>
                                        <p:strVal val="visible"/>
                                      </p:to>
                                    </p:set>
                                    <p:animEffect transition="in" filter="strips(upRight)">
                                      <p:cBhvr>
                                        <p:cTn id="68" dur="1000"/>
                                        <p:tgtEl>
                                          <p:spTgt spid="19"/>
                                        </p:tgtEl>
                                      </p:cBhvr>
                                    </p:animEffect>
                                  </p:childTnLst>
                                </p:cTn>
                              </p:par>
                            </p:childTnLst>
                          </p:cTn>
                        </p:par>
                        <p:par>
                          <p:cTn id="69" fill="hold">
                            <p:stCondLst>
                              <p:cond delay="20701"/>
                            </p:stCondLst>
                            <p:childTnLst>
                              <p:par>
                                <p:cTn id="70" presetID="22" presetClass="entr" presetSubtype="8" fill="hold" grpId="0" nodeType="afterEffect">
                                  <p:stCondLst>
                                    <p:cond delay="0"/>
                                  </p:stCondLst>
                                  <p:childTnLst>
                                    <p:set>
                                      <p:cBhvr>
                                        <p:cTn id="71" dur="1" fill="hold">
                                          <p:stCondLst>
                                            <p:cond delay="0"/>
                                          </p:stCondLst>
                                        </p:cTn>
                                        <p:tgtEl>
                                          <p:spTgt spid="20"/>
                                        </p:tgtEl>
                                        <p:attrNameLst>
                                          <p:attrName>style.visibility</p:attrName>
                                        </p:attrNameLst>
                                      </p:cBhvr>
                                      <p:to>
                                        <p:strVal val="visible"/>
                                      </p:to>
                                    </p:set>
                                    <p:animEffect transition="in" filter="wipe(left)">
                                      <p:cBhvr>
                                        <p:cTn id="72"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2" grpId="0" animBg="1"/>
      <p:bldP spid="9" grpId="0" animBg="1"/>
      <p:bldP spid="8" grpId="0" animBg="1"/>
      <p:bldP spid="10" grpId="0" animBg="1"/>
      <p:bldP spid="14" grpId="0"/>
      <p:bldP spid="15" grpId="0"/>
      <p:bldP spid="20" grpId="0"/>
      <p:bldP spid="23" grpId="0"/>
      <p:bldP spid="26"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596089"/>
            <a:ext cx="12160249" cy="228381"/>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188" tIns="45594" rIns="91188" bIns="45594"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2018" eaLnBrk="1" fontAlgn="base" hangingPunct="1">
              <a:spcBef>
                <a:spcPct val="0"/>
              </a:spcBef>
              <a:spcAft>
                <a:spcPct val="0"/>
              </a:spcAft>
              <a:defRPr/>
            </a:pPr>
            <a:endParaRPr lang="sk-SK" altLang="sk-SK" sz="1810">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96110" y="289"/>
            <a:ext cx="4864962" cy="1558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519675" y="1900599"/>
            <a:ext cx="9120906" cy="23758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188" tIns="45594" rIns="91188" bIns="4559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2018" eaLnBrk="1" fontAlgn="base" hangingPunct="1">
              <a:spcBef>
                <a:spcPct val="50000"/>
              </a:spcBef>
              <a:spcAft>
                <a:spcPct val="0"/>
              </a:spcAft>
              <a:defRPr/>
            </a:pPr>
            <a:r>
              <a:rPr lang="es-ES" altLang="sk-SK" sz="5972" b="1">
                <a:solidFill>
                  <a:srgbClr val="000000"/>
                </a:solidFill>
                <a:latin typeface="Kristen ITC" pitchFamily="66" charset="0"/>
                <a:ea typeface="MS Gothic" panose="020B0609070205080204" pitchFamily="49" charset="-128"/>
              </a:rPr>
              <a:t>¿Te ha gustado?</a:t>
            </a:r>
            <a:r>
              <a:rPr lang="es-ES" altLang="sk-SK" sz="4795">
                <a:solidFill>
                  <a:srgbClr val="000000"/>
                </a:solidFill>
                <a:latin typeface="Kristen ITC" pitchFamily="66" charset="0"/>
                <a:ea typeface="MS Gothic" panose="020B0609070205080204" pitchFamily="49" charset="-128"/>
              </a:rPr>
              <a:t> </a:t>
            </a:r>
            <a:br>
              <a:rPr lang="es-ES" altLang="sk-SK" sz="4795">
                <a:solidFill>
                  <a:srgbClr val="000000"/>
                </a:solidFill>
                <a:latin typeface="Kristen ITC" pitchFamily="66" charset="0"/>
                <a:ea typeface="MS Gothic" panose="020B0609070205080204" pitchFamily="49" charset="-128"/>
              </a:rPr>
            </a:br>
            <a:r>
              <a:rPr lang="es-ES" altLang="sk-SK" sz="4434">
                <a:solidFill>
                  <a:srgbClr val="000000"/>
                </a:solidFill>
                <a:latin typeface="Kristen ITC" pitchFamily="66" charset="0"/>
                <a:ea typeface="MS Gothic" panose="020B0609070205080204" pitchFamily="49" charset="-128"/>
              </a:rPr>
              <a:t>Puedes ver más entrando </a:t>
            </a:r>
            <a:br>
              <a:rPr lang="es-ES" altLang="sk-SK" sz="4434">
                <a:solidFill>
                  <a:srgbClr val="000000"/>
                </a:solidFill>
                <a:latin typeface="Kristen ITC" pitchFamily="66" charset="0"/>
                <a:ea typeface="MS Gothic" panose="020B0609070205080204" pitchFamily="49" charset="-128"/>
              </a:rPr>
            </a:br>
            <a:r>
              <a:rPr lang="es-ES" altLang="sk-SK" sz="4434" b="1">
                <a:solidFill>
                  <a:srgbClr val="40F903"/>
                </a:solidFill>
                <a:latin typeface="Kristen ITC" pitchFamily="66" charset="0"/>
                <a:ea typeface="MS Gothic" panose="020B0609070205080204" pitchFamily="49" charset="-128"/>
                <a:hlinkClick r:id="rId2"/>
              </a:rPr>
              <a:t>Aquí</a:t>
            </a:r>
            <a:endParaRPr lang="es-ES" altLang="sk-SK" sz="4434"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910364" y="4684270"/>
            <a:ext cx="2660144" cy="1902574"/>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188" tIns="45594" rIns="91188" bIns="4559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2018" eaLnBrk="1" fontAlgn="base" hangingPunct="1">
              <a:spcBef>
                <a:spcPct val="50000"/>
              </a:spcBef>
              <a:spcAft>
                <a:spcPct val="0"/>
              </a:spcAft>
              <a:defRPr/>
            </a:pPr>
            <a:r>
              <a:rPr lang="es-ES_tradnl" altLang="sk-SK" sz="1810"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810" b="1">
                <a:solidFill>
                  <a:srgbClr val="0066FF"/>
                </a:solidFill>
                <a:latin typeface="Arial" pitchFamily="34" charset="0"/>
                <a:ea typeface="MS Gothic" panose="020B0609070205080204" pitchFamily="49" charset="-128"/>
              </a:rPr>
              <a:t> </a:t>
            </a:r>
          </a:p>
          <a:p>
            <a:pPr defTabSz="912018" eaLnBrk="1" fontAlgn="base" hangingPunct="1">
              <a:spcBef>
                <a:spcPct val="50000"/>
              </a:spcBef>
              <a:spcAft>
                <a:spcPct val="0"/>
              </a:spcAft>
              <a:defRPr/>
            </a:pPr>
            <a:endParaRPr lang="es-ES" altLang="sk-SK" sz="1810"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89435" y="4328052"/>
            <a:ext cx="2355635" cy="2355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0510" y="4918396"/>
            <a:ext cx="1216600" cy="988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19675" y="2964945"/>
            <a:ext cx="531454" cy="531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19675" y="3496399"/>
            <a:ext cx="531454" cy="531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19675" y="4027853"/>
            <a:ext cx="531454" cy="5328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19675" y="4560745"/>
            <a:ext cx="531454" cy="531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Vlastné 29">
      <a:majorFont>
        <a:latin typeface="Arial"/>
        <a:ea typeface=""/>
        <a:cs typeface=""/>
      </a:majorFont>
      <a:minorFont>
        <a:latin typeface="Arial"/>
        <a:ea typeface=""/>
        <a:cs typeface=""/>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5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6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776</Words>
  <Application>Microsoft Office PowerPoint</Application>
  <PresentationFormat>Vlastná</PresentationFormat>
  <Paragraphs>87</Paragraphs>
  <Slides>54</Slides>
  <Notes>0</Notes>
  <HiddenSlides>0</HiddenSlides>
  <MMClips>0</MMClips>
  <ScaleCrop>false</ScaleCrop>
  <HeadingPairs>
    <vt:vector size="6" baseType="variant">
      <vt:variant>
        <vt:lpstr>Použité písma</vt:lpstr>
      </vt:variant>
      <vt:variant>
        <vt:i4>9</vt:i4>
      </vt:variant>
      <vt:variant>
        <vt:lpstr>Motív</vt:lpstr>
      </vt:variant>
      <vt:variant>
        <vt:i4>5</vt:i4>
      </vt:variant>
      <vt:variant>
        <vt:lpstr>Nadpisy snímok</vt:lpstr>
      </vt:variant>
      <vt:variant>
        <vt:i4>54</vt:i4>
      </vt:variant>
    </vt:vector>
  </HeadingPairs>
  <TitlesOfParts>
    <vt:vector size="68" baseType="lpstr">
      <vt:lpstr>Arial</vt:lpstr>
      <vt:lpstr>NewBrunswick</vt:lpstr>
      <vt:lpstr>Kristen ITC</vt:lpstr>
      <vt:lpstr>Balloon XBd BT</vt:lpstr>
      <vt:lpstr>Tekton Pro</vt:lpstr>
      <vt:lpstr>Merlin</vt:lpstr>
      <vt:lpstr>Nadianne</vt:lpstr>
      <vt:lpstr>Wingdings</vt:lpstr>
      <vt:lpstr>Shogun</vt:lpstr>
      <vt:lpstr>Motív balíka Office</vt:lpstr>
      <vt:lpstr>1_Motív balíka Office</vt:lpstr>
      <vt:lpstr>5_Motív Office</vt:lpstr>
      <vt:lpstr>6_Motív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Prezentácia programu PowerPoint</dc:title>
  <dc:creator/>
  <cp:lastModifiedBy/>
  <cp:revision>1</cp:revision>
  <dcterms:created xsi:type="dcterms:W3CDTF">2017-12-03T08:20:41Z</dcterms:created>
  <dcterms:modified xsi:type="dcterms:W3CDTF">2023-04-19T12:00:13Z</dcterms:modified>
</cp:coreProperties>
</file>