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9" r:id="rId3"/>
    <p:sldId id="273" r:id="rId4"/>
    <p:sldId id="272" r:id="rId5"/>
    <p:sldId id="275" r:id="rId6"/>
    <p:sldId id="276" r:id="rId7"/>
    <p:sldId id="277" r:id="rId8"/>
    <p:sldId id="270" r:id="rId9"/>
    <p:sldId id="279" r:id="rId10"/>
    <p:sldId id="278" r:id="rId11"/>
    <p:sldId id="280" r:id="rId12"/>
    <p:sldId id="282" r:id="rId13"/>
    <p:sldId id="281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2" y="-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DF613-DC63-4A27-9FB9-74D5C059E33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21/06/2012</a:t>
            </a:fld>
            <a:endParaRPr lang="es-ES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78F697-3B11-4805-A42D-0A4E9F24373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C:\Users\FRANCISCO MIGUEL\Desktop\9651476-closeup-repostar-gasolina-en-estacion-de-g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20688"/>
            <a:ext cx="1595669" cy="119675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84368" y="2996952"/>
            <a:ext cx="1043608" cy="38610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C:\Users\FRANCISCO MIGUEL\Desktop\3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3573016"/>
            <a:ext cx="1787690" cy="134076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259632" y="1628800"/>
            <a:ext cx="7884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es-E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Cómo ahorrar a la hora de repostar</a:t>
            </a:r>
            <a:endParaRPr lang="es-ES" sz="3600" dirty="0"/>
          </a:p>
        </p:txBody>
      </p:sp>
    </p:spTree>
  </p:cSld>
  <p:clrMapOvr>
    <a:masterClrMapping/>
  </p:clrMapOvr>
  <p:transition>
    <p:sndAc>
      <p:stSnd loop="1">
        <p:snd r:embed="rId2" name="SONIDO AUTO Y ´MÚSIC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C:\Users\FRANCISCO MIGUEL\Desktop\9651476-closeup-repostar-gasolina-en-estacion-de-g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1595669" cy="119675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84368" y="2996952"/>
            <a:ext cx="1043608" cy="38610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C:\Users\FRANCISCO MIGUEL\Desktop\3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3501008"/>
            <a:ext cx="1787690" cy="1340768"/>
          </a:xfrm>
          <a:prstGeom prst="rect">
            <a:avLst/>
          </a:prstGeom>
          <a:noFill/>
        </p:spPr>
      </p:pic>
      <p:pic>
        <p:nvPicPr>
          <p:cNvPr id="2050" name="Picture 2" descr="C:\Users\FRANCISCO MIGUEL\Desktop\040514_YAeur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2564904"/>
            <a:ext cx="1440160" cy="1920213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259632" y="1268760"/>
            <a:ext cx="7884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es-E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No queme su dinero</a:t>
            </a:r>
            <a:endParaRPr lang="es-E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C:\Users\FRANCISCO MIGUEL\Desktop\9651476-closeup-repostar-gasolina-en-estacion-de-g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1595669" cy="119675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043608" y="908720"/>
            <a:ext cx="8100392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</a:t>
            </a:r>
            <a:r>
              <a:rPr lang="es-E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 autor de este texto trabaja en una refinería </a:t>
            </a:r>
          </a:p>
          <a:p>
            <a:pPr algn="ctr"/>
            <a:r>
              <a:rPr lang="es-E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desde hace 31 años. Así que puede usted </a:t>
            </a:r>
          </a:p>
          <a:p>
            <a:pPr algn="ctr"/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tomar </a:t>
            </a:r>
            <a:r>
              <a:rPr lang="es-E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 serio sus consejos, y poner en</a:t>
            </a:r>
          </a:p>
          <a:p>
            <a:pPr algn="ctr"/>
            <a:r>
              <a:rPr lang="es-E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práctica los </a:t>
            </a:r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trucos que expone a </a:t>
            </a:r>
          </a:p>
          <a:p>
            <a:pPr algn="ctr"/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continuación para aprovechar a</a:t>
            </a:r>
            <a:r>
              <a:rPr lang="es-E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 </a:t>
            </a:r>
          </a:p>
          <a:p>
            <a:pPr algn="ctr"/>
            <a:r>
              <a:rPr lang="es-E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máxim</a:t>
            </a:r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 su combustible y </a:t>
            </a:r>
          </a:p>
          <a:p>
            <a:pPr algn="ctr"/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por consiguiente, </a:t>
            </a:r>
          </a:p>
          <a:p>
            <a:pPr algn="ctr"/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su dinero.</a:t>
            </a:r>
          </a:p>
          <a:p>
            <a:pPr algn="ctr"/>
            <a:endParaRPr lang="es-ES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ES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ES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s-ES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s-E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Esperamos que le sean provechosos.</a:t>
            </a:r>
            <a:r>
              <a:rPr lang="es-ES" sz="8800" b="1" dirty="0" smtClean="0"/>
              <a:t/>
            </a:r>
            <a:br>
              <a:rPr lang="es-ES" sz="8800" b="1" dirty="0" smtClean="0"/>
            </a:br>
            <a:endParaRPr lang="es-ES" sz="8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84368" y="2996952"/>
            <a:ext cx="1043608" cy="38610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C:\Users\FRANCISCO MIGUEL\Desktop\3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3501008"/>
            <a:ext cx="1787690" cy="1340768"/>
          </a:xfrm>
          <a:prstGeom prst="rect">
            <a:avLst/>
          </a:prstGeom>
          <a:noFill/>
        </p:spPr>
      </p:pic>
      <p:pic>
        <p:nvPicPr>
          <p:cNvPr id="8" name="Picture 2" descr="C:\Users\FRANCISCO MIGUEL\Desktop\moneda-euro-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05064"/>
            <a:ext cx="952500" cy="95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79512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427984" y="620688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4499992" y="836712"/>
            <a:ext cx="4465045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1er. Truco:</a:t>
            </a:r>
          </a:p>
          <a:p>
            <a:pPr algn="just"/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Llenar el depósito por la </a:t>
            </a:r>
            <a:r>
              <a:rPr lang="es-ES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ma-ñana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temprano. La </a:t>
            </a:r>
            <a:r>
              <a:rPr lang="es-ES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tempe-ratura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ambiente y del suelo es más baja.</a:t>
            </a:r>
          </a:p>
          <a:p>
            <a:pPr algn="just"/>
            <a:endParaRPr lang="es-ES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endParaRPr lang="es-ES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endParaRPr lang="es-ES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Todas las estaciones de servicio tienen sus depósitos bajo tierra.  Al estar más fría la tierra, la den-</a:t>
            </a:r>
            <a:r>
              <a:rPr lang="es-ES" sz="2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sidad</a:t>
            </a:r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de la gasolina y del </a:t>
            </a:r>
            <a:r>
              <a:rPr lang="es-ES" sz="2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gasó</a:t>
            </a:r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-leo es más pequeña. </a:t>
            </a:r>
            <a:endParaRPr lang="es-ES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2" name="Picture 2" descr="C:\Users\FRANCISCO MIGUEL\Desktop\REPOSTANDO GASOLINA\estaci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1" y="3789040"/>
            <a:ext cx="3960441" cy="2448272"/>
          </a:xfrm>
          <a:prstGeom prst="rect">
            <a:avLst/>
          </a:prstGeom>
          <a:noFill/>
        </p:spPr>
      </p:pic>
      <p:pic>
        <p:nvPicPr>
          <p:cNvPr id="13" name="Picture 2" descr="C:\Users\FRANCISCO MIGUEL\Desktop\REPOSTANDO GASOLINA\esta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3946895" cy="295232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79512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427984" y="620688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4499992" y="836712"/>
            <a:ext cx="4465045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Al contrario pasa durante el día, que la </a:t>
            </a:r>
            <a:r>
              <a:rPr lang="es-ES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temperatúra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del suelo sube y los carburan-</a:t>
            </a:r>
            <a:r>
              <a:rPr lang="es-ES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tes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tienden a expandirse.</a:t>
            </a:r>
          </a:p>
          <a:p>
            <a:pPr algn="just"/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Por último, si usted llena el depósito al medio día, por la tarde o al anochecer, el litro de combustible  no será un litro sino menos.</a:t>
            </a:r>
          </a:p>
          <a:p>
            <a:r>
              <a:rPr lang="es-ES" sz="3200" b="1" dirty="0" smtClean="0"/>
              <a:t> </a:t>
            </a:r>
            <a:endParaRPr lang="es-E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098" name="Picture 2" descr="C:\Users\FRANCISCO MIGUEL\Desktop\gasolin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4032448" cy="2520280"/>
          </a:xfrm>
          <a:prstGeom prst="rect">
            <a:avLst/>
          </a:prstGeom>
          <a:noFill/>
        </p:spPr>
      </p:pic>
      <p:cxnSp>
        <p:nvCxnSpPr>
          <p:cNvPr id="11" name="10 Conector recto"/>
          <p:cNvCxnSpPr/>
          <p:nvPr/>
        </p:nvCxnSpPr>
        <p:spPr>
          <a:xfrm flipH="1">
            <a:off x="179512" y="260648"/>
            <a:ext cx="4032448" cy="252028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 flipH="1" flipV="1">
            <a:off x="179512" y="260648"/>
            <a:ext cx="4032448" cy="252028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79512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115616" y="5013176"/>
            <a:ext cx="446504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</a:p>
          <a:p>
            <a:r>
              <a:rPr lang="es-ES" sz="3200" b="1" dirty="0" smtClean="0"/>
              <a:t> </a:t>
            </a:r>
            <a:endParaRPr lang="es-E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Picture 2" descr="C:\Users\FRANCISCO MIGUEL\Desktop\9651476-closeup-repostar-gasolina-en-estacion-de-g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3936437" cy="295232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84368" y="3789040"/>
            <a:ext cx="1043608" cy="30689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2" descr="C:\Users\FRANCISCO MIGUEL\Desktop\3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023066"/>
            <a:ext cx="3011826" cy="2258870"/>
          </a:xfrm>
          <a:prstGeom prst="rect">
            <a:avLst/>
          </a:prstGeom>
          <a:noFill/>
        </p:spPr>
      </p:pic>
      <p:cxnSp>
        <p:nvCxnSpPr>
          <p:cNvPr id="11" name="10 Conector recto"/>
          <p:cNvCxnSpPr/>
          <p:nvPr/>
        </p:nvCxnSpPr>
        <p:spPr>
          <a:xfrm flipH="1">
            <a:off x="5940152" y="4077072"/>
            <a:ext cx="2952328" cy="223224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>
            <a:off x="5940152" y="4077072"/>
            <a:ext cx="3024336" cy="21602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Rectángulo"/>
          <p:cNvSpPr/>
          <p:nvPr/>
        </p:nvSpPr>
        <p:spPr>
          <a:xfrm>
            <a:off x="4211960" y="404664"/>
            <a:ext cx="493204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2º Truco:</a:t>
            </a:r>
          </a:p>
          <a:p>
            <a:pPr algn="just"/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Cuando llene el depósito, no apriete la manilla del surtidor al máximo.</a:t>
            </a:r>
          </a:p>
          <a:p>
            <a:pPr algn="just"/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Según la presión que se ejerza sobre la manilla, la velocidad del surtidor puede ser lenta, media, o alta. Elija siempre el modo más lento y ahorra-</a:t>
            </a:r>
            <a:r>
              <a:rPr lang="es-E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rá</a:t>
            </a:r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más dinero.</a:t>
            </a:r>
          </a:p>
          <a:p>
            <a:pPr algn="just"/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Al surtir más lentamente, se crea menos vapor y la mayor parte del vertido se convierte en un </a:t>
            </a:r>
            <a:r>
              <a:rPr lang="es-E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lle</a:t>
            </a:r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-no eficaz. Todas las mangueras surtidoras de-vuelven el vapor al estanque.</a:t>
            </a:r>
          </a:p>
          <a:p>
            <a:pPr algn="ctr"/>
            <a:endParaRPr lang="es-ES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RANCISCO MIGUEL\Desktop\9651476-closeup-repostar-gasolina-en-estacion-de-g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091946" cy="3068960"/>
          </a:xfrm>
          <a:prstGeom prst="rect">
            <a:avLst/>
          </a:prstGeom>
          <a:noFill/>
        </p:spPr>
      </p:pic>
      <p:pic>
        <p:nvPicPr>
          <p:cNvPr id="3" name="Picture 2" descr="C:\Users\FRANCISCO MIGUEL\Desktop\3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1947" y="3068960"/>
            <a:ext cx="5052053" cy="378904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9512" y="3068960"/>
            <a:ext cx="1043608" cy="3789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84368" y="0"/>
            <a:ext cx="1043608" cy="30689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067944" y="1196752"/>
            <a:ext cx="38164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Forma correcta </a:t>
            </a:r>
            <a:endParaRPr lang="es-ES" sz="4000" dirty="0"/>
          </a:p>
        </p:txBody>
      </p:sp>
      <p:sp>
        <p:nvSpPr>
          <p:cNvPr id="7" name="6 Rectángulo"/>
          <p:cNvSpPr/>
          <p:nvPr/>
        </p:nvSpPr>
        <p:spPr>
          <a:xfrm>
            <a:off x="1187624" y="4509120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Forma incorrecta 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RANCISCO MIGUEL\Desktop\3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852936"/>
            <a:ext cx="5052053" cy="378904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884368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88640"/>
            <a:ext cx="7884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Si llenan el depósito apretando la manilla al máximo, </a:t>
            </a:r>
          </a:p>
          <a:p>
            <a:pPr algn="ctr"/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un cierto porcentaje del precioso líquido que entra en </a:t>
            </a:r>
          </a:p>
          <a:p>
            <a:pPr algn="ctr"/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el depósito se transforma en vapor, y vuelve por la manguera del surtidor al depósito de la estación. </a:t>
            </a:r>
          </a:p>
          <a:p>
            <a:pPr algn="ctr"/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Con lo cual consigue menos combustible por el </a:t>
            </a:r>
          </a:p>
          <a:p>
            <a:pPr algn="ctr"/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mismo dinero. </a:t>
            </a:r>
            <a:endParaRPr lang="es-ES" sz="2400" dirty="0"/>
          </a:p>
        </p:txBody>
      </p:sp>
      <p:sp>
        <p:nvSpPr>
          <p:cNvPr id="7" name="6 Rectángulo"/>
          <p:cNvSpPr/>
          <p:nvPr/>
        </p:nvSpPr>
        <p:spPr>
          <a:xfrm>
            <a:off x="827584" y="3573016"/>
            <a:ext cx="28803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Forma incorrecta</a:t>
            </a:r>
          </a:p>
          <a:p>
            <a:pPr algn="ctr"/>
            <a:endParaRPr lang="es-ES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es-E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Fijense</a:t>
            </a:r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en la presión de los dedos llevando el disparador hasta arriba del todo.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9512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84368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79912" y="548580"/>
            <a:ext cx="381642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3er. Truco:</a:t>
            </a:r>
          </a:p>
          <a:p>
            <a:pPr algn="just"/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Llenar el depósito antes de que éste baje de la mitad. Mientras más combustible haya en el de-pósito, menos aire hay en el mis-</a:t>
            </a:r>
            <a:r>
              <a:rPr lang="es-E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mo</a:t>
            </a:r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</a:p>
          <a:p>
            <a:pPr algn="just"/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El carburante se evapora más rápidamente de que usted </a:t>
            </a:r>
            <a:r>
              <a:rPr lang="es-E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pien</a:t>
            </a:r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</a:t>
            </a:r>
            <a:r>
              <a:rPr lang="es-E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sa.</a:t>
            </a:r>
            <a:endParaRPr lang="es-ES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endParaRPr lang="es-ES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endParaRPr lang="es-ES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Los grandes depósitos cisterna de las refinerías, tienen techos flotantes en el interior, </a:t>
            </a:r>
            <a:r>
              <a:rPr lang="es-E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mante-niendo</a:t>
            </a:r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el aire separado del </a:t>
            </a:r>
            <a:r>
              <a:rPr lang="es-E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com-bustible</a:t>
            </a:r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con el objetivo de </a:t>
            </a:r>
            <a:r>
              <a:rPr lang="es-E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man</a:t>
            </a:r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-tener la evaporación al mínimo.</a:t>
            </a:r>
          </a:p>
          <a:p>
            <a:pPr algn="ctr"/>
            <a:endParaRPr lang="es-ES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es-ES" sz="4000" dirty="0"/>
          </a:p>
        </p:txBody>
      </p:sp>
      <p:pic>
        <p:nvPicPr>
          <p:cNvPr id="1026" name="Picture 2" descr="C:\Users\FRANCISCO MIGUEL\Desktop\contad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2266950" cy="1314450"/>
          </a:xfrm>
          <a:prstGeom prst="rect">
            <a:avLst/>
          </a:prstGeom>
          <a:noFill/>
        </p:spPr>
      </p:pic>
      <p:pic>
        <p:nvPicPr>
          <p:cNvPr id="1027" name="Picture 3" descr="C:\Users\FRANCISCO MIGUEL\Desktop\relojgasoli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92896"/>
            <a:ext cx="2304256" cy="1296144"/>
          </a:xfrm>
          <a:prstGeom prst="rect">
            <a:avLst/>
          </a:prstGeom>
          <a:noFill/>
        </p:spPr>
      </p:pic>
      <p:cxnSp>
        <p:nvCxnSpPr>
          <p:cNvPr id="8" name="7 Conector recto"/>
          <p:cNvCxnSpPr/>
          <p:nvPr/>
        </p:nvCxnSpPr>
        <p:spPr>
          <a:xfrm flipV="1">
            <a:off x="179512" y="2492896"/>
            <a:ext cx="2304256" cy="129614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>
            <a:off x="179512" y="2492896"/>
            <a:ext cx="2304256" cy="129614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9512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995936" y="548680"/>
            <a:ext cx="45365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4º Truco;</a:t>
            </a:r>
          </a:p>
          <a:p>
            <a:pPr algn="just"/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No llenar el depósito cuando se están rellenando los tanques de la gasolinera, ni inmediatamente después.</a:t>
            </a:r>
          </a:p>
          <a:p>
            <a:pPr algn="just"/>
            <a:endParaRPr lang="es-ES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Si llega usted a la estación de servicio y ve un camión cisterna que está rellenan-do los tanques subterráneos de la mis-</a:t>
            </a:r>
            <a:r>
              <a:rPr lang="es-ES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</a:t>
            </a:r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o los acaba der rellenar, evite, si puede repostar en dicha estación en ese momento.</a:t>
            </a:r>
          </a:p>
          <a:p>
            <a:pPr algn="just"/>
            <a:endParaRPr lang="es-ES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es-E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Al rellenar los tanques, se remueve el combustible del fondo. Así que corre el riesgo de repostar combustible sucio. </a:t>
            </a:r>
            <a:endParaRPr lang="es-ES" sz="2000" dirty="0"/>
          </a:p>
        </p:txBody>
      </p:sp>
      <p:pic>
        <p:nvPicPr>
          <p:cNvPr id="8" name="Picture 2" descr="C:\Users\FRANCISCO MIGUEL\Desktop\REPOSTANDO GASOLINA\00001783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3491879" cy="2618909"/>
          </a:xfrm>
          <a:prstGeom prst="rect">
            <a:avLst/>
          </a:prstGeom>
          <a:noFill/>
        </p:spPr>
      </p:pic>
      <p:pic>
        <p:nvPicPr>
          <p:cNvPr id="9" name="Picture 2" descr="C:\Users\FRANCISCO MIGUEL\Desktop\REPOSTANDO GASOLINA\cu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3501008"/>
            <a:ext cx="3539884" cy="2654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9512" y="0"/>
            <a:ext cx="10436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59632" y="1916832"/>
            <a:ext cx="78843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es-ES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FIN </a:t>
            </a:r>
            <a:endParaRPr lang="es-ES" sz="8800" dirty="0"/>
          </a:p>
        </p:txBody>
      </p:sp>
      <p:sp>
        <p:nvSpPr>
          <p:cNvPr id="6" name="5 Rectángulo"/>
          <p:cNvSpPr/>
          <p:nvPr/>
        </p:nvSpPr>
        <p:spPr>
          <a:xfrm>
            <a:off x="7236296" y="5229200"/>
            <a:ext cx="16561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Pacogiralda</a:t>
            </a:r>
            <a:r>
              <a:rPr lang="es-ES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es-ES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238</TotalTime>
  <Words>546</Words>
  <Application>Microsoft Office PowerPoint</Application>
  <PresentationFormat>Presentación en pantalla (4:3)</PresentationFormat>
  <Paragraphs>88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Viajes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 MIGUEL</dc:creator>
  <cp:lastModifiedBy>FRANCISCO MIGUEL</cp:lastModifiedBy>
  <cp:revision>31</cp:revision>
  <dcterms:created xsi:type="dcterms:W3CDTF">2012-06-18T12:44:45Z</dcterms:created>
  <dcterms:modified xsi:type="dcterms:W3CDTF">2012-06-21T10:45:26Z</dcterms:modified>
</cp:coreProperties>
</file>