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14" r:id="rId5"/>
    <p:sldId id="313" r:id="rId6"/>
    <p:sldId id="312" r:id="rId7"/>
    <p:sldId id="311" r:id="rId8"/>
    <p:sldId id="310" r:id="rId9"/>
    <p:sldId id="309" r:id="rId10"/>
    <p:sldId id="308" r:id="rId11"/>
    <p:sldId id="307" r:id="rId12"/>
    <p:sldId id="306" r:id="rId13"/>
    <p:sldId id="305" r:id="rId14"/>
    <p:sldId id="304" r:id="rId15"/>
    <p:sldId id="303" r:id="rId16"/>
    <p:sldId id="302" r:id="rId17"/>
    <p:sldId id="301" r:id="rId18"/>
    <p:sldId id="300" r:id="rId19"/>
    <p:sldId id="299" r:id="rId20"/>
    <p:sldId id="298" r:id="rId21"/>
    <p:sldId id="297" r:id="rId22"/>
    <p:sldId id="296" r:id="rId23"/>
    <p:sldId id="295" r:id="rId24"/>
    <p:sldId id="294" r:id="rId25"/>
    <p:sldId id="293" r:id="rId26"/>
    <p:sldId id="292" r:id="rId27"/>
    <p:sldId id="291" r:id="rId28"/>
    <p:sldId id="290" r:id="rId29"/>
    <p:sldId id="289" r:id="rId30"/>
    <p:sldId id="288" r:id="rId31"/>
    <p:sldId id="287" r:id="rId32"/>
    <p:sldId id="286" r:id="rId33"/>
    <p:sldId id="285" r:id="rId34"/>
    <p:sldId id="284" r:id="rId35"/>
    <p:sldId id="283" r:id="rId36"/>
    <p:sldId id="282" r:id="rId37"/>
    <p:sldId id="281" r:id="rId38"/>
    <p:sldId id="280" r:id="rId39"/>
    <p:sldId id="279" r:id="rId40"/>
    <p:sldId id="278" r:id="rId41"/>
    <p:sldId id="277" r:id="rId42"/>
    <p:sldId id="276" r:id="rId43"/>
    <p:sldId id="275" r:id="rId44"/>
    <p:sldId id="274" r:id="rId45"/>
    <p:sldId id="273" r:id="rId46"/>
    <p:sldId id="272" r:id="rId47"/>
    <p:sldId id="271" r:id="rId48"/>
    <p:sldId id="270" r:id="rId49"/>
    <p:sldId id="269" r:id="rId50"/>
    <p:sldId id="268" r:id="rId51"/>
    <p:sldId id="266" r:id="rId52"/>
    <p:sldId id="267" r:id="rId53"/>
    <p:sldId id="265" r:id="rId54"/>
    <p:sldId id="264" r:id="rId55"/>
    <p:sldId id="263" r:id="rId56"/>
    <p:sldId id="262" r:id="rId57"/>
    <p:sldId id="315" r:id="rId58"/>
    <p:sldId id="261" r:id="rId59"/>
    <p:sldId id="260" r:id="rId60"/>
    <p:sldId id="319" r:id="rId61"/>
    <p:sldId id="318" r:id="rId62"/>
    <p:sldId id="320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jb6khyZ5Udy81/UQeqKvw==" hashData="UMJWZeNd+/zT4zsUB6iGvp60x8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6CE60-CBCA-490F-847B-0757B1FCF38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87F14-09AD-4FC1-AF02-A443E4FB9BE9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8FCD5-C707-4E90-9CB9-385B7F5E6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DF9B9A-9731-441D-BECB-2DECC3B28CD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buenas fotos 29-6-2013\bellos paisajes\0_6f5a5_aaa925a2_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2466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1196752"/>
            <a:ext cx="3295650" cy="800100"/>
          </a:xfrm>
          <a:prstGeom prst="rect">
            <a:avLst/>
          </a:prstGeom>
          <a:noFill/>
        </p:spPr>
      </p:pic>
      <p:pic>
        <p:nvPicPr>
          <p:cNvPr id="62468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2492896"/>
            <a:ext cx="3438525" cy="800100"/>
          </a:xfrm>
          <a:prstGeom prst="rect">
            <a:avLst/>
          </a:prstGeom>
          <a:noFill/>
        </p:spPr>
      </p:pic>
      <p:pic>
        <p:nvPicPr>
          <p:cNvPr id="62470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3789040"/>
            <a:ext cx="2286000" cy="790576"/>
          </a:xfrm>
          <a:prstGeom prst="rect">
            <a:avLst/>
          </a:prstGeom>
          <a:noFill/>
        </p:spPr>
      </p:pic>
      <p:pic>
        <p:nvPicPr>
          <p:cNvPr id="62474" name="Picture 10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1800" y="476672"/>
            <a:ext cx="3076575" cy="400050"/>
          </a:xfrm>
          <a:prstGeom prst="rect">
            <a:avLst/>
          </a:prstGeom>
          <a:noFill/>
        </p:spPr>
      </p:pic>
      <p:pic>
        <p:nvPicPr>
          <p:cNvPr id="62476" name="Picture 12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5877272"/>
            <a:ext cx="2838450" cy="457200"/>
          </a:xfrm>
          <a:prstGeom prst="rect">
            <a:avLst/>
          </a:prstGeom>
          <a:noFill/>
        </p:spPr>
      </p:pic>
      <p:pic>
        <p:nvPicPr>
          <p:cNvPr id="62477" name="Picture 13" descr="C:\Users\Usuario\Downloads\ZNECESARIO PARA PPS\cfa72135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5877272"/>
            <a:ext cx="1800200" cy="60654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  <p:sndAc>
      <p:stSnd>
        <p:snd r:embed="rId2" name="12_Damiah and F.Goya_Memor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bb1_a2b5f5b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1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a6b8_aff5b27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5" name="Picture 3" descr="C:\Users\Usuario\Downloads\SOLO MARCOS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e833_737cbbf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3" name="Picture 3" descr="C:\Users\Usuario\Downloads\SOLO MARCOS\vkeret_1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b62_8b4f1cc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7" name="Picture 3" descr="C:\Users\Usuario\Downloads\SOLO MARCOS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c70f_741efe3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9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ce0f_1887c17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2093"/>
          </a:xfrm>
          <a:prstGeom prst="rect">
            <a:avLst/>
          </a:prstGeom>
        </p:spPr>
      </p:pic>
      <p:pic>
        <p:nvPicPr>
          <p:cNvPr id="22531" name="Picture 3" descr="C:\Users\Usuario\Downloads\SOLO MARCOS\vkeret_17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ce06_b7ebdc6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f97d_5a11c99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af50_61bc7af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3" name="Picture 3" descr="C:\Users\Usuario\Downloads\SOLO MARCOS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651_29f653b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507_420a4f3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4" name="Picture 4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515_dfc0ef1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e74_fcaf5fa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42" name="Picture 2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cded_75d014c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cdee_81924e8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9" name="Picture 3" descr="C:\Users\Usuario\Downloads\SOLO MARCOS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d978_4e586a2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5" name="Picture 3" descr="C:\Users\Usuario\Downloads\SOLO MARCOS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8aff_be110522_-4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1" name="Picture 3" descr="C:\Users\Usuario\Downloads\SOLO MARCOS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8d61_d24ad675_-4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3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5d1b_6dbde74f_-7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7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8b3a_29ffa4b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1" name="Picture 3" descr="C:\Users\Usuario\Downloads\SOLO MARCOS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1ed0_f619a2d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5" name="Picture 3" descr="C:\Users\Usuario\Downloads\SOLO MARCOS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f10_644e0405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fa9_c215e419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3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b3e_8a69ac0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5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aac_13ab036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SOLO MARCOS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aae_588a9c5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9" name="Picture 3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ab0_7a30b46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92" name="Picture 4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acf_3327e0e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3a56_5f258dd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SOLO MARCOS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8a9f_da2faab0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3" name="Picture 3" descr="C:\Users\Usuario\Downloads\SOLO MARCOS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39b6_34c8e90a_-9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SOLO MARCOS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78de_12f8d943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7" name="Picture 3" descr="C:\Users\Usuario\Downloads\SOLO MARCOS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89ea_b5628492_-3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5760"/>
            <a:ext cx="9144000" cy="6126480"/>
          </a:xfrm>
          <a:prstGeom prst="rect">
            <a:avLst/>
          </a:prstGeom>
        </p:spPr>
      </p:pic>
      <p:pic>
        <p:nvPicPr>
          <p:cNvPr id="3" name="2 Imagen" descr="0_444c6_249c6295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987" name="Picture 3" descr="C:\Users\Usuario\Downloads\SOLO MARCOS\vkeret_175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12b6_3825b19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SOLO MARCOS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78ae_2d598e0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5" name="Picture 3" descr="C:\Users\Usuario\Downloads\SOLO MARCOS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15d7_1623a4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12" name="Picture 4" descr="C:\Users\Usuario\Downloads\SOLO MARCOS\vkeret_1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8a2_9b837d17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pic>
        <p:nvPicPr>
          <p:cNvPr id="5" name="Picture 3" descr="C:\Users\Usuario\Downloads\SOLO MARCOS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61b3_c711bd6a_-4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059" name="Picture 3" descr="C:\Users\Usuario\Downloads\SOLO MARCO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903e_fcc0a9ac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9" name="Picture 3" descr="C:\Users\Usuario\Downloads\SOLO MARCOS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85e_db64061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083" name="Picture 3" descr="C:\Users\Usuario\Downloads\SOLO MARCOS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85f_f1d0f89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7" descr="C:\Users\Usuario\Downloads\SOLO MARCOS\vkeret_1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08c_5770a9c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131" name="Picture 3" descr="C:\Users\Usuario\Downloads\SOLO MARCOS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08f_fbc270f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SOLO MARCOS\vkeret_1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19285_e771fae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0183" name="Picture 7" descr="C:\Users\Usuario\Downloads\SOLO MARCOS\vkeret_1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7292_b363040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04" name="Picture 4" descr="C:\Users\Usuario\Downloads\SOLO MARCOS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9659_1551f36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2226" name="Picture 2" descr="C:\Users\Usuario\Downloads\SOLO MARCOS\vkeret_1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0246_d8ab8d1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250" name="Picture 2" descr="C:\Users\Usuario\Downloads\SOLO MARCOS\vkeret_17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6366_68b4398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4" name="Picture 2" descr="C:\Users\Usuario\Downloads\SOLO MARCOS\vkeret_1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888_9aa4484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298" name="Picture 2" descr="C:\Users\Usuario\Downloads\SOLO MARCOS\vkeret_1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087_306a24a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6322" name="Picture 2" descr="C:\Users\Usuario\Downloads\SOLO MARCOS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2798_3e1c3168_-5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7346" name="Picture 2" descr="C:\Users\Usuario\Downloads\SOLO MARCOS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0a1f_f076f395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ownloads\SOLO MARCOS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0ffd_1f0a93d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8370" name="Picture 2" descr="C:\Users\Usuario\Downloads\SOLO MARCO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3f0c_da4645f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9394" name="Picture 2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f971_7b60b4c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ownloads\SOLO MARCO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2929_10151305496446897_1106728524_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0418" name="Picture 2" descr="C:\Users\Usuario\Downloads\SOLO MARCOS\vkeret_17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655b1c344c1d5bde9b768f2a3169c1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ownloads\SOLO MARCOS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9289121310f0e895238fe973cef16be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ownloads\SOLO MARCO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5382e151a25f019f233e22844f049f2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80"/>
            <a:ext cx="9144000" cy="6847840"/>
          </a:xfrm>
          <a:prstGeom prst="rect">
            <a:avLst/>
          </a:prstGeom>
        </p:spPr>
      </p:pic>
      <p:pic>
        <p:nvPicPr>
          <p:cNvPr id="19459" name="Picture 3" descr="C:\Users\Usuario\Downloads\SOLO MARCOS\vkeret_1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5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60</Words>
  <Application>Microsoft Office PowerPoint</Application>
  <PresentationFormat>Presentación en pantalla (4:3)</PresentationFormat>
  <Paragraphs>28</Paragraphs>
  <Slides>61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2013-07-01T17:17:13Z</dcterms:created>
  <dcterms:modified xsi:type="dcterms:W3CDTF">2013-07-01T20:22:42Z</dcterms:modified>
</cp:coreProperties>
</file>