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316" r:id="rId3"/>
    <p:sldId id="505" r:id="rId4"/>
    <p:sldId id="506" r:id="rId5"/>
    <p:sldId id="507" r:id="rId6"/>
    <p:sldId id="538" r:id="rId7"/>
    <p:sldId id="508" r:id="rId8"/>
    <p:sldId id="509" r:id="rId9"/>
    <p:sldId id="510" r:id="rId10"/>
    <p:sldId id="511" r:id="rId11"/>
    <p:sldId id="539" r:id="rId12"/>
    <p:sldId id="512" r:id="rId13"/>
    <p:sldId id="513" r:id="rId14"/>
    <p:sldId id="514" r:id="rId15"/>
    <p:sldId id="515" r:id="rId16"/>
    <p:sldId id="540" r:id="rId17"/>
    <p:sldId id="516" r:id="rId18"/>
    <p:sldId id="517" r:id="rId19"/>
    <p:sldId id="518" r:id="rId20"/>
    <p:sldId id="519" r:id="rId21"/>
    <p:sldId id="541" r:id="rId22"/>
    <p:sldId id="520" r:id="rId23"/>
    <p:sldId id="521" r:id="rId24"/>
    <p:sldId id="522" r:id="rId25"/>
    <p:sldId id="523" r:id="rId26"/>
    <p:sldId id="543" r:id="rId27"/>
    <p:sldId id="524" r:id="rId28"/>
    <p:sldId id="525" r:id="rId29"/>
    <p:sldId id="526" r:id="rId30"/>
    <p:sldId id="527" r:id="rId31"/>
    <p:sldId id="528" r:id="rId32"/>
    <p:sldId id="529" r:id="rId33"/>
    <p:sldId id="530" r:id="rId34"/>
    <p:sldId id="531" r:id="rId35"/>
    <p:sldId id="532" r:id="rId36"/>
    <p:sldId id="533" r:id="rId37"/>
    <p:sldId id="542" r:id="rId38"/>
    <p:sldId id="534" r:id="rId39"/>
    <p:sldId id="535" r:id="rId40"/>
    <p:sldId id="536" r:id="rId41"/>
    <p:sldId id="537" r:id="rId42"/>
    <p:sldId id="317" r:id="rId43"/>
    <p:sldId id="504" r:id="rId44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eddb+qHw86ns9vwD9u8A==" hashData="eURLClfoMZvOQTxF31g/8McFP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0000FF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4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image" Target="../media/image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735" y="-1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47749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REFRESCANTE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Y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RELAJANTE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  <p:sndAc>
          <p:stSnd loop="1">
            <p:snd r:embed="rId2" name="Autumn rose.wav"/>
          </p:stSnd>
        </p:sndAc>
      </p:transition>
    </mc:Choice>
    <mc:Fallback xmlns="">
      <p:transition spd="slow" advTm="12000">
        <p:fade/>
        <p:sndAc>
          <p:stSnd loop="1">
            <p:snd r:embed="rId7" name="Autum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litvice-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329140" cy="734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18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litvice-0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362393" cy="762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459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litvice-0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29140" cy="728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43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isajes en Movimiento [Gif] | Cascadas en movimiento, Imagenes de  cascadas, Cascad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294"/>
            <a:ext cx="10242938" cy="727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13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litvic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9641" cy="750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08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litvice-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1639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46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litvice-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44892" cy="740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415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litvice-02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8"/>
          <a:stretch/>
        </p:blipFill>
        <p:spPr bwMode="auto">
          <a:xfrm>
            <a:off x="0" y="1"/>
            <a:ext cx="10362393" cy="718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85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es de paisajes animados con movimiento - Imagu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282"/>
            <a:ext cx="10080625" cy="687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33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litvice-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1639" cy="728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2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litvice-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295889" cy="754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80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litvice-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278388" cy="730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359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litvic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1639" cy="745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335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GIF DEL PAISAJES - Imagu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96" y="0"/>
            <a:ext cx="10257184" cy="716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38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litvice-0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9641" cy="725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810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litvice-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28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595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litvice-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311639" cy="721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368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litvice-0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138" cy="740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473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ascada. - PicMix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4888" cy="745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0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litvice-0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1639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22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litvice-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37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44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litvice-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21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litvice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67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gifs-animados-de-cascadas-de-agua | Cascadas bonitas, Cascadas, Paisaj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08062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37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litvice-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7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41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litvice-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32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49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litvice-1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72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wiftcurrent-tó-Glacier_Nemzeti_Park-Montana-U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362393" cy="734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17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litvice-1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37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988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litvice-0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2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64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litvice-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2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93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litvice-0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49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569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litvice-0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49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908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litvice-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1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993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122" name="Picture 2" descr="Agua GIF - Encontrar en GIF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90921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70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Van_Dusen_Park-Vancouver-Kanada4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29140" cy="749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Trópusi_botanikus_kert-Hawaii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295889" cy="728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46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olyo-1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1639" cy="740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752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litvice-0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2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023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http://www.wellesley.edu/OIS/A%20friend%20on%20top%20of%20Table%20Mountain%20in%20South%20Africa%20(Sophie%20Feather%20Garn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"/>
            <a:ext cx="100806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17 de julio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18:29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shred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LUGAR MUY REFRESCAN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LUGAR MUY REFRESCANTE</Template>
  <TotalTime>12</TotalTime>
  <Words>40</Words>
  <Application>Microsoft Office PowerPoint</Application>
  <PresentationFormat>Personalizado</PresentationFormat>
  <Paragraphs>12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UN LUGAR MUY REFRESCANTE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2022-07-17T16:29:51Z</dcterms:created>
  <dcterms:modified xsi:type="dcterms:W3CDTF">2022-07-17T16:42:33Z</dcterms:modified>
</cp:coreProperties>
</file>