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13"/>
  </p:notesMasterIdLst>
  <p:sldIdLst>
    <p:sldId id="297" r:id="rId3"/>
    <p:sldId id="273" r:id="rId4"/>
    <p:sldId id="283" r:id="rId5"/>
    <p:sldId id="270" r:id="rId6"/>
    <p:sldId id="282" r:id="rId7"/>
    <p:sldId id="298" r:id="rId8"/>
    <p:sldId id="276" r:id="rId9"/>
    <p:sldId id="290" r:id="rId10"/>
    <p:sldId id="295" r:id="rId11"/>
    <p:sldId id="294" r:id="rId12"/>
  </p:sldIdLst>
  <p:sldSz cx="14762163" cy="10080625"/>
  <p:notesSz cx="6858000" cy="9144000"/>
  <p:defaultTextStyle>
    <a:defPPr>
      <a:defRPr lang="es-ES"/>
    </a:defPPr>
    <a:lvl1pPr marL="0" algn="l" defTabSz="1418953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1pPr>
    <a:lvl2pPr marL="709476" algn="l" defTabSz="1418953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2pPr>
    <a:lvl3pPr marL="1418953" algn="l" defTabSz="1418953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3pPr>
    <a:lvl4pPr marL="2128427" algn="l" defTabSz="1418953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4pPr>
    <a:lvl5pPr marL="2837905" algn="l" defTabSz="1418953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5pPr>
    <a:lvl6pPr marL="3547380" algn="l" defTabSz="1418953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6pPr>
    <a:lvl7pPr marL="4256855" algn="l" defTabSz="1418953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7pPr>
    <a:lvl8pPr marL="4966333" algn="l" defTabSz="1418953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8pPr>
    <a:lvl9pPr marL="5675809" algn="l" defTabSz="1418953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/ExDEAKmmmIghuygtchgoA==" hashData="u7UBq+J//2/i/8JJpMlnRw7exGA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Rg st="1" end="10"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61ACE"/>
    <a:srgbClr val="CA60A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50" d="100"/>
          <a:sy n="50" d="100"/>
        </p:scale>
        <p:origin x="-210" y="-108"/>
      </p:cViewPr>
      <p:guideLst>
        <p:guide orient="horz" pos="3175"/>
        <p:guide pos="465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viewProps" Target="viewProp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78B24AD-50DC-4B63-BFB6-515DFB0A3DEB}" type="datetimeFigureOut">
              <a:rPr lang="es-ES" smtClean="0"/>
              <a:t>05/04/2017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919163" y="685800"/>
            <a:ext cx="5019675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8CA57E4-ABFD-4179-8A19-C70E632D5380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84302180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038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020" algn="l" defTabSz="914038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038" algn="l" defTabSz="914038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059" algn="l" defTabSz="914038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074" algn="l" defTabSz="914038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5094" algn="l" defTabSz="914038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2113" algn="l" defTabSz="914038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199130" algn="l" defTabSz="914038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6149" algn="l" defTabSz="914038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>
          <a:xfrm>
            <a:off x="919163" y="685800"/>
            <a:ext cx="5019675" cy="3429000"/>
          </a:xfrm>
        </p:spPr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8CA57E4-ABFD-4179-8A19-C70E632D5380}" type="slidenum">
              <a:rPr lang="es-ES" smtClean="0"/>
              <a:t>2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12328396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1107162" y="3131534"/>
            <a:ext cx="12547839" cy="2160801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2214325" y="5712354"/>
            <a:ext cx="10333514" cy="257616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70947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41895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212842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83790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35473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425685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496633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567580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88CC51-CF7C-4CE9-9419-78EFF4C13659}" type="datetimeFigureOut">
              <a:rPr lang="es-ES" smtClean="0"/>
              <a:t>05/04/2017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E4B04F-302C-4DBE-B4C1-6AFCA4B0768D}" type="slidenum">
              <a:rPr lang="es-ES" smtClean="0"/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6740484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28749">
        <p:dissolve/>
      </p:transition>
    </mc:Choice>
    <mc:Fallback xmlns="">
      <p:transition spd="slow" advTm="28749">
        <p:dissolv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88CC51-CF7C-4CE9-9419-78EFF4C13659}" type="datetimeFigureOut">
              <a:rPr lang="es-ES" smtClean="0"/>
              <a:t>05/04/2017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E4B04F-302C-4DBE-B4C1-6AFCA4B0768D}" type="slidenum">
              <a:rPr lang="es-ES" smtClean="0"/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40924682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28749">
        <p:dissolve/>
      </p:transition>
    </mc:Choice>
    <mc:Fallback xmlns="">
      <p:transition spd="slow" advTm="28749">
        <p:dissolv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166109" y="6477737"/>
            <a:ext cx="12547839" cy="2002124"/>
          </a:xfrm>
        </p:spPr>
        <p:txBody>
          <a:bodyPr anchor="t"/>
          <a:lstStyle>
            <a:lvl1pPr algn="l">
              <a:defRPr sz="62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1166109" y="4272601"/>
            <a:ext cx="12547839" cy="2205136"/>
          </a:xfrm>
        </p:spPr>
        <p:txBody>
          <a:bodyPr anchor="b"/>
          <a:lstStyle>
            <a:lvl1pPr marL="0" indent="0">
              <a:buNone/>
              <a:defRPr sz="3100">
                <a:solidFill>
                  <a:schemeClr val="tx1">
                    <a:tint val="75000"/>
                  </a:schemeClr>
                </a:solidFill>
              </a:defRPr>
            </a:lvl1pPr>
            <a:lvl2pPr marL="709476" indent="0">
              <a:buNone/>
              <a:defRPr sz="2800">
                <a:solidFill>
                  <a:schemeClr val="tx1">
                    <a:tint val="75000"/>
                  </a:schemeClr>
                </a:solidFill>
              </a:defRPr>
            </a:lvl2pPr>
            <a:lvl3pPr marL="1418953" indent="0">
              <a:buNone/>
              <a:defRPr sz="2500">
                <a:solidFill>
                  <a:schemeClr val="tx1">
                    <a:tint val="75000"/>
                  </a:schemeClr>
                </a:solidFill>
              </a:defRPr>
            </a:lvl3pPr>
            <a:lvl4pPr marL="2128427" indent="0">
              <a:buNone/>
              <a:defRPr sz="2200">
                <a:solidFill>
                  <a:schemeClr val="tx1">
                    <a:tint val="75000"/>
                  </a:schemeClr>
                </a:solidFill>
              </a:defRPr>
            </a:lvl4pPr>
            <a:lvl5pPr marL="2837905" indent="0">
              <a:buNone/>
              <a:defRPr sz="2200">
                <a:solidFill>
                  <a:schemeClr val="tx1">
                    <a:tint val="75000"/>
                  </a:schemeClr>
                </a:solidFill>
              </a:defRPr>
            </a:lvl5pPr>
            <a:lvl6pPr marL="3547380" indent="0">
              <a:buNone/>
              <a:defRPr sz="2200">
                <a:solidFill>
                  <a:schemeClr val="tx1">
                    <a:tint val="75000"/>
                  </a:schemeClr>
                </a:solidFill>
              </a:defRPr>
            </a:lvl6pPr>
            <a:lvl7pPr marL="4256855" indent="0">
              <a:buNone/>
              <a:defRPr sz="2200">
                <a:solidFill>
                  <a:schemeClr val="tx1">
                    <a:tint val="75000"/>
                  </a:schemeClr>
                </a:solidFill>
              </a:defRPr>
            </a:lvl7pPr>
            <a:lvl8pPr marL="4966333" indent="0">
              <a:buNone/>
              <a:defRPr sz="2200">
                <a:solidFill>
                  <a:schemeClr val="tx1">
                    <a:tint val="75000"/>
                  </a:schemeClr>
                </a:solidFill>
              </a:defRPr>
            </a:lvl8pPr>
            <a:lvl9pPr marL="5675809" indent="0">
              <a:buNone/>
              <a:defRPr sz="2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88CC51-CF7C-4CE9-9419-78EFF4C13659}" type="datetimeFigureOut">
              <a:rPr lang="es-ES" smtClean="0"/>
              <a:t>05/04/2017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E4B04F-302C-4DBE-B4C1-6AFCA4B0768D}" type="slidenum">
              <a:rPr lang="es-ES" smtClean="0"/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11052384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28749">
        <p:dissolve/>
      </p:transition>
    </mc:Choice>
    <mc:Fallback xmlns="">
      <p:transition spd="slow" advTm="28749">
        <p:dissolv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738108" y="2352152"/>
            <a:ext cx="6519955" cy="6652747"/>
          </a:xfrm>
        </p:spPr>
        <p:txBody>
          <a:bodyPr/>
          <a:lstStyle>
            <a:lvl1pPr>
              <a:defRPr sz="4300"/>
            </a:lvl1pPr>
            <a:lvl2pPr>
              <a:defRPr sz="3700"/>
            </a:lvl2pPr>
            <a:lvl3pPr>
              <a:defRPr sz="3100"/>
            </a:lvl3pPr>
            <a:lvl4pPr>
              <a:defRPr sz="2800"/>
            </a:lvl4pPr>
            <a:lvl5pPr>
              <a:defRPr sz="2800"/>
            </a:lvl5pPr>
            <a:lvl6pPr>
              <a:defRPr sz="2800"/>
            </a:lvl6pPr>
            <a:lvl7pPr>
              <a:defRPr sz="2800"/>
            </a:lvl7pPr>
            <a:lvl8pPr>
              <a:defRPr sz="2800"/>
            </a:lvl8pPr>
            <a:lvl9pPr>
              <a:defRPr sz="2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7504101" y="2352152"/>
            <a:ext cx="6519955" cy="6652747"/>
          </a:xfrm>
        </p:spPr>
        <p:txBody>
          <a:bodyPr/>
          <a:lstStyle>
            <a:lvl1pPr>
              <a:defRPr sz="4300"/>
            </a:lvl1pPr>
            <a:lvl2pPr>
              <a:defRPr sz="3700"/>
            </a:lvl2pPr>
            <a:lvl3pPr>
              <a:defRPr sz="3100"/>
            </a:lvl3pPr>
            <a:lvl4pPr>
              <a:defRPr sz="2800"/>
            </a:lvl4pPr>
            <a:lvl5pPr>
              <a:defRPr sz="2800"/>
            </a:lvl5pPr>
            <a:lvl6pPr>
              <a:defRPr sz="2800"/>
            </a:lvl6pPr>
            <a:lvl7pPr>
              <a:defRPr sz="2800"/>
            </a:lvl7pPr>
            <a:lvl8pPr>
              <a:defRPr sz="2800"/>
            </a:lvl8pPr>
            <a:lvl9pPr>
              <a:defRPr sz="2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88CC51-CF7C-4CE9-9419-78EFF4C13659}" type="datetimeFigureOut">
              <a:rPr lang="es-ES" smtClean="0"/>
              <a:t>05/04/2017</a:t>
            </a:fld>
            <a:endParaRPr lang="es-ES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E4B04F-302C-4DBE-B4C1-6AFCA4B0768D}" type="slidenum">
              <a:rPr lang="es-ES" smtClean="0"/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35023001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28749">
        <p:dissolve/>
      </p:transition>
    </mc:Choice>
    <mc:Fallback xmlns="">
      <p:transition spd="slow" advTm="28749">
        <p:dissolv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38108" y="2256474"/>
            <a:ext cx="6522519" cy="940391"/>
          </a:xfrm>
        </p:spPr>
        <p:txBody>
          <a:bodyPr anchor="b"/>
          <a:lstStyle>
            <a:lvl1pPr marL="0" indent="0">
              <a:buNone/>
              <a:defRPr sz="3700" b="1"/>
            </a:lvl1pPr>
            <a:lvl2pPr marL="709476" indent="0">
              <a:buNone/>
              <a:defRPr sz="3100" b="1"/>
            </a:lvl2pPr>
            <a:lvl3pPr marL="1418953" indent="0">
              <a:buNone/>
              <a:defRPr sz="2800" b="1"/>
            </a:lvl3pPr>
            <a:lvl4pPr marL="2128427" indent="0">
              <a:buNone/>
              <a:defRPr sz="2500" b="1"/>
            </a:lvl4pPr>
            <a:lvl5pPr marL="2837905" indent="0">
              <a:buNone/>
              <a:defRPr sz="2500" b="1"/>
            </a:lvl5pPr>
            <a:lvl6pPr marL="3547380" indent="0">
              <a:buNone/>
              <a:defRPr sz="2500" b="1"/>
            </a:lvl6pPr>
            <a:lvl7pPr marL="4256855" indent="0">
              <a:buNone/>
              <a:defRPr sz="2500" b="1"/>
            </a:lvl7pPr>
            <a:lvl8pPr marL="4966333" indent="0">
              <a:buNone/>
              <a:defRPr sz="2500" b="1"/>
            </a:lvl8pPr>
            <a:lvl9pPr marL="5675809" indent="0">
              <a:buNone/>
              <a:defRPr sz="25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738108" y="3196865"/>
            <a:ext cx="6522519" cy="5808028"/>
          </a:xfrm>
        </p:spPr>
        <p:txBody>
          <a:bodyPr/>
          <a:lstStyle>
            <a:lvl1pPr>
              <a:defRPr sz="3700"/>
            </a:lvl1pPr>
            <a:lvl2pPr>
              <a:defRPr sz="3100"/>
            </a:lvl2pPr>
            <a:lvl3pPr>
              <a:defRPr sz="2800"/>
            </a:lvl3pPr>
            <a:lvl4pPr>
              <a:defRPr sz="2500"/>
            </a:lvl4pPr>
            <a:lvl5pPr>
              <a:defRPr sz="2500"/>
            </a:lvl5pPr>
            <a:lvl6pPr>
              <a:defRPr sz="2500"/>
            </a:lvl6pPr>
            <a:lvl7pPr>
              <a:defRPr sz="2500"/>
            </a:lvl7pPr>
            <a:lvl8pPr>
              <a:defRPr sz="2500"/>
            </a:lvl8pPr>
            <a:lvl9pPr>
              <a:defRPr sz="25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7498981" y="2256474"/>
            <a:ext cx="6525081" cy="940391"/>
          </a:xfrm>
        </p:spPr>
        <p:txBody>
          <a:bodyPr anchor="b"/>
          <a:lstStyle>
            <a:lvl1pPr marL="0" indent="0">
              <a:buNone/>
              <a:defRPr sz="3700" b="1"/>
            </a:lvl1pPr>
            <a:lvl2pPr marL="709476" indent="0">
              <a:buNone/>
              <a:defRPr sz="3100" b="1"/>
            </a:lvl2pPr>
            <a:lvl3pPr marL="1418953" indent="0">
              <a:buNone/>
              <a:defRPr sz="2800" b="1"/>
            </a:lvl3pPr>
            <a:lvl4pPr marL="2128427" indent="0">
              <a:buNone/>
              <a:defRPr sz="2500" b="1"/>
            </a:lvl4pPr>
            <a:lvl5pPr marL="2837905" indent="0">
              <a:buNone/>
              <a:defRPr sz="2500" b="1"/>
            </a:lvl5pPr>
            <a:lvl6pPr marL="3547380" indent="0">
              <a:buNone/>
              <a:defRPr sz="2500" b="1"/>
            </a:lvl6pPr>
            <a:lvl7pPr marL="4256855" indent="0">
              <a:buNone/>
              <a:defRPr sz="2500" b="1"/>
            </a:lvl7pPr>
            <a:lvl8pPr marL="4966333" indent="0">
              <a:buNone/>
              <a:defRPr sz="2500" b="1"/>
            </a:lvl8pPr>
            <a:lvl9pPr marL="5675809" indent="0">
              <a:buNone/>
              <a:defRPr sz="25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7498981" y="3196865"/>
            <a:ext cx="6525081" cy="5808028"/>
          </a:xfrm>
        </p:spPr>
        <p:txBody>
          <a:bodyPr/>
          <a:lstStyle>
            <a:lvl1pPr>
              <a:defRPr sz="3700"/>
            </a:lvl1pPr>
            <a:lvl2pPr>
              <a:defRPr sz="3100"/>
            </a:lvl2pPr>
            <a:lvl3pPr>
              <a:defRPr sz="2800"/>
            </a:lvl3pPr>
            <a:lvl4pPr>
              <a:defRPr sz="2500"/>
            </a:lvl4pPr>
            <a:lvl5pPr>
              <a:defRPr sz="2500"/>
            </a:lvl5pPr>
            <a:lvl6pPr>
              <a:defRPr sz="2500"/>
            </a:lvl6pPr>
            <a:lvl7pPr>
              <a:defRPr sz="2500"/>
            </a:lvl7pPr>
            <a:lvl8pPr>
              <a:defRPr sz="2500"/>
            </a:lvl8pPr>
            <a:lvl9pPr>
              <a:defRPr sz="25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88CC51-CF7C-4CE9-9419-78EFF4C13659}" type="datetimeFigureOut">
              <a:rPr lang="es-ES" smtClean="0"/>
              <a:t>05/04/2017</a:t>
            </a:fld>
            <a:endParaRPr lang="es-ES" dirty="0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E4B04F-302C-4DBE-B4C1-6AFCA4B0768D}" type="slidenum">
              <a:rPr lang="es-ES" smtClean="0"/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7677749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28749">
        <p:dissolve/>
      </p:transition>
    </mc:Choice>
    <mc:Fallback xmlns="">
      <p:transition spd="slow" advTm="28749">
        <p:dissolv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88CC51-CF7C-4CE9-9419-78EFF4C13659}" type="datetimeFigureOut">
              <a:rPr lang="es-ES" smtClean="0"/>
              <a:t>05/04/2017</a:t>
            </a:fld>
            <a:endParaRPr lang="es-ES" dirty="0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E4B04F-302C-4DBE-B4C1-6AFCA4B0768D}" type="slidenum">
              <a:rPr lang="es-ES" smtClean="0"/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12744698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28749">
        <p:dissolve/>
      </p:transition>
    </mc:Choice>
    <mc:Fallback xmlns="">
      <p:transition spd="slow" advTm="28749">
        <p:dissolv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88CC51-CF7C-4CE9-9419-78EFF4C13659}" type="datetimeFigureOut">
              <a:rPr lang="es-ES" smtClean="0"/>
              <a:t>05/04/2017</a:t>
            </a:fld>
            <a:endParaRPr lang="es-ES" dirty="0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E4B04F-302C-4DBE-B4C1-6AFCA4B0768D}" type="slidenum">
              <a:rPr lang="es-ES" smtClean="0"/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40678735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28749">
        <p:dissolve/>
      </p:transition>
    </mc:Choice>
    <mc:Fallback xmlns="">
      <p:transition spd="slow" advTm="28749">
        <p:dissolv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38112" y="401358"/>
            <a:ext cx="4856650" cy="1708106"/>
          </a:xfrm>
        </p:spPr>
        <p:txBody>
          <a:bodyPr anchor="b"/>
          <a:lstStyle>
            <a:lvl1pPr algn="l">
              <a:defRPr sz="31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5771596" y="401359"/>
            <a:ext cx="8252459" cy="8603534"/>
          </a:xfrm>
        </p:spPr>
        <p:txBody>
          <a:bodyPr/>
          <a:lstStyle>
            <a:lvl1pPr>
              <a:defRPr sz="5000"/>
            </a:lvl1pPr>
            <a:lvl2pPr>
              <a:defRPr sz="4300"/>
            </a:lvl2pPr>
            <a:lvl3pPr>
              <a:defRPr sz="3700"/>
            </a:lvl3pPr>
            <a:lvl4pPr>
              <a:defRPr sz="3100"/>
            </a:lvl4pPr>
            <a:lvl5pPr>
              <a:defRPr sz="3100"/>
            </a:lvl5pPr>
            <a:lvl6pPr>
              <a:defRPr sz="3100"/>
            </a:lvl6pPr>
            <a:lvl7pPr>
              <a:defRPr sz="3100"/>
            </a:lvl7pPr>
            <a:lvl8pPr>
              <a:defRPr sz="3100"/>
            </a:lvl8pPr>
            <a:lvl9pPr>
              <a:defRPr sz="31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738112" y="2109466"/>
            <a:ext cx="4856650" cy="6895428"/>
          </a:xfrm>
        </p:spPr>
        <p:txBody>
          <a:bodyPr/>
          <a:lstStyle>
            <a:lvl1pPr marL="0" indent="0">
              <a:buNone/>
              <a:defRPr sz="2200"/>
            </a:lvl1pPr>
            <a:lvl2pPr marL="709476" indent="0">
              <a:buNone/>
              <a:defRPr sz="1900"/>
            </a:lvl2pPr>
            <a:lvl3pPr marL="1418953" indent="0">
              <a:buNone/>
              <a:defRPr sz="1600"/>
            </a:lvl3pPr>
            <a:lvl4pPr marL="2128427" indent="0">
              <a:buNone/>
              <a:defRPr sz="1400"/>
            </a:lvl4pPr>
            <a:lvl5pPr marL="2837905" indent="0">
              <a:buNone/>
              <a:defRPr sz="1400"/>
            </a:lvl5pPr>
            <a:lvl6pPr marL="3547380" indent="0">
              <a:buNone/>
              <a:defRPr sz="1400"/>
            </a:lvl6pPr>
            <a:lvl7pPr marL="4256855" indent="0">
              <a:buNone/>
              <a:defRPr sz="1400"/>
            </a:lvl7pPr>
            <a:lvl8pPr marL="4966333" indent="0">
              <a:buNone/>
              <a:defRPr sz="1400"/>
            </a:lvl8pPr>
            <a:lvl9pPr marL="5675809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88CC51-CF7C-4CE9-9419-78EFF4C13659}" type="datetimeFigureOut">
              <a:rPr lang="es-ES" smtClean="0"/>
              <a:t>05/04/2017</a:t>
            </a:fld>
            <a:endParaRPr lang="es-ES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E4B04F-302C-4DBE-B4C1-6AFCA4B0768D}" type="slidenum">
              <a:rPr lang="es-ES" smtClean="0"/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19692994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28749">
        <p:dissolve/>
      </p:transition>
    </mc:Choice>
    <mc:Fallback xmlns="">
      <p:transition spd="slow" advTm="28749">
        <p:dissolv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2893487" y="7056438"/>
            <a:ext cx="8857298" cy="833052"/>
          </a:xfrm>
        </p:spPr>
        <p:txBody>
          <a:bodyPr anchor="b"/>
          <a:lstStyle>
            <a:lvl1pPr algn="l">
              <a:defRPr sz="31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2893487" y="900724"/>
            <a:ext cx="8857298" cy="6048375"/>
          </a:xfrm>
        </p:spPr>
        <p:txBody>
          <a:bodyPr/>
          <a:lstStyle>
            <a:lvl1pPr marL="0" indent="0">
              <a:buNone/>
              <a:defRPr sz="5000"/>
            </a:lvl1pPr>
            <a:lvl2pPr marL="709476" indent="0">
              <a:buNone/>
              <a:defRPr sz="4300"/>
            </a:lvl2pPr>
            <a:lvl3pPr marL="1418953" indent="0">
              <a:buNone/>
              <a:defRPr sz="3700"/>
            </a:lvl3pPr>
            <a:lvl4pPr marL="2128427" indent="0">
              <a:buNone/>
              <a:defRPr sz="3100"/>
            </a:lvl4pPr>
            <a:lvl5pPr marL="2837905" indent="0">
              <a:buNone/>
              <a:defRPr sz="3100"/>
            </a:lvl5pPr>
            <a:lvl6pPr marL="3547380" indent="0">
              <a:buNone/>
              <a:defRPr sz="3100"/>
            </a:lvl6pPr>
            <a:lvl7pPr marL="4256855" indent="0">
              <a:buNone/>
              <a:defRPr sz="3100"/>
            </a:lvl7pPr>
            <a:lvl8pPr marL="4966333" indent="0">
              <a:buNone/>
              <a:defRPr sz="3100"/>
            </a:lvl8pPr>
            <a:lvl9pPr marL="5675809" indent="0">
              <a:buNone/>
              <a:defRPr sz="3100"/>
            </a:lvl9pPr>
          </a:lstStyle>
          <a:p>
            <a:endParaRPr lang="es-ES" dirty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2893487" y="7889491"/>
            <a:ext cx="8857298" cy="1183073"/>
          </a:xfrm>
        </p:spPr>
        <p:txBody>
          <a:bodyPr/>
          <a:lstStyle>
            <a:lvl1pPr marL="0" indent="0">
              <a:buNone/>
              <a:defRPr sz="2200"/>
            </a:lvl1pPr>
            <a:lvl2pPr marL="709476" indent="0">
              <a:buNone/>
              <a:defRPr sz="1900"/>
            </a:lvl2pPr>
            <a:lvl3pPr marL="1418953" indent="0">
              <a:buNone/>
              <a:defRPr sz="1600"/>
            </a:lvl3pPr>
            <a:lvl4pPr marL="2128427" indent="0">
              <a:buNone/>
              <a:defRPr sz="1400"/>
            </a:lvl4pPr>
            <a:lvl5pPr marL="2837905" indent="0">
              <a:buNone/>
              <a:defRPr sz="1400"/>
            </a:lvl5pPr>
            <a:lvl6pPr marL="3547380" indent="0">
              <a:buNone/>
              <a:defRPr sz="1400"/>
            </a:lvl6pPr>
            <a:lvl7pPr marL="4256855" indent="0">
              <a:buNone/>
              <a:defRPr sz="1400"/>
            </a:lvl7pPr>
            <a:lvl8pPr marL="4966333" indent="0">
              <a:buNone/>
              <a:defRPr sz="1400"/>
            </a:lvl8pPr>
            <a:lvl9pPr marL="5675809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88CC51-CF7C-4CE9-9419-78EFF4C13659}" type="datetimeFigureOut">
              <a:rPr lang="es-ES" smtClean="0"/>
              <a:t>05/04/2017</a:t>
            </a:fld>
            <a:endParaRPr lang="es-ES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E4B04F-302C-4DBE-B4C1-6AFCA4B0768D}" type="slidenum">
              <a:rPr lang="es-ES" smtClean="0"/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26744707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28749">
        <p:dissolve/>
      </p:transition>
    </mc:Choice>
    <mc:Fallback xmlns="">
      <p:transition spd="slow" advTm="28749">
        <p:dissolv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88CC51-CF7C-4CE9-9419-78EFF4C13659}" type="datetimeFigureOut">
              <a:rPr lang="es-ES" smtClean="0"/>
              <a:t>05/04/2017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E4B04F-302C-4DBE-B4C1-6AFCA4B0768D}" type="slidenum">
              <a:rPr lang="es-ES" smtClean="0"/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20937898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28749">
        <p:dissolve/>
      </p:transition>
    </mc:Choice>
    <mc:Fallback xmlns="">
      <p:transition spd="slow" advTm="28749">
        <p:dissolv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10702568" y="403693"/>
            <a:ext cx="3321487" cy="8601200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738108" y="403693"/>
            <a:ext cx="9718424" cy="8601200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88CC51-CF7C-4CE9-9419-78EFF4C13659}" type="datetimeFigureOut">
              <a:rPr lang="es-ES" smtClean="0"/>
              <a:t>05/04/2017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E4B04F-302C-4DBE-B4C1-6AFCA4B0768D}" type="slidenum">
              <a:rPr lang="es-ES" smtClean="0"/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30733363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28749">
        <p:dissolve/>
      </p:transition>
    </mc:Choice>
    <mc:Fallback xmlns="">
      <p:transition spd="slow" advTm="28749">
        <p:dissolv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1107162" y="3131557"/>
            <a:ext cx="12547839" cy="2160801"/>
          </a:xfrm>
          <a:prstGeom prst="rect">
            <a:avLst/>
          </a:prstGeom>
        </p:spPr>
        <p:txBody>
          <a:bodyPr lIns="141520" tIns="70754" rIns="141520" bIns="70754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2214325" y="5712362"/>
            <a:ext cx="10333514" cy="2576161"/>
          </a:xfrm>
          <a:prstGeom prst="rect">
            <a:avLst/>
          </a:prstGeom>
        </p:spPr>
        <p:txBody>
          <a:bodyPr lIns="141520" tIns="70754" rIns="141520" bIns="70754"/>
          <a:lstStyle>
            <a:lvl1pPr marL="0" indent="0" algn="ctr">
              <a:buNone/>
              <a:defRPr/>
            </a:lvl1pPr>
            <a:lvl2pPr marL="707589" indent="0" algn="ctr">
              <a:buNone/>
              <a:defRPr/>
            </a:lvl2pPr>
            <a:lvl3pPr marL="1415183" indent="0" algn="ctr">
              <a:buNone/>
              <a:defRPr/>
            </a:lvl3pPr>
            <a:lvl4pPr marL="2122769" indent="0" algn="ctr">
              <a:buNone/>
              <a:defRPr/>
            </a:lvl4pPr>
            <a:lvl5pPr marL="2830357" indent="0" algn="ctr">
              <a:buNone/>
              <a:defRPr/>
            </a:lvl5pPr>
            <a:lvl6pPr marL="3537965" indent="0" algn="ctr">
              <a:buNone/>
              <a:defRPr/>
            </a:lvl6pPr>
            <a:lvl7pPr marL="4245539" indent="0" algn="ctr">
              <a:buNone/>
              <a:defRPr/>
            </a:lvl7pPr>
            <a:lvl8pPr marL="4953120" indent="0" algn="ctr">
              <a:buNone/>
              <a:defRPr/>
            </a:lvl8pPr>
            <a:lvl9pPr marL="5660716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743919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28749">
        <p:dissolve/>
      </p:transition>
    </mc:Choice>
    <mc:Fallback xmlns="">
      <p:transition spd="slow" advTm="28749">
        <p:dissolv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38114" y="403734"/>
            <a:ext cx="13285947" cy="1680106"/>
          </a:xfrm>
          <a:prstGeom prst="rect">
            <a:avLst/>
          </a:prstGeom>
        </p:spPr>
        <p:txBody>
          <a:bodyPr lIns="141520" tIns="70754" rIns="141520" bIns="70754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738114" y="2352147"/>
            <a:ext cx="13285947" cy="6652748"/>
          </a:xfrm>
          <a:prstGeom prst="rect">
            <a:avLst/>
          </a:prstGeom>
        </p:spPr>
        <p:txBody>
          <a:bodyPr lIns="141520" tIns="70754" rIns="141520" bIns="70754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816195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28749">
        <p:dissolve/>
      </p:transition>
    </mc:Choice>
    <mc:Fallback xmlns="">
      <p:transition spd="slow" advTm="28749">
        <p:dissolve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166109" y="6477742"/>
            <a:ext cx="12547839" cy="2002126"/>
          </a:xfrm>
          <a:prstGeom prst="rect">
            <a:avLst/>
          </a:prstGeom>
        </p:spPr>
        <p:txBody>
          <a:bodyPr lIns="141520" tIns="70754" rIns="141520" bIns="70754" anchor="t"/>
          <a:lstStyle>
            <a:lvl1pPr algn="l">
              <a:defRPr sz="62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1166109" y="4272604"/>
            <a:ext cx="12547839" cy="2205136"/>
          </a:xfrm>
          <a:prstGeom prst="rect">
            <a:avLst/>
          </a:prstGeom>
        </p:spPr>
        <p:txBody>
          <a:bodyPr lIns="141520" tIns="70754" rIns="141520" bIns="70754" anchor="b"/>
          <a:lstStyle>
            <a:lvl1pPr marL="0" indent="0">
              <a:buNone/>
              <a:defRPr sz="3100"/>
            </a:lvl1pPr>
            <a:lvl2pPr marL="707589" indent="0">
              <a:buNone/>
              <a:defRPr sz="2800"/>
            </a:lvl2pPr>
            <a:lvl3pPr marL="1415183" indent="0">
              <a:buNone/>
              <a:defRPr sz="2500"/>
            </a:lvl3pPr>
            <a:lvl4pPr marL="2122769" indent="0">
              <a:buNone/>
              <a:defRPr sz="2200"/>
            </a:lvl4pPr>
            <a:lvl5pPr marL="2830357" indent="0">
              <a:buNone/>
              <a:defRPr sz="2200"/>
            </a:lvl5pPr>
            <a:lvl6pPr marL="3537965" indent="0">
              <a:buNone/>
              <a:defRPr sz="2200"/>
            </a:lvl6pPr>
            <a:lvl7pPr marL="4245539" indent="0">
              <a:buNone/>
              <a:defRPr sz="2200"/>
            </a:lvl7pPr>
            <a:lvl8pPr marL="4953120" indent="0">
              <a:buNone/>
              <a:defRPr sz="2200"/>
            </a:lvl8pPr>
            <a:lvl9pPr marL="5660716" indent="0">
              <a:buNone/>
              <a:defRPr sz="22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155335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28749">
        <p:dissolve/>
      </p:transition>
    </mc:Choice>
    <mc:Fallback xmlns="">
      <p:transition spd="slow" advTm="28749">
        <p:dissolve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38114" y="403734"/>
            <a:ext cx="13285947" cy="1680106"/>
          </a:xfrm>
          <a:prstGeom prst="rect">
            <a:avLst/>
          </a:prstGeom>
        </p:spPr>
        <p:txBody>
          <a:bodyPr lIns="141520" tIns="70754" rIns="141520" bIns="70754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738113" y="2352147"/>
            <a:ext cx="6519955" cy="6652748"/>
          </a:xfrm>
          <a:prstGeom prst="rect">
            <a:avLst/>
          </a:prstGeom>
        </p:spPr>
        <p:txBody>
          <a:bodyPr lIns="141520" tIns="70754" rIns="141520" bIns="70754"/>
          <a:lstStyle>
            <a:lvl1pPr>
              <a:defRPr sz="4300"/>
            </a:lvl1pPr>
            <a:lvl2pPr>
              <a:defRPr sz="3900"/>
            </a:lvl2pPr>
            <a:lvl3pPr>
              <a:defRPr sz="3100"/>
            </a:lvl3pPr>
            <a:lvl4pPr>
              <a:defRPr sz="2800"/>
            </a:lvl4pPr>
            <a:lvl5pPr>
              <a:defRPr sz="2800"/>
            </a:lvl5pPr>
            <a:lvl6pPr>
              <a:defRPr sz="2800"/>
            </a:lvl6pPr>
            <a:lvl7pPr>
              <a:defRPr sz="2800"/>
            </a:lvl7pPr>
            <a:lvl8pPr>
              <a:defRPr sz="2800"/>
            </a:lvl8pPr>
            <a:lvl9pPr>
              <a:defRPr sz="2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7504103" y="2352147"/>
            <a:ext cx="6519955" cy="6652748"/>
          </a:xfrm>
          <a:prstGeom prst="rect">
            <a:avLst/>
          </a:prstGeom>
        </p:spPr>
        <p:txBody>
          <a:bodyPr lIns="141520" tIns="70754" rIns="141520" bIns="70754"/>
          <a:lstStyle>
            <a:lvl1pPr>
              <a:defRPr sz="4300"/>
            </a:lvl1pPr>
            <a:lvl2pPr>
              <a:defRPr sz="3900"/>
            </a:lvl2pPr>
            <a:lvl3pPr>
              <a:defRPr sz="3100"/>
            </a:lvl3pPr>
            <a:lvl4pPr>
              <a:defRPr sz="2800"/>
            </a:lvl4pPr>
            <a:lvl5pPr>
              <a:defRPr sz="2800"/>
            </a:lvl5pPr>
            <a:lvl6pPr>
              <a:defRPr sz="2800"/>
            </a:lvl6pPr>
            <a:lvl7pPr>
              <a:defRPr sz="2800"/>
            </a:lvl7pPr>
            <a:lvl8pPr>
              <a:defRPr sz="2800"/>
            </a:lvl8pPr>
            <a:lvl9pPr>
              <a:defRPr sz="2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396714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28749">
        <p:dissolve/>
      </p:transition>
    </mc:Choice>
    <mc:Fallback xmlns="">
      <p:transition spd="slow" advTm="28749">
        <p:dissolve/>
      </p:transition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38114" y="403734"/>
            <a:ext cx="13285947" cy="1680106"/>
          </a:xfrm>
          <a:prstGeom prst="rect">
            <a:avLst/>
          </a:prstGeom>
        </p:spPr>
        <p:txBody>
          <a:bodyPr lIns="141520" tIns="70754" rIns="141520" bIns="70754"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38111" y="2256475"/>
            <a:ext cx="6522519" cy="940394"/>
          </a:xfrm>
          <a:prstGeom prst="rect">
            <a:avLst/>
          </a:prstGeom>
        </p:spPr>
        <p:txBody>
          <a:bodyPr lIns="141520" tIns="70754" rIns="141520" bIns="70754" anchor="b"/>
          <a:lstStyle>
            <a:lvl1pPr marL="0" indent="0">
              <a:buNone/>
              <a:defRPr sz="3900" b="1"/>
            </a:lvl1pPr>
            <a:lvl2pPr marL="707589" indent="0">
              <a:buNone/>
              <a:defRPr sz="3100" b="1"/>
            </a:lvl2pPr>
            <a:lvl3pPr marL="1415183" indent="0">
              <a:buNone/>
              <a:defRPr sz="2800" b="1"/>
            </a:lvl3pPr>
            <a:lvl4pPr marL="2122769" indent="0">
              <a:buNone/>
              <a:defRPr sz="2500" b="1"/>
            </a:lvl4pPr>
            <a:lvl5pPr marL="2830357" indent="0">
              <a:buNone/>
              <a:defRPr sz="2500" b="1"/>
            </a:lvl5pPr>
            <a:lvl6pPr marL="3537965" indent="0">
              <a:buNone/>
              <a:defRPr sz="2500" b="1"/>
            </a:lvl6pPr>
            <a:lvl7pPr marL="4245539" indent="0">
              <a:buNone/>
              <a:defRPr sz="2500" b="1"/>
            </a:lvl7pPr>
            <a:lvl8pPr marL="4953120" indent="0">
              <a:buNone/>
              <a:defRPr sz="2500" b="1"/>
            </a:lvl8pPr>
            <a:lvl9pPr marL="5660716" indent="0">
              <a:buNone/>
              <a:defRPr sz="25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738111" y="3196872"/>
            <a:ext cx="6522519" cy="5808028"/>
          </a:xfrm>
          <a:prstGeom prst="rect">
            <a:avLst/>
          </a:prstGeom>
        </p:spPr>
        <p:txBody>
          <a:bodyPr lIns="141520" tIns="70754" rIns="141520" bIns="70754"/>
          <a:lstStyle>
            <a:lvl1pPr>
              <a:defRPr sz="3900"/>
            </a:lvl1pPr>
            <a:lvl2pPr>
              <a:defRPr sz="3100"/>
            </a:lvl2pPr>
            <a:lvl3pPr>
              <a:defRPr sz="2800"/>
            </a:lvl3pPr>
            <a:lvl4pPr>
              <a:defRPr sz="2500"/>
            </a:lvl4pPr>
            <a:lvl5pPr>
              <a:defRPr sz="2500"/>
            </a:lvl5pPr>
            <a:lvl6pPr>
              <a:defRPr sz="2500"/>
            </a:lvl6pPr>
            <a:lvl7pPr>
              <a:defRPr sz="2500"/>
            </a:lvl7pPr>
            <a:lvl8pPr>
              <a:defRPr sz="2500"/>
            </a:lvl8pPr>
            <a:lvl9pPr>
              <a:defRPr sz="25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7499002" y="2256475"/>
            <a:ext cx="6525081" cy="940394"/>
          </a:xfrm>
          <a:prstGeom prst="rect">
            <a:avLst/>
          </a:prstGeom>
        </p:spPr>
        <p:txBody>
          <a:bodyPr lIns="141520" tIns="70754" rIns="141520" bIns="70754" anchor="b"/>
          <a:lstStyle>
            <a:lvl1pPr marL="0" indent="0">
              <a:buNone/>
              <a:defRPr sz="3900" b="1"/>
            </a:lvl1pPr>
            <a:lvl2pPr marL="707589" indent="0">
              <a:buNone/>
              <a:defRPr sz="3100" b="1"/>
            </a:lvl2pPr>
            <a:lvl3pPr marL="1415183" indent="0">
              <a:buNone/>
              <a:defRPr sz="2800" b="1"/>
            </a:lvl3pPr>
            <a:lvl4pPr marL="2122769" indent="0">
              <a:buNone/>
              <a:defRPr sz="2500" b="1"/>
            </a:lvl4pPr>
            <a:lvl5pPr marL="2830357" indent="0">
              <a:buNone/>
              <a:defRPr sz="2500" b="1"/>
            </a:lvl5pPr>
            <a:lvl6pPr marL="3537965" indent="0">
              <a:buNone/>
              <a:defRPr sz="2500" b="1"/>
            </a:lvl6pPr>
            <a:lvl7pPr marL="4245539" indent="0">
              <a:buNone/>
              <a:defRPr sz="2500" b="1"/>
            </a:lvl7pPr>
            <a:lvl8pPr marL="4953120" indent="0">
              <a:buNone/>
              <a:defRPr sz="2500" b="1"/>
            </a:lvl8pPr>
            <a:lvl9pPr marL="5660716" indent="0">
              <a:buNone/>
              <a:defRPr sz="25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7499002" y="3196872"/>
            <a:ext cx="6525081" cy="5808028"/>
          </a:xfrm>
          <a:prstGeom prst="rect">
            <a:avLst/>
          </a:prstGeom>
        </p:spPr>
        <p:txBody>
          <a:bodyPr lIns="141520" tIns="70754" rIns="141520" bIns="70754"/>
          <a:lstStyle>
            <a:lvl1pPr>
              <a:defRPr sz="3900"/>
            </a:lvl1pPr>
            <a:lvl2pPr>
              <a:defRPr sz="3100"/>
            </a:lvl2pPr>
            <a:lvl3pPr>
              <a:defRPr sz="2800"/>
            </a:lvl3pPr>
            <a:lvl4pPr>
              <a:defRPr sz="2500"/>
            </a:lvl4pPr>
            <a:lvl5pPr>
              <a:defRPr sz="2500"/>
            </a:lvl5pPr>
            <a:lvl6pPr>
              <a:defRPr sz="2500"/>
            </a:lvl6pPr>
            <a:lvl7pPr>
              <a:defRPr sz="2500"/>
            </a:lvl7pPr>
            <a:lvl8pPr>
              <a:defRPr sz="2500"/>
            </a:lvl8pPr>
            <a:lvl9pPr>
              <a:defRPr sz="25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390735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28749">
        <p:dissolve/>
      </p:transition>
    </mc:Choice>
    <mc:Fallback xmlns="">
      <p:transition spd="slow" advTm="28749">
        <p:dissolve/>
      </p:transition>
    </mc:Fallback>
  </mc:AlternateConten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38114" y="403734"/>
            <a:ext cx="13285947" cy="1680106"/>
          </a:xfrm>
          <a:prstGeom prst="rect">
            <a:avLst/>
          </a:prstGeom>
        </p:spPr>
        <p:txBody>
          <a:bodyPr lIns="141520" tIns="70754" rIns="141520" bIns="70754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599671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28749">
        <p:dissolve/>
      </p:transition>
    </mc:Choice>
    <mc:Fallback xmlns="">
      <p:transition spd="slow" advTm="28749">
        <p:dissolve/>
      </p:transition>
    </mc:Fallback>
  </mc:AlternateContent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192058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28749">
        <p:dissolve/>
      </p:transition>
    </mc:Choice>
    <mc:Fallback xmlns="">
      <p:transition spd="slow" advTm="28749">
        <p:dissolve/>
      </p:transition>
    </mc:Fallback>
  </mc:AlternateContent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38199" y="401412"/>
            <a:ext cx="4856650" cy="1708107"/>
          </a:xfrm>
          <a:prstGeom prst="rect">
            <a:avLst/>
          </a:prstGeom>
        </p:spPr>
        <p:txBody>
          <a:bodyPr lIns="141520" tIns="70754" rIns="141520" bIns="70754" anchor="b"/>
          <a:lstStyle>
            <a:lvl1pPr algn="l">
              <a:defRPr sz="31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5771596" y="401365"/>
            <a:ext cx="8252459" cy="8603533"/>
          </a:xfrm>
          <a:prstGeom prst="rect">
            <a:avLst/>
          </a:prstGeom>
        </p:spPr>
        <p:txBody>
          <a:bodyPr lIns="141520" tIns="70754" rIns="141520" bIns="70754"/>
          <a:lstStyle>
            <a:lvl1pPr>
              <a:defRPr sz="5000"/>
            </a:lvl1pPr>
            <a:lvl2pPr>
              <a:defRPr sz="4300"/>
            </a:lvl2pPr>
            <a:lvl3pPr>
              <a:defRPr sz="3900"/>
            </a:lvl3pPr>
            <a:lvl4pPr>
              <a:defRPr sz="3100"/>
            </a:lvl4pPr>
            <a:lvl5pPr>
              <a:defRPr sz="3100"/>
            </a:lvl5pPr>
            <a:lvl6pPr>
              <a:defRPr sz="3100"/>
            </a:lvl6pPr>
            <a:lvl7pPr>
              <a:defRPr sz="3100"/>
            </a:lvl7pPr>
            <a:lvl8pPr>
              <a:defRPr sz="3100"/>
            </a:lvl8pPr>
            <a:lvl9pPr>
              <a:defRPr sz="31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738199" y="2109512"/>
            <a:ext cx="4856650" cy="6895428"/>
          </a:xfrm>
          <a:prstGeom prst="rect">
            <a:avLst/>
          </a:prstGeom>
        </p:spPr>
        <p:txBody>
          <a:bodyPr lIns="141520" tIns="70754" rIns="141520" bIns="70754"/>
          <a:lstStyle>
            <a:lvl1pPr marL="0" indent="0">
              <a:buNone/>
              <a:defRPr sz="2200"/>
            </a:lvl1pPr>
            <a:lvl2pPr marL="707589" indent="0">
              <a:buNone/>
              <a:defRPr sz="1900"/>
            </a:lvl2pPr>
            <a:lvl3pPr marL="1415183" indent="0">
              <a:buNone/>
              <a:defRPr sz="1700"/>
            </a:lvl3pPr>
            <a:lvl4pPr marL="2122769" indent="0">
              <a:buNone/>
              <a:defRPr sz="1400"/>
            </a:lvl4pPr>
            <a:lvl5pPr marL="2830357" indent="0">
              <a:buNone/>
              <a:defRPr sz="1400"/>
            </a:lvl5pPr>
            <a:lvl6pPr marL="3537965" indent="0">
              <a:buNone/>
              <a:defRPr sz="1400"/>
            </a:lvl6pPr>
            <a:lvl7pPr marL="4245539" indent="0">
              <a:buNone/>
              <a:defRPr sz="1400"/>
            </a:lvl7pPr>
            <a:lvl8pPr marL="4953120" indent="0">
              <a:buNone/>
              <a:defRPr sz="1400"/>
            </a:lvl8pPr>
            <a:lvl9pPr marL="5660716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826213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28749">
        <p:dissolve/>
      </p:transition>
    </mc:Choice>
    <mc:Fallback xmlns="">
      <p:transition spd="slow" advTm="28749">
        <p:dissolve/>
      </p:transition>
    </mc:Fallback>
  </mc:AlternateContent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2893492" y="7056439"/>
            <a:ext cx="8857298" cy="833058"/>
          </a:xfrm>
          <a:prstGeom prst="rect">
            <a:avLst/>
          </a:prstGeom>
        </p:spPr>
        <p:txBody>
          <a:bodyPr lIns="141520" tIns="70754" rIns="141520" bIns="70754" anchor="b"/>
          <a:lstStyle>
            <a:lvl1pPr algn="l">
              <a:defRPr sz="31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2893492" y="900724"/>
            <a:ext cx="8857298" cy="6048375"/>
          </a:xfrm>
          <a:prstGeom prst="rect">
            <a:avLst/>
          </a:prstGeom>
        </p:spPr>
        <p:txBody>
          <a:bodyPr lIns="141520" tIns="70754" rIns="141520" bIns="70754"/>
          <a:lstStyle>
            <a:lvl1pPr marL="0" indent="0">
              <a:buNone/>
              <a:defRPr sz="5000"/>
            </a:lvl1pPr>
            <a:lvl2pPr marL="707589" indent="0">
              <a:buNone/>
              <a:defRPr sz="4300"/>
            </a:lvl2pPr>
            <a:lvl3pPr marL="1415183" indent="0">
              <a:buNone/>
              <a:defRPr sz="3900"/>
            </a:lvl3pPr>
            <a:lvl4pPr marL="2122769" indent="0">
              <a:buNone/>
              <a:defRPr sz="3100"/>
            </a:lvl4pPr>
            <a:lvl5pPr marL="2830357" indent="0">
              <a:buNone/>
              <a:defRPr sz="3100"/>
            </a:lvl5pPr>
            <a:lvl6pPr marL="3537965" indent="0">
              <a:buNone/>
              <a:defRPr sz="3100"/>
            </a:lvl6pPr>
            <a:lvl7pPr marL="4245539" indent="0">
              <a:buNone/>
              <a:defRPr sz="3100"/>
            </a:lvl7pPr>
            <a:lvl8pPr marL="4953120" indent="0">
              <a:buNone/>
              <a:defRPr sz="3100"/>
            </a:lvl8pPr>
            <a:lvl9pPr marL="5660716" indent="0">
              <a:buNone/>
              <a:defRPr sz="31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2893492" y="7889552"/>
            <a:ext cx="8857298" cy="1183074"/>
          </a:xfrm>
          <a:prstGeom prst="rect">
            <a:avLst/>
          </a:prstGeom>
        </p:spPr>
        <p:txBody>
          <a:bodyPr lIns="141520" tIns="70754" rIns="141520" bIns="70754"/>
          <a:lstStyle>
            <a:lvl1pPr marL="0" indent="0">
              <a:buNone/>
              <a:defRPr sz="2200"/>
            </a:lvl1pPr>
            <a:lvl2pPr marL="707589" indent="0">
              <a:buNone/>
              <a:defRPr sz="1900"/>
            </a:lvl2pPr>
            <a:lvl3pPr marL="1415183" indent="0">
              <a:buNone/>
              <a:defRPr sz="1700"/>
            </a:lvl3pPr>
            <a:lvl4pPr marL="2122769" indent="0">
              <a:buNone/>
              <a:defRPr sz="1400"/>
            </a:lvl4pPr>
            <a:lvl5pPr marL="2830357" indent="0">
              <a:buNone/>
              <a:defRPr sz="1400"/>
            </a:lvl5pPr>
            <a:lvl6pPr marL="3537965" indent="0">
              <a:buNone/>
              <a:defRPr sz="1400"/>
            </a:lvl6pPr>
            <a:lvl7pPr marL="4245539" indent="0">
              <a:buNone/>
              <a:defRPr sz="1400"/>
            </a:lvl7pPr>
            <a:lvl8pPr marL="4953120" indent="0">
              <a:buNone/>
              <a:defRPr sz="1400"/>
            </a:lvl8pPr>
            <a:lvl9pPr marL="5660716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904789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28749">
        <p:dissolve/>
      </p:transition>
    </mc:Choice>
    <mc:Fallback xmlns="">
      <p:transition spd="slow" advTm="28749">
        <p:dissolve/>
      </p:transition>
    </mc:Fallback>
  </mc:AlternateContent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38114" y="403734"/>
            <a:ext cx="13285947" cy="1680106"/>
          </a:xfrm>
          <a:prstGeom prst="rect">
            <a:avLst/>
          </a:prstGeom>
        </p:spPr>
        <p:txBody>
          <a:bodyPr lIns="141520" tIns="70754" rIns="141520" bIns="70754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738114" y="2352147"/>
            <a:ext cx="13285947" cy="6652748"/>
          </a:xfrm>
          <a:prstGeom prst="rect">
            <a:avLst/>
          </a:prstGeom>
        </p:spPr>
        <p:txBody>
          <a:bodyPr vert="eaVert" lIns="141520" tIns="70754" rIns="141520" bIns="70754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691437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28749">
        <p:dissolve/>
      </p:transition>
    </mc:Choice>
    <mc:Fallback xmlns="">
      <p:transition spd="slow" advTm="28749">
        <p:dissolve/>
      </p:transition>
    </mc:Fallback>
  </mc:AlternateContent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10702568" y="403750"/>
            <a:ext cx="3321487" cy="8601200"/>
          </a:xfrm>
          <a:prstGeom prst="rect">
            <a:avLst/>
          </a:prstGeom>
        </p:spPr>
        <p:txBody>
          <a:bodyPr vert="eaVert" lIns="141520" tIns="70754" rIns="141520" bIns="70754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738108" y="403750"/>
            <a:ext cx="9718424" cy="8601200"/>
          </a:xfrm>
          <a:prstGeom prst="rect">
            <a:avLst/>
          </a:prstGeom>
        </p:spPr>
        <p:txBody>
          <a:bodyPr vert="eaVert" lIns="141520" tIns="70754" rIns="141520" bIns="70754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679986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28749">
        <p:dissolve/>
      </p:transition>
    </mc:Choice>
    <mc:Fallback xmlns="">
      <p:transition spd="slow" advTm="28749">
        <p:dissolv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738108" y="403693"/>
            <a:ext cx="13285947" cy="1680104"/>
          </a:xfrm>
          <a:prstGeom prst="rect">
            <a:avLst/>
          </a:prstGeom>
        </p:spPr>
        <p:txBody>
          <a:bodyPr vert="horz" lIns="141896" tIns="70949" rIns="141896" bIns="70949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38108" y="2352152"/>
            <a:ext cx="13285947" cy="6652747"/>
          </a:xfrm>
          <a:prstGeom prst="rect">
            <a:avLst/>
          </a:prstGeom>
        </p:spPr>
        <p:txBody>
          <a:bodyPr vert="horz" lIns="141896" tIns="70949" rIns="141896" bIns="70949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738108" y="9343248"/>
            <a:ext cx="3444505" cy="536700"/>
          </a:xfrm>
          <a:prstGeom prst="rect">
            <a:avLst/>
          </a:prstGeom>
        </p:spPr>
        <p:txBody>
          <a:bodyPr vert="horz" lIns="141896" tIns="70949" rIns="141896" bIns="70949" rtlCol="0" anchor="ctr"/>
          <a:lstStyle>
            <a:lvl1pPr algn="l">
              <a:defRPr sz="1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D88CC51-CF7C-4CE9-9419-78EFF4C13659}" type="datetimeFigureOut">
              <a:rPr lang="es-ES" smtClean="0"/>
              <a:t>05/04/2017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5043739" y="9343248"/>
            <a:ext cx="4674685" cy="536700"/>
          </a:xfrm>
          <a:prstGeom prst="rect">
            <a:avLst/>
          </a:prstGeom>
        </p:spPr>
        <p:txBody>
          <a:bodyPr vert="horz" lIns="141896" tIns="70949" rIns="141896" bIns="70949" rtlCol="0" anchor="ctr"/>
          <a:lstStyle>
            <a:lvl1pPr algn="ctr">
              <a:defRPr sz="1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10579550" y="9343248"/>
            <a:ext cx="3444505" cy="536700"/>
          </a:xfrm>
          <a:prstGeom prst="rect">
            <a:avLst/>
          </a:prstGeom>
        </p:spPr>
        <p:txBody>
          <a:bodyPr vert="horz" lIns="141896" tIns="70949" rIns="141896" bIns="70949" rtlCol="0" anchor="ctr"/>
          <a:lstStyle>
            <a:lvl1pPr algn="r">
              <a:defRPr sz="1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9E4B04F-302C-4DBE-B4C1-6AFCA4B0768D}" type="slidenum">
              <a:rPr lang="es-ES" smtClean="0"/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3883852174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1200" advTm="28749">
        <p:dissolve/>
      </p:transition>
    </mc:Choice>
    <mc:Fallback xmlns="">
      <p:transition spd="slow" advTm="28749">
        <p:dissolve/>
      </p:transition>
    </mc:Fallback>
  </mc:AlternateContent>
  <p:txStyles>
    <p:titleStyle>
      <a:lvl1pPr algn="ctr" defTabSz="1418953" rtl="0" eaLnBrk="1" latinLnBrk="0" hangingPunct="1">
        <a:spcBef>
          <a:spcPct val="0"/>
        </a:spcBef>
        <a:buNone/>
        <a:defRPr sz="68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532107" indent="-532107" algn="l" defTabSz="1418953" rtl="0" eaLnBrk="1" latinLnBrk="0" hangingPunct="1">
        <a:spcBef>
          <a:spcPct val="20000"/>
        </a:spcBef>
        <a:buFont typeface="Arial" panose="020B0604020202020204" pitchFamily="34" charset="0"/>
        <a:buChar char="•"/>
        <a:defRPr sz="5000" kern="1200">
          <a:solidFill>
            <a:schemeClr val="tx1"/>
          </a:solidFill>
          <a:latin typeface="+mn-lt"/>
          <a:ea typeface="+mn-ea"/>
          <a:cs typeface="+mn-cs"/>
        </a:defRPr>
      </a:lvl1pPr>
      <a:lvl2pPr marL="1152898" indent="-443421" algn="l" defTabSz="1418953" rtl="0" eaLnBrk="1" latinLnBrk="0" hangingPunct="1">
        <a:spcBef>
          <a:spcPct val="20000"/>
        </a:spcBef>
        <a:buFont typeface="Arial" panose="020B0604020202020204" pitchFamily="34" charset="0"/>
        <a:buChar char="–"/>
        <a:defRPr sz="4300" kern="1200">
          <a:solidFill>
            <a:schemeClr val="tx1"/>
          </a:solidFill>
          <a:latin typeface="+mn-lt"/>
          <a:ea typeface="+mn-ea"/>
          <a:cs typeface="+mn-cs"/>
        </a:defRPr>
      </a:lvl2pPr>
      <a:lvl3pPr marL="1773688" indent="-354737" algn="l" defTabSz="1418953" rtl="0" eaLnBrk="1" latinLnBrk="0" hangingPunct="1">
        <a:spcBef>
          <a:spcPct val="20000"/>
        </a:spcBef>
        <a:buFont typeface="Arial" panose="020B0604020202020204" pitchFamily="34" charset="0"/>
        <a:buChar char="•"/>
        <a:defRPr sz="3700" kern="1200">
          <a:solidFill>
            <a:schemeClr val="tx1"/>
          </a:solidFill>
          <a:latin typeface="+mn-lt"/>
          <a:ea typeface="+mn-ea"/>
          <a:cs typeface="+mn-cs"/>
        </a:defRPr>
      </a:lvl3pPr>
      <a:lvl4pPr marL="2483166" indent="-354737" algn="l" defTabSz="1418953" rtl="0" eaLnBrk="1" latinLnBrk="0" hangingPunct="1">
        <a:spcBef>
          <a:spcPct val="20000"/>
        </a:spcBef>
        <a:buFont typeface="Arial" panose="020B0604020202020204" pitchFamily="34" charset="0"/>
        <a:buChar char="–"/>
        <a:defRPr sz="3100" kern="1200">
          <a:solidFill>
            <a:schemeClr val="tx1"/>
          </a:solidFill>
          <a:latin typeface="+mn-lt"/>
          <a:ea typeface="+mn-ea"/>
          <a:cs typeface="+mn-cs"/>
        </a:defRPr>
      </a:lvl4pPr>
      <a:lvl5pPr marL="3192641" indent="-354737" algn="l" defTabSz="1418953" rtl="0" eaLnBrk="1" latinLnBrk="0" hangingPunct="1">
        <a:spcBef>
          <a:spcPct val="20000"/>
        </a:spcBef>
        <a:buFont typeface="Arial" panose="020B0604020202020204" pitchFamily="34" charset="0"/>
        <a:buChar char="»"/>
        <a:defRPr sz="3100" kern="1200">
          <a:solidFill>
            <a:schemeClr val="tx1"/>
          </a:solidFill>
          <a:latin typeface="+mn-lt"/>
          <a:ea typeface="+mn-ea"/>
          <a:cs typeface="+mn-cs"/>
        </a:defRPr>
      </a:lvl5pPr>
      <a:lvl6pPr marL="3902116" indent="-354737" algn="l" defTabSz="1418953" rtl="0" eaLnBrk="1" latinLnBrk="0" hangingPunct="1">
        <a:spcBef>
          <a:spcPct val="20000"/>
        </a:spcBef>
        <a:buFont typeface="Arial" panose="020B0604020202020204" pitchFamily="34" charset="0"/>
        <a:buChar char="•"/>
        <a:defRPr sz="3100" kern="1200">
          <a:solidFill>
            <a:schemeClr val="tx1"/>
          </a:solidFill>
          <a:latin typeface="+mn-lt"/>
          <a:ea typeface="+mn-ea"/>
          <a:cs typeface="+mn-cs"/>
        </a:defRPr>
      </a:lvl6pPr>
      <a:lvl7pPr marL="4611590" indent="-354737" algn="l" defTabSz="1418953" rtl="0" eaLnBrk="1" latinLnBrk="0" hangingPunct="1">
        <a:spcBef>
          <a:spcPct val="20000"/>
        </a:spcBef>
        <a:buFont typeface="Arial" panose="020B0604020202020204" pitchFamily="34" charset="0"/>
        <a:buChar char="•"/>
        <a:defRPr sz="3100" kern="1200">
          <a:solidFill>
            <a:schemeClr val="tx1"/>
          </a:solidFill>
          <a:latin typeface="+mn-lt"/>
          <a:ea typeface="+mn-ea"/>
          <a:cs typeface="+mn-cs"/>
        </a:defRPr>
      </a:lvl7pPr>
      <a:lvl8pPr marL="5321068" indent="-354737" algn="l" defTabSz="1418953" rtl="0" eaLnBrk="1" latinLnBrk="0" hangingPunct="1">
        <a:spcBef>
          <a:spcPct val="20000"/>
        </a:spcBef>
        <a:buFont typeface="Arial" panose="020B0604020202020204" pitchFamily="34" charset="0"/>
        <a:buChar char="•"/>
        <a:defRPr sz="3100" kern="1200">
          <a:solidFill>
            <a:schemeClr val="tx1"/>
          </a:solidFill>
          <a:latin typeface="+mn-lt"/>
          <a:ea typeface="+mn-ea"/>
          <a:cs typeface="+mn-cs"/>
        </a:defRPr>
      </a:lvl8pPr>
      <a:lvl9pPr marL="6030546" indent="-354737" algn="l" defTabSz="1418953" rtl="0" eaLnBrk="1" latinLnBrk="0" hangingPunct="1">
        <a:spcBef>
          <a:spcPct val="20000"/>
        </a:spcBef>
        <a:buFont typeface="Arial" panose="020B0604020202020204" pitchFamily="34" charset="0"/>
        <a:buChar char="•"/>
        <a:defRPr sz="31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1418953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09476" algn="l" defTabSz="1418953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418953" algn="l" defTabSz="1418953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3pPr>
      <a:lvl4pPr marL="2128427" algn="l" defTabSz="1418953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4pPr>
      <a:lvl5pPr marL="2837905" algn="l" defTabSz="1418953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5pPr>
      <a:lvl6pPr marL="3547380" algn="l" defTabSz="1418953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6pPr>
      <a:lvl7pPr marL="4256855" algn="l" defTabSz="1418953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7pPr>
      <a:lvl8pPr marL="4966333" algn="l" defTabSz="1418953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8pPr>
      <a:lvl9pPr marL="5675809" algn="l" defTabSz="1418953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738108" y="9179928"/>
            <a:ext cx="3444505" cy="70004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41520" tIns="70754" rIns="141520" bIns="70754" numCol="1" anchor="t" anchorCtr="0" compatLnSpc="1">
            <a:prstTxWarp prst="textNoShape">
              <a:avLst/>
            </a:prstTxWarp>
          </a:bodyPr>
          <a:lstStyle>
            <a:lvl1pPr>
              <a:defRPr sz="2200"/>
            </a:lvl1pPr>
          </a:lstStyle>
          <a:p>
            <a:pPr defTabSz="1415183"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5586068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4="http://schemas.microsoft.com/office/powerpoint/2010/main">
    <mc:Choice Requires="p14">
      <p:transition spd="slow" p14:dur="1200" advTm="28749">
        <p:dissolve/>
      </p:transition>
    </mc:Choice>
    <mc:Fallback xmlns="">
      <p:transition spd="slow" advTm="28749">
        <p:dissolve/>
      </p:transition>
    </mc:Fallback>
  </mc:AlternateContent>
  <p:txStyles>
    <p:titleStyle>
      <a:lvl1pPr algn="ctr" rtl="0" fontAlgn="base">
        <a:spcBef>
          <a:spcPct val="0"/>
        </a:spcBef>
        <a:spcAft>
          <a:spcPct val="0"/>
        </a:spcAft>
        <a:defRPr sz="68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68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68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68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6800">
          <a:solidFill>
            <a:schemeClr val="tx2"/>
          </a:solidFill>
          <a:latin typeface="Arial" charset="0"/>
          <a:cs typeface="Arial" charset="0"/>
        </a:defRPr>
      </a:lvl5pPr>
      <a:lvl6pPr marL="707589" algn="ctr" rtl="0" fontAlgn="base">
        <a:spcBef>
          <a:spcPct val="0"/>
        </a:spcBef>
        <a:spcAft>
          <a:spcPct val="0"/>
        </a:spcAft>
        <a:defRPr sz="6800">
          <a:solidFill>
            <a:schemeClr val="tx2"/>
          </a:solidFill>
          <a:latin typeface="Arial" charset="0"/>
          <a:cs typeface="Arial" charset="0"/>
        </a:defRPr>
      </a:lvl6pPr>
      <a:lvl7pPr marL="1415183" algn="ctr" rtl="0" fontAlgn="base">
        <a:spcBef>
          <a:spcPct val="0"/>
        </a:spcBef>
        <a:spcAft>
          <a:spcPct val="0"/>
        </a:spcAft>
        <a:defRPr sz="6800">
          <a:solidFill>
            <a:schemeClr val="tx2"/>
          </a:solidFill>
          <a:latin typeface="Arial" charset="0"/>
          <a:cs typeface="Arial" charset="0"/>
        </a:defRPr>
      </a:lvl7pPr>
      <a:lvl8pPr marL="2122769" algn="ctr" rtl="0" fontAlgn="base">
        <a:spcBef>
          <a:spcPct val="0"/>
        </a:spcBef>
        <a:spcAft>
          <a:spcPct val="0"/>
        </a:spcAft>
        <a:defRPr sz="6800">
          <a:solidFill>
            <a:schemeClr val="tx2"/>
          </a:solidFill>
          <a:latin typeface="Arial" charset="0"/>
          <a:cs typeface="Arial" charset="0"/>
        </a:defRPr>
      </a:lvl8pPr>
      <a:lvl9pPr marL="2830357" algn="ctr" rtl="0" fontAlgn="base">
        <a:spcBef>
          <a:spcPct val="0"/>
        </a:spcBef>
        <a:spcAft>
          <a:spcPct val="0"/>
        </a:spcAft>
        <a:defRPr sz="68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530696" indent="-530696" algn="l" rtl="0" fontAlgn="base">
        <a:spcBef>
          <a:spcPct val="20000"/>
        </a:spcBef>
        <a:spcAft>
          <a:spcPct val="0"/>
        </a:spcAft>
        <a:buChar char="•"/>
        <a:defRPr sz="5000">
          <a:solidFill>
            <a:schemeClr val="tx1"/>
          </a:solidFill>
          <a:latin typeface="+mn-lt"/>
          <a:ea typeface="+mn-ea"/>
          <a:cs typeface="+mn-cs"/>
        </a:defRPr>
      </a:lvl1pPr>
      <a:lvl2pPr marL="1149836" indent="-442249" algn="l" rtl="0" fontAlgn="base">
        <a:spcBef>
          <a:spcPct val="20000"/>
        </a:spcBef>
        <a:spcAft>
          <a:spcPct val="0"/>
        </a:spcAft>
        <a:buChar char="–"/>
        <a:defRPr sz="4300">
          <a:solidFill>
            <a:schemeClr val="tx1"/>
          </a:solidFill>
          <a:latin typeface="+mn-lt"/>
          <a:cs typeface="+mn-cs"/>
        </a:defRPr>
      </a:lvl2pPr>
      <a:lvl3pPr marL="1768986" indent="-353797" algn="l" rtl="0" fontAlgn="base">
        <a:spcBef>
          <a:spcPct val="20000"/>
        </a:spcBef>
        <a:spcAft>
          <a:spcPct val="0"/>
        </a:spcAft>
        <a:buChar char="•"/>
        <a:defRPr sz="3900">
          <a:solidFill>
            <a:schemeClr val="tx1"/>
          </a:solidFill>
          <a:latin typeface="+mn-lt"/>
          <a:cs typeface="+mn-cs"/>
        </a:defRPr>
      </a:lvl3pPr>
      <a:lvl4pPr marL="2476565" indent="-353797" algn="l" rtl="0" fontAlgn="base">
        <a:spcBef>
          <a:spcPct val="20000"/>
        </a:spcBef>
        <a:spcAft>
          <a:spcPct val="0"/>
        </a:spcAft>
        <a:buChar char="–"/>
        <a:defRPr sz="3100">
          <a:solidFill>
            <a:schemeClr val="tx1"/>
          </a:solidFill>
          <a:latin typeface="+mn-lt"/>
          <a:cs typeface="+mn-cs"/>
        </a:defRPr>
      </a:lvl4pPr>
      <a:lvl5pPr marL="3184159" indent="-353797" algn="l" rtl="0" fontAlgn="base">
        <a:spcBef>
          <a:spcPct val="20000"/>
        </a:spcBef>
        <a:spcAft>
          <a:spcPct val="0"/>
        </a:spcAft>
        <a:buChar char="»"/>
        <a:defRPr sz="3100">
          <a:solidFill>
            <a:schemeClr val="tx1"/>
          </a:solidFill>
          <a:latin typeface="+mn-lt"/>
          <a:cs typeface="+mn-cs"/>
        </a:defRPr>
      </a:lvl5pPr>
      <a:lvl6pPr marL="3891746" indent="-353797" algn="l" rtl="0" fontAlgn="base">
        <a:spcBef>
          <a:spcPct val="20000"/>
        </a:spcBef>
        <a:spcAft>
          <a:spcPct val="0"/>
        </a:spcAft>
        <a:buChar char="»"/>
        <a:defRPr sz="3100">
          <a:solidFill>
            <a:schemeClr val="tx1"/>
          </a:solidFill>
          <a:latin typeface="+mn-lt"/>
          <a:cs typeface="+mn-cs"/>
        </a:defRPr>
      </a:lvl6pPr>
      <a:lvl7pPr marL="4599330" indent="-353797" algn="l" rtl="0" fontAlgn="base">
        <a:spcBef>
          <a:spcPct val="20000"/>
        </a:spcBef>
        <a:spcAft>
          <a:spcPct val="0"/>
        </a:spcAft>
        <a:buChar char="»"/>
        <a:defRPr sz="3100">
          <a:solidFill>
            <a:schemeClr val="tx1"/>
          </a:solidFill>
          <a:latin typeface="+mn-lt"/>
          <a:cs typeface="+mn-cs"/>
        </a:defRPr>
      </a:lvl7pPr>
      <a:lvl8pPr marL="5306937" indent="-353797" algn="l" rtl="0" fontAlgn="base">
        <a:spcBef>
          <a:spcPct val="20000"/>
        </a:spcBef>
        <a:spcAft>
          <a:spcPct val="0"/>
        </a:spcAft>
        <a:buChar char="»"/>
        <a:defRPr sz="3100">
          <a:solidFill>
            <a:schemeClr val="tx1"/>
          </a:solidFill>
          <a:latin typeface="+mn-lt"/>
          <a:cs typeface="+mn-cs"/>
        </a:defRPr>
      </a:lvl8pPr>
      <a:lvl9pPr marL="6014518" indent="-353797" algn="l" rtl="0" fontAlgn="base">
        <a:spcBef>
          <a:spcPct val="20000"/>
        </a:spcBef>
        <a:spcAft>
          <a:spcPct val="0"/>
        </a:spcAft>
        <a:buChar char="»"/>
        <a:defRPr sz="31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1415183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07589" algn="l" defTabSz="1415183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415183" algn="l" defTabSz="1415183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3pPr>
      <a:lvl4pPr marL="2122769" algn="l" defTabSz="1415183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4pPr>
      <a:lvl5pPr marL="2830357" algn="l" defTabSz="1415183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5pPr>
      <a:lvl6pPr marL="3537965" algn="l" defTabSz="1415183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6pPr>
      <a:lvl7pPr marL="4245539" algn="l" defTabSz="1415183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7pPr>
      <a:lvl8pPr marL="4953120" algn="l" defTabSz="1415183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8pPr>
      <a:lvl9pPr marL="5660716" algn="l" defTabSz="1415183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6" Type="http://schemas.openxmlformats.org/officeDocument/2006/relationships/audio" Target="../media/audio1.wav"/><Relationship Id="rId5" Type="http://schemas.openxmlformats.org/officeDocument/2006/relationships/image" Target="../media/image3.jpeg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jpeg"/><Relationship Id="rId5" Type="http://schemas.openxmlformats.org/officeDocument/2006/relationships/image" Target="../media/image6.jpeg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7" Type="http://schemas.openxmlformats.org/officeDocument/2006/relationships/image" Target="../media/image13.gif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.jpeg"/><Relationship Id="rId5" Type="http://schemas.openxmlformats.org/officeDocument/2006/relationships/image" Target="../media/image11.jpeg"/><Relationship Id="rId4" Type="http://schemas.openxmlformats.org/officeDocument/2006/relationships/image" Target="../media/image10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7.jpeg"/><Relationship Id="rId4" Type="http://schemas.openxmlformats.org/officeDocument/2006/relationships/image" Target="../media/image16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1.png"/><Relationship Id="rId4" Type="http://schemas.openxmlformats.org/officeDocument/2006/relationships/image" Target="../media/image20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5.png"/><Relationship Id="rId4" Type="http://schemas.openxmlformats.org/officeDocument/2006/relationships/image" Target="../media/image24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9.png"/><Relationship Id="rId4" Type="http://schemas.openxmlformats.org/officeDocument/2006/relationships/image" Target="../media/image28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4.jpeg"/><Relationship Id="rId5" Type="http://schemas.openxmlformats.org/officeDocument/2006/relationships/image" Target="../media/image33.gif"/><Relationship Id="rId4" Type="http://schemas.openxmlformats.org/officeDocument/2006/relationships/image" Target="../media/image32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gif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9.jpeg"/><Relationship Id="rId5" Type="http://schemas.openxmlformats.org/officeDocument/2006/relationships/image" Target="../media/image38.gif"/><Relationship Id="rId4" Type="http://schemas.openxmlformats.org/officeDocument/2006/relationships/image" Target="../media/image37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43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40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45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42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41.png"/><Relationship Id="rId10" Type="http://schemas.openxmlformats.org/officeDocument/2006/relationships/image" Target="../media/image44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4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45000">
              <a:srgbClr val="00B050"/>
            </a:gs>
            <a:gs pos="25000">
              <a:srgbClr val="FFFF00"/>
            </a:gs>
            <a:gs pos="0">
              <a:srgbClr val="00B050"/>
            </a:gs>
            <a:gs pos="72000">
              <a:srgbClr val="FFFF00"/>
            </a:gs>
            <a:gs pos="100000">
              <a:srgbClr val="92D050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" name="Picture 2" descr="C:\Users\Eleni\Desktop\refranes de primavera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33178" y="0"/>
            <a:ext cx="14795341" cy="100806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 photo happydaisyhgclrrg8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62844" y="359792"/>
            <a:ext cx="3962400" cy="39624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 photo happydaisyhgclrrg8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9973369" y="390748"/>
            <a:ext cx="3962400" cy="39624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 photo happydaisyhgclrrg8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044377" y="5046438"/>
            <a:ext cx="3962400" cy="39624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 photo happydaisyhgclrrg8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9999190" y="5328344"/>
            <a:ext cx="3962400" cy="39624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3" descr="C:\Users\Eleni\Desktop\refranes de primavera\Diapositiva2.JPG"/>
          <p:cNvPicPr>
            <a:picLocks noChangeAspect="1" noChangeArrowheads="1"/>
          </p:cNvPicPr>
          <p:nvPr/>
        </p:nvPicPr>
        <p:blipFill rotWithShape="1"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-1" y="0"/>
            <a:ext cx="14762163" cy="100806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Marcador de contenido"/>
          <p:cNvSpPr>
            <a:spLocks noEditPoints="1" noChangeArrowheads="1"/>
          </p:cNvSpPr>
          <p:nvPr/>
        </p:nvSpPr>
        <p:spPr bwMode="auto">
          <a:xfrm>
            <a:off x="-33178" y="0"/>
            <a:ext cx="14795339" cy="10080624"/>
          </a:xfrm>
          <a:prstGeom prst="rect">
            <a:avLst/>
          </a:prstGeom>
          <a:gradFill>
            <a:gsLst>
              <a:gs pos="1000">
                <a:srgbClr val="FFFF00"/>
              </a:gs>
              <a:gs pos="68000">
                <a:srgbClr val="00B050"/>
              </a:gs>
              <a:gs pos="45000">
                <a:schemeClr val="accent3">
                  <a:lumMod val="50000"/>
                </a:schemeClr>
              </a:gs>
            </a:gsLst>
            <a:lin ang="5400000" scaled="0"/>
          </a:gradFill>
          <a:ln w="82550" cmpd="thinThick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4092030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22239">
        <p:dissolve/>
        <p:sndAc>
          <p:stSnd loop="1">
            <p:snd r:embed="rId2" name="Adagio.wav"/>
          </p:stSnd>
        </p:sndAc>
      </p:transition>
    </mc:Choice>
    <mc:Fallback xmlns="">
      <p:transition spd="slow" advTm="22239">
        <p:dissolve/>
        <p:sndAc>
          <p:stSnd loop="1">
            <p:snd r:embed="rId6" name="Adagio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2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2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2500"/>
                            </p:stCondLst>
                            <p:childTnLst>
                              <p:par>
                                <p:cTn id="40" presetID="2" presetClass="exit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" dur="325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325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324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" dur="325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325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324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" dur="325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325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324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" dur="325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325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324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58" dur="37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6" presetClass="entr" presetSubtype="16" fill="hold" nodeType="withEffect">
                                  <p:stCondLst>
                                    <p:cond delay="525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61" dur="8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45000">
              <a:schemeClr val="bg2">
                <a:lumMod val="60000"/>
                <a:lumOff val="40000"/>
              </a:schemeClr>
            </a:gs>
            <a:gs pos="25000">
              <a:srgbClr val="FFC000"/>
            </a:gs>
            <a:gs pos="0">
              <a:schemeClr val="bg2">
                <a:lumMod val="60000"/>
                <a:lumOff val="40000"/>
              </a:schemeClr>
            </a:gs>
            <a:gs pos="72000">
              <a:srgbClr val="FFFF00"/>
            </a:gs>
            <a:gs pos="100000">
              <a:srgbClr val="92D050"/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5" descr="C:\Users\Eleni\Desktop\refranes de primavera\Diapositiva16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" y="0"/>
            <a:ext cx="14754225" cy="100774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11" name="10 Grupo"/>
          <p:cNvGrpSpPr/>
          <p:nvPr/>
        </p:nvGrpSpPr>
        <p:grpSpPr>
          <a:xfrm>
            <a:off x="396305" y="460665"/>
            <a:ext cx="3572460" cy="3542690"/>
            <a:chOff x="396305" y="460664"/>
            <a:chExt cx="3572460" cy="3542690"/>
          </a:xfrm>
        </p:grpSpPr>
        <p:pic>
          <p:nvPicPr>
            <p:cNvPr id="8" name="Picture 4" descr="Transparent Sun PNG Picture"/>
            <p:cNvPicPr>
              <a:picLocks noChangeAspect="1" noChangeArrowheads="1"/>
            </p:cNvPicPr>
            <p:nvPr/>
          </p:nvPicPr>
          <p:blipFill>
            <a:blip r:embed="rId4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96305" y="460664"/>
              <a:ext cx="3572460" cy="354269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0" name="9 CuadroTexto"/>
            <p:cNvSpPr txBox="1"/>
            <p:nvPr/>
          </p:nvSpPr>
          <p:spPr>
            <a:xfrm>
              <a:off x="944429" y="1511919"/>
              <a:ext cx="3024336" cy="1107996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extrusionH="57150">
                <a:bevelT w="38100" h="38100" prst="angle"/>
              </a:sp3d>
            </a:bodyPr>
            <a:lstStyle/>
            <a:p>
              <a:r>
                <a:rPr lang="es-ES" sz="3300" b="1" dirty="0">
                  <a:solidFill>
                    <a:srgbClr val="00B05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Vijaya" panose="020B0604020202020204" pitchFamily="34" charset="0"/>
                  <a:cs typeface="Vijaya" panose="020B0604020202020204" pitchFamily="34" charset="0"/>
                </a:rPr>
                <a:t>Primavera fría </a:t>
              </a:r>
            </a:p>
            <a:p>
              <a:r>
                <a:rPr lang="es-ES" sz="3300" b="1" dirty="0">
                  <a:solidFill>
                    <a:srgbClr val="00B05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Vijaya" panose="020B0604020202020204" pitchFamily="34" charset="0"/>
                  <a:cs typeface="Vijaya" panose="020B0604020202020204" pitchFamily="34" charset="0"/>
                </a:rPr>
                <a:t>cosecha tardia</a:t>
              </a:r>
            </a:p>
          </p:txBody>
        </p:sp>
      </p:grpSp>
      <p:pic>
        <p:nvPicPr>
          <p:cNvPr id="6" name="Picture 19" descr="C:\Users\Eleni\Desktop\refranes de primavera\Diapositiva20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" y="-8959"/>
            <a:ext cx="14754225" cy="100895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8" descr="C:\Users\Eleni\Desktop\refranes de primavera\Diapositiva29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27876" y="26735"/>
            <a:ext cx="14762158" cy="100895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Marcador de contenido"/>
          <p:cNvSpPr>
            <a:spLocks noEditPoints="1" noChangeArrowheads="1"/>
          </p:cNvSpPr>
          <p:nvPr/>
        </p:nvSpPr>
        <p:spPr bwMode="auto">
          <a:xfrm>
            <a:off x="-27877" y="3174"/>
            <a:ext cx="14790039" cy="10074276"/>
          </a:xfrm>
          <a:prstGeom prst="rect">
            <a:avLst/>
          </a:prstGeom>
          <a:gradFill>
            <a:gsLst>
              <a:gs pos="1000">
                <a:srgbClr val="FFFF00"/>
              </a:gs>
              <a:gs pos="68000">
                <a:srgbClr val="00B050"/>
              </a:gs>
              <a:gs pos="45000">
                <a:schemeClr val="accent3">
                  <a:lumMod val="50000"/>
                </a:schemeClr>
              </a:gs>
            </a:gsLst>
            <a:lin ang="5400000" scaled="0"/>
          </a:gradFill>
          <a:ln w="82550" cmpd="thinThick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8973289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33771">
        <p:dissolve/>
      </p:transition>
    </mc:Choice>
    <mc:Fallback xmlns="">
      <p:transition spd="slow" advTm="33771">
        <p:dissolv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0" presetClass="exit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" dur="8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6" presetClass="entr" presetSubtype="16" fill="hold" nodeType="withEffect">
                                  <p:stCondLst>
                                    <p:cond delay="7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8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3" presetClass="entr" presetSubtype="16" fill="hold" nodeType="withEffect">
                                  <p:stCondLst>
                                    <p:cond delay="14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22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7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45000">
              <a:schemeClr val="bg2">
                <a:lumMod val="60000"/>
                <a:lumOff val="40000"/>
              </a:schemeClr>
            </a:gs>
            <a:gs pos="25000">
              <a:srgbClr val="FFC000"/>
            </a:gs>
            <a:gs pos="0">
              <a:schemeClr val="bg2">
                <a:lumMod val="60000"/>
                <a:lumOff val="40000"/>
              </a:schemeClr>
            </a:gs>
            <a:gs pos="72000">
              <a:srgbClr val="FFC000"/>
            </a:gs>
            <a:gs pos="100000">
              <a:srgbClr val="92D050"/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3 Grupo"/>
          <p:cNvGrpSpPr/>
          <p:nvPr/>
        </p:nvGrpSpPr>
        <p:grpSpPr>
          <a:xfrm>
            <a:off x="6" y="0"/>
            <a:ext cx="14754225" cy="10077450"/>
            <a:chOff x="0" y="0"/>
            <a:chExt cx="14754225" cy="10077450"/>
          </a:xfrm>
        </p:grpSpPr>
        <p:pic>
          <p:nvPicPr>
            <p:cNvPr id="2" name="Picture 4" descr="C:\Users\Eleni\Desktop\refranes de primavera\Diapositiva5.JPG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14754225" cy="1007745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3" name="Picture 6" descr="http://img.over-blog-kiwi.com/0/53/93/61/20150204/ob_2fa6c5_fee-scintillante-1.gif"/>
            <p:cNvPicPr>
              <a:picLocks noChangeAspect="1" noChangeArrowheads="1" noCrop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 flipH="1">
              <a:off x="9074917" y="2952080"/>
              <a:ext cx="3403415" cy="676875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7" name="6 Grupo"/>
          <p:cNvGrpSpPr/>
          <p:nvPr/>
        </p:nvGrpSpPr>
        <p:grpSpPr>
          <a:xfrm>
            <a:off x="2451057" y="339639"/>
            <a:ext cx="3641844" cy="3397272"/>
            <a:chOff x="2299077" y="850952"/>
            <a:chExt cx="3641844" cy="3397272"/>
          </a:xfrm>
        </p:grpSpPr>
        <p:pic>
          <p:nvPicPr>
            <p:cNvPr id="5" name="Picture 4" descr="Transparent Sun PNG Picture"/>
            <p:cNvPicPr>
              <a:picLocks noChangeAspect="1" noChangeArrowheads="1"/>
            </p:cNvPicPr>
            <p:nvPr/>
          </p:nvPicPr>
          <p:blipFill>
            <a:blip r:embed="rId4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299077" y="850952"/>
              <a:ext cx="3641844" cy="339727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6" name="5 CuadroTexto"/>
            <p:cNvSpPr txBox="1"/>
            <p:nvPr/>
          </p:nvSpPr>
          <p:spPr>
            <a:xfrm>
              <a:off x="2841357" y="1893734"/>
              <a:ext cx="2808311" cy="1615827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extrusionH="57150">
                <a:bevelT w="38100" h="38100" prst="angle"/>
              </a:sp3d>
            </a:bodyPr>
            <a:lstStyle/>
            <a:p>
              <a:r>
                <a:rPr lang="es-ES" sz="3300" b="1" dirty="0">
                  <a:solidFill>
                    <a:srgbClr val="00B05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Vijaya" panose="020B0604020202020204" pitchFamily="34" charset="0"/>
                  <a:cs typeface="Vijaya" panose="020B0604020202020204" pitchFamily="34" charset="0"/>
                </a:rPr>
                <a:t>Primavera mojada</a:t>
              </a:r>
            </a:p>
            <a:p>
              <a:r>
                <a:rPr lang="es-ES" sz="3300" b="1" dirty="0">
                  <a:solidFill>
                    <a:srgbClr val="00B05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Vijaya" panose="020B0604020202020204" pitchFamily="34" charset="0"/>
                  <a:cs typeface="Vijaya" panose="020B0604020202020204" pitchFamily="34" charset="0"/>
                </a:rPr>
                <a:t>verano seco</a:t>
              </a:r>
            </a:p>
            <a:p>
              <a:endParaRPr lang="es-ES" sz="3300" b="1" dirty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jaya" panose="020B0604020202020204" pitchFamily="34" charset="0"/>
                <a:cs typeface="Vijaya" panose="020B0604020202020204" pitchFamily="34" charset="0"/>
              </a:endParaRPr>
            </a:p>
          </p:txBody>
        </p:sp>
      </p:grpSp>
      <p:pic>
        <p:nvPicPr>
          <p:cNvPr id="9" name="Picture 13" descr="C:\Users\Eleni\Desktop\refranes de primavera\Diapositiva14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" y="0"/>
            <a:ext cx="14754225" cy="100806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13" name="12 Grupo"/>
          <p:cNvGrpSpPr/>
          <p:nvPr/>
        </p:nvGrpSpPr>
        <p:grpSpPr>
          <a:xfrm>
            <a:off x="-14112" y="0"/>
            <a:ext cx="14768343" cy="10077450"/>
            <a:chOff x="7938" y="0"/>
            <a:chExt cx="14754225" cy="10294652"/>
          </a:xfrm>
        </p:grpSpPr>
        <p:pic>
          <p:nvPicPr>
            <p:cNvPr id="11" name="Picture 24" descr="C:\Users\Eleni\Desktop\refranes de primavera\Diapositiva25.JPG"/>
            <p:cNvPicPr>
              <a:picLocks noChangeAspect="1"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938" y="0"/>
              <a:ext cx="14754225" cy="1029465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2" name="Picture 6" descr="http://duendecrispin.com/gif/duendes/duende-08.gif"/>
            <p:cNvPicPr>
              <a:picLocks noChangeAspect="1" noChangeArrowheads="1" noCrop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117142" y="2736054"/>
              <a:ext cx="5890047" cy="589004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14" name="Marcador de contenido"/>
          <p:cNvSpPr>
            <a:spLocks noEditPoints="1" noChangeArrowheads="1"/>
          </p:cNvSpPr>
          <p:nvPr/>
        </p:nvSpPr>
        <p:spPr bwMode="auto">
          <a:xfrm>
            <a:off x="-29459" y="0"/>
            <a:ext cx="14783689" cy="10077450"/>
          </a:xfrm>
          <a:prstGeom prst="rect">
            <a:avLst/>
          </a:prstGeom>
          <a:gradFill>
            <a:gsLst>
              <a:gs pos="1000">
                <a:srgbClr val="FFFF00"/>
              </a:gs>
              <a:gs pos="68000">
                <a:srgbClr val="00B050"/>
              </a:gs>
              <a:gs pos="45000">
                <a:schemeClr val="accent3">
                  <a:lumMod val="50000"/>
                </a:schemeClr>
              </a:gs>
            </a:gsLst>
            <a:lin ang="5400000" scaled="0"/>
          </a:gradFill>
          <a:ln w="82550" cmpd="thinThick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459743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34387">
        <p:dissolve/>
      </p:transition>
    </mc:Choice>
    <mc:Fallback xmlns="">
      <p:transition spd="slow" advTm="34387">
        <p:dissolv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0" presetClass="exit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" dur="7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7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3" presetClass="entr" presetSubtype="16" fill="hold" nodeType="withEffect">
                                  <p:stCondLst>
                                    <p:cond delay="12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17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7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45000">
              <a:srgbClr val="CA60AE"/>
            </a:gs>
            <a:gs pos="25000">
              <a:srgbClr val="E61ACE"/>
            </a:gs>
            <a:gs pos="0">
              <a:schemeClr val="bg2">
                <a:lumMod val="60000"/>
                <a:lumOff val="40000"/>
              </a:schemeClr>
            </a:gs>
            <a:gs pos="72000">
              <a:srgbClr val="FFC000"/>
            </a:gs>
            <a:gs pos="100000">
              <a:srgbClr val="7030A0"/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8" descr="C:\Users\Eleni\Desktop\refranes de primavera\Diapositiva19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4754225" cy="102248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8" name="7 Grupo"/>
          <p:cNvGrpSpPr/>
          <p:nvPr/>
        </p:nvGrpSpPr>
        <p:grpSpPr>
          <a:xfrm>
            <a:off x="6457837" y="-1"/>
            <a:ext cx="3749079" cy="3647071"/>
            <a:chOff x="5271516" y="-47219"/>
            <a:chExt cx="4197797" cy="4176098"/>
          </a:xfrm>
        </p:grpSpPr>
        <p:pic>
          <p:nvPicPr>
            <p:cNvPr id="4" name="Picture 4" descr="Transparent Sun PNG Picture"/>
            <p:cNvPicPr>
              <a:picLocks noChangeAspect="1" noChangeArrowheads="1"/>
            </p:cNvPicPr>
            <p:nvPr/>
          </p:nvPicPr>
          <p:blipFill>
            <a:blip r:embed="rId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271516" y="-47219"/>
              <a:ext cx="4197797" cy="4176098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5" name="4 CuadroTexto"/>
            <p:cNvSpPr txBox="1"/>
            <p:nvPr/>
          </p:nvSpPr>
          <p:spPr>
            <a:xfrm>
              <a:off x="6084937" y="1367904"/>
              <a:ext cx="3117836" cy="1200329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extrusionH="57150">
                <a:bevelT w="38100" h="38100" prst="angle"/>
              </a:sp3d>
            </a:bodyPr>
            <a:lstStyle/>
            <a:p>
              <a:r>
                <a:rPr lang="es-ES" sz="3600" b="1" dirty="0">
                  <a:solidFill>
                    <a:srgbClr val="00B05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Vijaya" panose="020B0604020202020204" pitchFamily="34" charset="0"/>
                  <a:cs typeface="Vijaya" panose="020B0604020202020204" pitchFamily="34" charset="0"/>
                </a:rPr>
                <a:t>La Primavera</a:t>
              </a:r>
            </a:p>
            <a:p>
              <a:r>
                <a:rPr lang="es-ES" sz="3600" b="1" dirty="0">
                  <a:solidFill>
                    <a:srgbClr val="00B05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Vijaya" panose="020B0604020202020204" pitchFamily="34" charset="0"/>
                  <a:cs typeface="Vijaya" panose="020B0604020202020204" pitchFamily="34" charset="0"/>
                </a:rPr>
                <a:t>la sangre altera</a:t>
              </a:r>
            </a:p>
          </p:txBody>
        </p:sp>
      </p:grpSp>
      <p:pic>
        <p:nvPicPr>
          <p:cNvPr id="7" name="Picture 25" descr="C:\Users\Eleni\Desktop\refranes de primavera\Diapositiva26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" y="-1"/>
            <a:ext cx="14754225" cy="102248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27" descr="C:\Users\Eleni\Desktop\refranes de primavera\Diapositiva28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2" y="0"/>
            <a:ext cx="14754225" cy="102248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Marcador de contenido"/>
          <p:cNvSpPr>
            <a:spLocks noEditPoints="1" noChangeArrowheads="1"/>
          </p:cNvSpPr>
          <p:nvPr/>
        </p:nvSpPr>
        <p:spPr bwMode="auto">
          <a:xfrm>
            <a:off x="-2" y="-1"/>
            <a:ext cx="14754225" cy="10224887"/>
          </a:xfrm>
          <a:prstGeom prst="rect">
            <a:avLst/>
          </a:prstGeom>
          <a:gradFill>
            <a:gsLst>
              <a:gs pos="1000">
                <a:srgbClr val="FFFF00"/>
              </a:gs>
              <a:gs pos="68000">
                <a:srgbClr val="00B050"/>
              </a:gs>
              <a:gs pos="45000">
                <a:schemeClr val="accent3">
                  <a:lumMod val="50000"/>
                </a:schemeClr>
              </a:gs>
            </a:gsLst>
            <a:lin ang="5400000" scaled="0"/>
          </a:gradFill>
          <a:ln w="82550" cmpd="thinThick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2382809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32794">
        <p:dissolve/>
      </p:transition>
    </mc:Choice>
    <mc:Fallback xmlns="">
      <p:transition spd="slow" advTm="32794">
        <p:dissolv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0" presetClass="exit" presetSubtype="0" fill="hold" nodeType="withEffect">
                                  <p:stCondLst>
                                    <p:cond delay="22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" dur="8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6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3" presetClass="entr" presetSubtype="16" fill="hold" nodeType="withEffect">
                                  <p:stCondLst>
                                    <p:cond delay="1025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17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8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5" descr="C:\Users\Eleni\Desktop\refranes de primavera\Diapositiva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" y="-46165"/>
            <a:ext cx="14762161" cy="101267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5" name="4 Grupo"/>
          <p:cNvGrpSpPr/>
          <p:nvPr/>
        </p:nvGrpSpPr>
        <p:grpSpPr>
          <a:xfrm>
            <a:off x="10693449" y="-46164"/>
            <a:ext cx="3708674" cy="3677769"/>
            <a:chOff x="11053489" y="0"/>
            <a:chExt cx="3708674" cy="3677769"/>
          </a:xfrm>
        </p:grpSpPr>
        <p:pic>
          <p:nvPicPr>
            <p:cNvPr id="4" name="Picture 4" descr="Transparent Sun PNG Picture"/>
            <p:cNvPicPr>
              <a:picLocks noChangeAspect="1" noChangeArrowheads="1"/>
            </p:cNvPicPr>
            <p:nvPr/>
          </p:nvPicPr>
          <p:blipFill>
            <a:blip r:embed="rId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1053489" y="0"/>
              <a:ext cx="3708674" cy="3677769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2" name="1 CuadroTexto"/>
            <p:cNvSpPr txBox="1"/>
            <p:nvPr/>
          </p:nvSpPr>
          <p:spPr>
            <a:xfrm>
              <a:off x="11495038" y="1315663"/>
              <a:ext cx="3240360" cy="954107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extrusionH="57150">
                <a:bevelT w="38100" h="38100" prst="angle"/>
              </a:sp3d>
            </a:bodyPr>
            <a:lstStyle/>
            <a:p>
              <a:r>
                <a:rPr lang="es-ES" b="1" dirty="0" smtClean="0">
                  <a:solidFill>
                    <a:srgbClr val="00B05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Vijaya" panose="020B0604020202020204" pitchFamily="34" charset="0"/>
                  <a:cs typeface="Vijaya" panose="020B0604020202020204" pitchFamily="34" charset="0"/>
                </a:rPr>
                <a:t>Tras mala Primavera</a:t>
              </a:r>
              <a:endParaRPr lang="es-ES" b="1" dirty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jaya" panose="020B0604020202020204" pitchFamily="34" charset="0"/>
                <a:cs typeface="Vijaya" panose="020B0604020202020204" pitchFamily="34" charset="0"/>
              </a:endParaRPr>
            </a:p>
            <a:p>
              <a:r>
                <a:rPr lang="es-ES" b="1" dirty="0" smtClean="0">
                  <a:solidFill>
                    <a:srgbClr val="00B05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Vijaya" panose="020B0604020202020204" pitchFamily="34" charset="0"/>
                  <a:cs typeface="Vijaya" panose="020B0604020202020204" pitchFamily="34" charset="0"/>
                </a:rPr>
                <a:t>  peor verano espera</a:t>
              </a:r>
              <a:endParaRPr lang="es-ES" b="1" dirty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jaya" panose="020B0604020202020204" pitchFamily="34" charset="0"/>
                <a:cs typeface="Vijaya" panose="020B0604020202020204" pitchFamily="34" charset="0"/>
              </a:endParaRPr>
            </a:p>
          </p:txBody>
        </p:sp>
      </p:grpSp>
      <p:pic>
        <p:nvPicPr>
          <p:cNvPr id="6" name="Picture 8" descr="C:\Users\Eleni\Desktop\refranes de primavera\Diapositiva9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-46164"/>
            <a:ext cx="14762163" cy="101236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-46165"/>
            <a:ext cx="14762164" cy="101236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Marcador de contenido"/>
          <p:cNvSpPr>
            <a:spLocks noEditPoints="1" noChangeArrowheads="1"/>
          </p:cNvSpPr>
          <p:nvPr/>
        </p:nvSpPr>
        <p:spPr bwMode="auto">
          <a:xfrm>
            <a:off x="0" y="-27977"/>
            <a:ext cx="14762162" cy="10108601"/>
          </a:xfrm>
          <a:prstGeom prst="rect">
            <a:avLst/>
          </a:prstGeom>
          <a:gradFill>
            <a:gsLst>
              <a:gs pos="1000">
                <a:srgbClr val="FFFF00"/>
              </a:gs>
              <a:gs pos="68000">
                <a:srgbClr val="00B050"/>
              </a:gs>
              <a:gs pos="45000">
                <a:schemeClr val="accent3">
                  <a:lumMod val="50000"/>
                </a:schemeClr>
              </a:gs>
            </a:gsLst>
            <a:lin ang="5400000" scaled="0"/>
          </a:gradFill>
          <a:ln w="82550" cmpd="thinThick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9161763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30945">
        <p:dissolve/>
      </p:transition>
    </mc:Choice>
    <mc:Fallback xmlns="">
      <p:transition spd="slow" advTm="30945">
        <p:dissolv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0" presetClass="exit" presetSubtype="0" fill="hold" nodeType="withEffect">
                                  <p:stCondLst>
                                    <p:cond delay="27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" dur="6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nodeType="withEffect">
                                  <p:stCondLst>
                                    <p:cond delay="825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3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1875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8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45000">
              <a:srgbClr val="00B050"/>
            </a:gs>
            <a:gs pos="25000">
              <a:srgbClr val="FFFF00"/>
            </a:gs>
            <a:gs pos="0">
              <a:srgbClr val="00B050"/>
            </a:gs>
            <a:gs pos="72000">
              <a:srgbClr val="FFFF00"/>
            </a:gs>
            <a:gs pos="100000">
              <a:srgbClr val="92D050"/>
            </a:gs>
          </a:gsLst>
          <a:lin ang="81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2" descr="C:\Users\Eleni\Desktop\refranes de primavera\Diapositiva2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" y="3"/>
            <a:ext cx="14754225" cy="100806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5" name="4 Grupo"/>
          <p:cNvGrpSpPr/>
          <p:nvPr/>
        </p:nvGrpSpPr>
        <p:grpSpPr>
          <a:xfrm>
            <a:off x="3822792" y="34930"/>
            <a:ext cx="3377342" cy="3349198"/>
            <a:chOff x="3822792" y="34930"/>
            <a:chExt cx="3377342" cy="3349198"/>
          </a:xfrm>
        </p:grpSpPr>
        <p:pic>
          <p:nvPicPr>
            <p:cNvPr id="3" name="Picture 4" descr="Transparent Sun PNG Picture"/>
            <p:cNvPicPr>
              <a:picLocks noChangeAspect="1" noChangeArrowheads="1"/>
            </p:cNvPicPr>
            <p:nvPr/>
          </p:nvPicPr>
          <p:blipFill>
            <a:blip r:embed="rId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822792" y="34930"/>
              <a:ext cx="3377342" cy="3349198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4" name="3 Rectángulo"/>
            <p:cNvSpPr/>
            <p:nvPr/>
          </p:nvSpPr>
          <p:spPr>
            <a:xfrm>
              <a:off x="4356745" y="909018"/>
              <a:ext cx="2448271" cy="1384995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extrusionH="57150">
                <a:bevelT w="38100" h="38100" prst="angle"/>
              </a:sp3d>
            </a:bodyPr>
            <a:lstStyle/>
            <a:p>
              <a:r>
                <a:rPr lang="es-ES" b="1" dirty="0">
                  <a:solidFill>
                    <a:srgbClr val="00B05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Vijaya" panose="020B0604020202020204" pitchFamily="34" charset="0"/>
                  <a:cs typeface="Vijaya" panose="020B0604020202020204" pitchFamily="34" charset="0"/>
                </a:rPr>
                <a:t>Mucha flor en primavera, buen otoño nos espera.</a:t>
              </a:r>
            </a:p>
          </p:txBody>
        </p:sp>
      </p:grp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1"/>
            <a:ext cx="14762163" cy="100806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-46037"/>
            <a:ext cx="14754225" cy="101266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Marcador de contenido"/>
          <p:cNvSpPr>
            <a:spLocks noEditPoints="1" noChangeArrowheads="1"/>
          </p:cNvSpPr>
          <p:nvPr/>
        </p:nvSpPr>
        <p:spPr bwMode="auto">
          <a:xfrm>
            <a:off x="0" y="-27977"/>
            <a:ext cx="14762162" cy="10108601"/>
          </a:xfrm>
          <a:prstGeom prst="rect">
            <a:avLst/>
          </a:prstGeom>
          <a:gradFill>
            <a:gsLst>
              <a:gs pos="1000">
                <a:srgbClr val="FFFF00"/>
              </a:gs>
              <a:gs pos="68000">
                <a:srgbClr val="00B050"/>
              </a:gs>
              <a:gs pos="45000">
                <a:schemeClr val="accent3">
                  <a:lumMod val="50000"/>
                </a:schemeClr>
              </a:gs>
            </a:gsLst>
            <a:lin ang="5400000" scaled="0"/>
          </a:gradFill>
          <a:ln w="82550" cmpd="thinThick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3406528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34698">
        <p:dissolve/>
      </p:transition>
    </mc:Choice>
    <mc:Fallback xmlns="">
      <p:transition spd="slow" advTm="34698">
        <p:dissolv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0" presetClass="exit" presetSubtype="0" fill="hold" nodeType="withEffect">
                                  <p:stCondLst>
                                    <p:cond delay="22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" dur="8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6" presetClass="entr" presetSubtype="16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8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53" presetClass="entr" presetSubtype="16" fill="hold" nodeType="withEffect">
                                  <p:stCondLst>
                                    <p:cond delay="1375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nodeType="withEffect">
                                  <p:stCondLst>
                                    <p:cond delay="20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825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2" descr="C:\Users\Eleni\Desktop\refranes de primavera\Diapositiva1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" y="0"/>
            <a:ext cx="14754225" cy="100774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5" name="4 Grupo"/>
          <p:cNvGrpSpPr/>
          <p:nvPr/>
        </p:nvGrpSpPr>
        <p:grpSpPr>
          <a:xfrm>
            <a:off x="-26839" y="-94596"/>
            <a:ext cx="4248473" cy="4213069"/>
            <a:chOff x="-26844" y="-94597"/>
            <a:chExt cx="4248472" cy="4213069"/>
          </a:xfrm>
        </p:grpSpPr>
        <p:pic>
          <p:nvPicPr>
            <p:cNvPr id="3" name="Picture 4" descr="Transparent Sun PNG Picture"/>
            <p:cNvPicPr>
              <a:picLocks noChangeAspect="1" noChangeArrowheads="1"/>
            </p:cNvPicPr>
            <p:nvPr/>
          </p:nvPicPr>
          <p:blipFill>
            <a:blip r:embed="rId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-26844" y="-94597"/>
              <a:ext cx="4248472" cy="4213069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4" name="3 Rectángulo"/>
            <p:cNvSpPr/>
            <p:nvPr/>
          </p:nvSpPr>
          <p:spPr>
            <a:xfrm>
              <a:off x="1116386" y="734664"/>
              <a:ext cx="2655399" cy="2631490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extrusionH="57150">
                <a:bevelT w="38100" h="38100" prst="angle"/>
              </a:sp3d>
            </a:bodyPr>
            <a:lstStyle/>
            <a:p>
              <a:r>
                <a:rPr lang="es-ES" sz="3300" b="1" dirty="0">
                  <a:solidFill>
                    <a:srgbClr val="00B05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Vijaya" panose="020B0604020202020204" pitchFamily="34" charset="0"/>
                  <a:cs typeface="Vijaya" panose="020B0604020202020204" pitchFamily="34" charset="0"/>
                </a:rPr>
                <a:t>La primavera, que cante </a:t>
              </a:r>
              <a:r>
                <a:rPr lang="es-ES" sz="3300" b="1" dirty="0" err="1">
                  <a:solidFill>
                    <a:srgbClr val="00B05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Vijaya" panose="020B0604020202020204" pitchFamily="34" charset="0"/>
                  <a:cs typeface="Vijaya" panose="020B0604020202020204" pitchFamily="34" charset="0"/>
                </a:rPr>
                <a:t>ó</a:t>
              </a:r>
              <a:r>
                <a:rPr lang="es-ES" sz="3300" b="1" dirty="0">
                  <a:solidFill>
                    <a:srgbClr val="00B05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Vijaya" panose="020B0604020202020204" pitchFamily="34" charset="0"/>
                  <a:cs typeface="Vijaya" panose="020B0604020202020204" pitchFamily="34" charset="0"/>
                </a:rPr>
                <a:t> que llore, no viene nunca sin                  flores.</a:t>
              </a:r>
            </a:p>
          </p:txBody>
        </p:sp>
      </p:grpSp>
      <p:pic>
        <p:nvPicPr>
          <p:cNvPr id="8" name="Picture 2"/>
          <p:cNvPicPr>
            <a:picLocks noChangeAspect="1" noChangeArrowheads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5715"/>
          <a:stretch/>
        </p:blipFill>
        <p:spPr bwMode="auto">
          <a:xfrm>
            <a:off x="2" y="-26713"/>
            <a:ext cx="14770844" cy="1010029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26839" y="0"/>
            <a:ext cx="14781069" cy="10080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Marcador de contenido"/>
          <p:cNvSpPr>
            <a:spLocks noEditPoints="1" noChangeArrowheads="1"/>
          </p:cNvSpPr>
          <p:nvPr/>
        </p:nvSpPr>
        <p:spPr bwMode="auto">
          <a:xfrm>
            <a:off x="0" y="-27977"/>
            <a:ext cx="14770846" cy="10108601"/>
          </a:xfrm>
          <a:prstGeom prst="rect">
            <a:avLst/>
          </a:prstGeom>
          <a:gradFill>
            <a:gsLst>
              <a:gs pos="1000">
                <a:srgbClr val="FFFF00"/>
              </a:gs>
              <a:gs pos="68000">
                <a:srgbClr val="00B050"/>
              </a:gs>
              <a:gs pos="45000">
                <a:schemeClr val="accent3">
                  <a:lumMod val="50000"/>
                </a:schemeClr>
              </a:gs>
            </a:gsLst>
            <a:lin ang="5400000" scaled="0"/>
          </a:gradFill>
          <a:ln w="82550" cmpd="thinThick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5014803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32815">
        <p:dissolve/>
      </p:transition>
    </mc:Choice>
    <mc:Fallback xmlns="">
      <p:transition spd="slow" advTm="32815">
        <p:dissolv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xit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72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724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19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20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45000">
              <a:srgbClr val="CA60AE"/>
            </a:gs>
            <a:gs pos="25000">
              <a:srgbClr val="E61ACE"/>
            </a:gs>
            <a:gs pos="0">
              <a:srgbClr val="FFFF00"/>
            </a:gs>
            <a:gs pos="72000">
              <a:srgbClr val="FFC000"/>
            </a:gs>
            <a:gs pos="100000">
              <a:srgbClr val="7030A0"/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Eleni\Desktop\ultimo escritorio\bellisima\00cc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32368" y="0"/>
            <a:ext cx="14794531" cy="100985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4" name="3 Grupo"/>
          <p:cNvGrpSpPr/>
          <p:nvPr/>
        </p:nvGrpSpPr>
        <p:grpSpPr>
          <a:xfrm>
            <a:off x="11441023" y="21085"/>
            <a:ext cx="3073563" cy="3047951"/>
            <a:chOff x="11413529" y="0"/>
            <a:chExt cx="3073564" cy="3047952"/>
          </a:xfrm>
        </p:grpSpPr>
        <p:pic>
          <p:nvPicPr>
            <p:cNvPr id="3" name="Picture 4" descr="Transparent Sun PNG Picture"/>
            <p:cNvPicPr>
              <a:picLocks noChangeAspect="1" noChangeArrowheads="1"/>
            </p:cNvPicPr>
            <p:nvPr/>
          </p:nvPicPr>
          <p:blipFill>
            <a:blip r:embed="rId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1413529" y="0"/>
              <a:ext cx="3073564" cy="304795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2" name="1 Rectángulo"/>
            <p:cNvSpPr/>
            <p:nvPr/>
          </p:nvSpPr>
          <p:spPr>
            <a:xfrm>
              <a:off x="12205617" y="575560"/>
              <a:ext cx="2065452" cy="1862049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extrusionH="57150">
                <a:bevelT w="38100" h="38100" prst="angle"/>
              </a:sp3d>
            </a:bodyPr>
            <a:lstStyle/>
            <a:p>
              <a:r>
                <a:rPr lang="es-ES" sz="2300" b="1" dirty="0">
                  <a:solidFill>
                    <a:srgbClr val="00B05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Vijaya" panose="020B0604020202020204" pitchFamily="34" charset="0"/>
                  <a:cs typeface="Vijaya" panose="020B0604020202020204" pitchFamily="34" charset="0"/>
                </a:rPr>
                <a:t>Podrán cortar todas las flores, pero no podrán detener la primavera.</a:t>
              </a:r>
            </a:p>
          </p:txBody>
        </p:sp>
      </p:grpSp>
      <p:grpSp>
        <p:nvGrpSpPr>
          <p:cNvPr id="6" name="5 Grupo"/>
          <p:cNvGrpSpPr/>
          <p:nvPr/>
        </p:nvGrpSpPr>
        <p:grpSpPr>
          <a:xfrm>
            <a:off x="-42595" y="0"/>
            <a:ext cx="14804758" cy="10098537"/>
            <a:chOff x="0" y="0"/>
            <a:chExt cx="14754225" cy="10077450"/>
          </a:xfrm>
        </p:grpSpPr>
        <p:pic>
          <p:nvPicPr>
            <p:cNvPr id="7" name="Picture 14" descr="C:\Users\Eleni\Desktop\refranes de primavera\Diapositiva15.JPG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14754225" cy="1007745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8" name="Picture 8" descr="http://dl3.glitter-graphics.net/pub/2511/2511553yog3jnhx7m.gif"/>
            <p:cNvPicPr>
              <a:picLocks noChangeAspect="1" noChangeArrowheads="1" noCrop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404417" y="1583928"/>
              <a:ext cx="6936688" cy="832454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pic>
        <p:nvPicPr>
          <p:cNvPr id="9" name="Picture 6" descr="C:\Users\Eleni\Desktop\refranes de primavera\Diapositiva7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42595" y="-21005"/>
            <a:ext cx="14804757" cy="101195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Marcador de contenido"/>
          <p:cNvSpPr>
            <a:spLocks noEditPoints="1" noChangeArrowheads="1"/>
          </p:cNvSpPr>
          <p:nvPr/>
        </p:nvSpPr>
        <p:spPr bwMode="auto">
          <a:xfrm>
            <a:off x="-69985" y="-21005"/>
            <a:ext cx="14832148" cy="10101630"/>
          </a:xfrm>
          <a:prstGeom prst="rect">
            <a:avLst/>
          </a:prstGeom>
          <a:gradFill>
            <a:gsLst>
              <a:gs pos="1000">
                <a:srgbClr val="FFFF00"/>
              </a:gs>
              <a:gs pos="68000">
                <a:srgbClr val="00B050"/>
              </a:gs>
              <a:gs pos="45000">
                <a:schemeClr val="accent3">
                  <a:lumMod val="50000"/>
                </a:schemeClr>
              </a:gs>
            </a:gsLst>
            <a:lin ang="5400000" scaled="0"/>
          </a:gradFill>
          <a:ln w="82550" cmpd="thinThick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8751643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29652">
        <p:dissolve/>
      </p:transition>
    </mc:Choice>
    <mc:Fallback xmlns="">
      <p:transition spd="slow" advTm="29652">
        <p:dissolv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0" presetClass="exit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" dur="7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nodeType="withEffect">
                                  <p:stCondLst>
                                    <p:cond delay="975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7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3" presetClass="entr" presetSubtype="16" fill="hold" nodeType="withEffect">
                                  <p:stCondLst>
                                    <p:cond delay="11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19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87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23000">
              <a:srgbClr val="FFC000"/>
            </a:gs>
            <a:gs pos="1000">
              <a:schemeClr val="accent3">
                <a:lumMod val="75000"/>
              </a:schemeClr>
            </a:gs>
            <a:gs pos="77917">
              <a:srgbClr val="92D050"/>
            </a:gs>
            <a:gs pos="63000">
              <a:srgbClr val="FFC000"/>
            </a:gs>
            <a:gs pos="45000">
              <a:srgbClr val="00B050"/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C:\Users\Eleni\Desktop\refranes de primavera\Diapositiva10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-27977"/>
            <a:ext cx="14762163" cy="101086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Picture 6" descr="http://www.gifs-animados.es/gifs-imagenes/s/sol/gifs-animados-sol-9764871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875783" y="930382"/>
            <a:ext cx="3417475" cy="34618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6" descr="http://www.gifs-animados.es/gifs-imagenes/s/sol/gifs-animados-sol-9764871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943377" y="5514077"/>
            <a:ext cx="3417475" cy="34618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6" descr="http://www.gifs-animados.es/gifs-imagenes/s/sol/gifs-animados-sol-9764871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0189398" y="930382"/>
            <a:ext cx="3417475" cy="34618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6" descr="http://www.gifs-animados.es/gifs-imagenes/s/sol/gifs-animados-sol-9764871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9973374" y="5976416"/>
            <a:ext cx="3417475" cy="34618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" y="-27977"/>
            <a:ext cx="14762163" cy="1010860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Picture 2" descr="http://3.bp.blogspot.com/-dF1le2f95Yo/TnNY6HNYsfI/AAAAAAAAMvE/79YM7fC78tU/s1600/288.gif"/>
          <p:cNvPicPr>
            <a:picLocks noChangeAspect="1" noChangeArrowheads="1" noCrop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9829359" y="1007865"/>
            <a:ext cx="3257551" cy="26955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2" descr="http://www.embroideries.com.au/prodimages/name-helen-floral-70.JPG"/>
          <p:cNvPicPr>
            <a:picLocks noChangeAspect="1" noChangeArrowheads="1"/>
          </p:cNvPicPr>
          <p:nvPr/>
        </p:nvPicPr>
        <p:blipFill>
          <a:blip r:embed="rId6" cstate="email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1898135" y="7848623"/>
            <a:ext cx="2376264" cy="23762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Marcador de contenido"/>
          <p:cNvSpPr>
            <a:spLocks noEditPoints="1" noChangeArrowheads="1"/>
          </p:cNvSpPr>
          <p:nvPr/>
        </p:nvSpPr>
        <p:spPr bwMode="auto">
          <a:xfrm>
            <a:off x="0" y="-27977"/>
            <a:ext cx="14762162" cy="10108601"/>
          </a:xfrm>
          <a:prstGeom prst="rect">
            <a:avLst/>
          </a:prstGeom>
          <a:gradFill>
            <a:gsLst>
              <a:gs pos="1000">
                <a:srgbClr val="FFFF00"/>
              </a:gs>
              <a:gs pos="68000">
                <a:srgbClr val="00B050"/>
              </a:gs>
              <a:gs pos="45000">
                <a:schemeClr val="accent3">
                  <a:lumMod val="50000"/>
                </a:schemeClr>
              </a:gs>
            </a:gsLst>
            <a:lin ang="5400000" scaled="0"/>
          </a:gradFill>
          <a:ln w="82550" cmpd="thinThick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6775379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34152">
        <p:dissolve/>
      </p:transition>
    </mc:Choice>
    <mc:Fallback xmlns="">
      <p:transition spd="slow" advTm="34152">
        <p:dissolv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2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2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2500"/>
                            </p:stCondLst>
                            <p:childTnLst>
                              <p:par>
                                <p:cTn id="40" presetID="2" presetClass="exit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" dur="325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325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324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" dur="325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325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324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" dur="325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325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324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" dur="325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325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324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6" presetClass="entr" presetSubtype="3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58" dur="6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9500"/>
                            </p:stCondLst>
                            <p:childTnLst>
                              <p:par>
                                <p:cTn id="60" presetID="10" presetClass="entr" presetSubtype="0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77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22250"/>
                            </p:stCondLst>
                            <p:childTnLst>
                              <p:par>
                                <p:cTn id="64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3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7" dur="3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3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25750"/>
                            </p:stCondLst>
                            <p:childTnLst>
                              <p:par>
                                <p:cTn id="70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3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3" dur="3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3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2352186"/>
            <a:ext cx="14762163" cy="336022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lIns="141506" tIns="70748" rIns="141506" bIns="70748" anchor="ctr"/>
          <a:lstStyle/>
          <a:p>
            <a:pPr defTabSz="1415042"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2688176"/>
            <a:ext cx="14762163" cy="7392458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lIns="141506" tIns="70748" rIns="141506" bIns="70748" anchor="ctr"/>
          <a:lstStyle/>
          <a:p>
            <a:pPr algn="ctr" defTabSz="1415042"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198470" y="2"/>
            <a:ext cx="7873154" cy="2296142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2800177"/>
            <a:ext cx="14762163" cy="366691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141506" tIns="70748" rIns="141506" bIns="70748">
            <a:spAutoFit/>
          </a:bodyPr>
          <a:lstStyle/>
          <a:p>
            <a:pPr algn="ctr" defTabSz="1415042" fontAlgn="base">
              <a:spcBef>
                <a:spcPct val="50000"/>
              </a:spcBef>
              <a:spcAft>
                <a:spcPct val="0"/>
              </a:spcAft>
            </a:pPr>
            <a:r>
              <a:rPr lang="es-ES" sz="9300" b="1" dirty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7500" dirty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7500" dirty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6800" dirty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6800" dirty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6800" b="1" dirty="0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6800" b="1" dirty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845272" y="6944449"/>
            <a:ext cx="4305631" cy="2512757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 lIns="141506" tIns="70748" rIns="141506" bIns="70748">
            <a:spAutoFit/>
          </a:bodyPr>
          <a:lstStyle/>
          <a:p>
            <a:pPr algn="ctr" defTabSz="1415042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 defTabSz="1415042" fontAlgn="base">
              <a:spcBef>
                <a:spcPct val="50000"/>
              </a:spcBef>
              <a:spcAft>
                <a:spcPct val="0"/>
              </a:spcAft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9103340" y="6160416"/>
            <a:ext cx="3813559" cy="3472217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519957" y="7168449"/>
            <a:ext cx="1968288" cy="1456092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4368325"/>
            <a:ext cx="861126" cy="784047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5152375"/>
            <a:ext cx="861126" cy="784047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5936417"/>
            <a:ext cx="861126" cy="784047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6720466"/>
            <a:ext cx="861126" cy="784047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3669405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14345">
        <p:dissolve/>
      </p:transition>
    </mc:Choice>
    <mc:Fallback xmlns="">
      <p:transition spd="slow" advTm="14345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6_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1052</TotalTime>
  <Words>75</Words>
  <Application>Microsoft Office PowerPoint</Application>
  <PresentationFormat>Personalizado</PresentationFormat>
  <Paragraphs>14</Paragraphs>
  <Slides>10</Slides>
  <Notes>1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10</vt:i4>
      </vt:variant>
    </vt:vector>
  </HeadingPairs>
  <TitlesOfParts>
    <vt:vector size="12" baseType="lpstr">
      <vt:lpstr>Tema de Office</vt:lpstr>
      <vt:lpstr>6_Diseño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Refranes de Primavera</dc:title>
  <dc:creator>HelenVC</dc:creator>
  <cp:lastModifiedBy>Usuario</cp:lastModifiedBy>
  <cp:revision>89</cp:revision>
  <dcterms:created xsi:type="dcterms:W3CDTF">2017-03-27T22:29:44Z</dcterms:created>
  <dcterms:modified xsi:type="dcterms:W3CDTF">2017-04-05T21:30:00Z</dcterms:modified>
</cp:coreProperties>
</file>