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7HPcg89LyEpIerPMGqiKw==" hashData="5NZkY57FNLeYMtxp/ARueW9EDmc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>
      <p:cViewPr varScale="1">
        <p:scale>
          <a:sx n="37" d="100"/>
          <a:sy n="37" d="100"/>
        </p:scale>
        <p:origin x="-96" y="-16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97" Type="http://schemas.openxmlformats.org/officeDocument/2006/relationships/slide" Target="slides/slide95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102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100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4147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7800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8894857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33950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047525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95866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953052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86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33997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73599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124505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A7757F-7B0A-4D59-BE51-FB162FB0BFBB}" type="datetimeFigureOut">
              <a:rPr lang="es-CO" smtClean="0"/>
              <a:pPr/>
              <a:t>2/01/2018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5EF23C-4FCC-40AA-BEAC-E3CF695AB0EE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3022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8.png"/><Relationship Id="rId10" Type="http://schemas.openxmlformats.org/officeDocument/2006/relationships/image" Target="../media/image10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0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128837" y="889843"/>
            <a:ext cx="79343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Un espejo es toda superficie lisa y pulimentada capaz de reflejar los rayos de luz que inciden en ella y en consecuencia devuelven las imágenes.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La superficie del agua fue el primer espejo que descubrió el hombre y al hacerlo pudo observarse a si mismo. La superficie del agua fue el primer espejo que descubrió el hombre y al hacerlo pudo observarse a si mismo. 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El reflejo en el agua se divide en tres partes, acorde a la luz que llega y se refleja. Para que el fenómeno se pueda llevar a cabo tiene que haber: 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- Una parte de esta luz tiene que ser absorbida en forma de calor por el agua 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- La segunda parte se trata de desviar el agua, más usualmente llamado refracción 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-La tercera parte consta de reflexión. En la superficie del agua cualquier cosa que se refleja tiende a realizar el efecto de espejo. </a:t>
            </a:r>
          </a:p>
          <a:p>
            <a:pPr algn="ctr"/>
            <a:endParaRPr lang="es-CO" i="1" dirty="0" smtClean="0">
              <a:solidFill>
                <a:schemeClr val="bg1"/>
              </a:solidFill>
            </a:endParaRPr>
          </a:p>
          <a:p>
            <a:pPr algn="ctr"/>
            <a:r>
              <a:rPr lang="es-CO" i="1" dirty="0" smtClean="0">
                <a:solidFill>
                  <a:schemeClr val="bg1"/>
                </a:solidFill>
              </a:rPr>
              <a:t>Obviamente </a:t>
            </a:r>
            <a:r>
              <a:rPr lang="es-CO" i="1" dirty="0">
                <a:solidFill>
                  <a:schemeClr val="bg1"/>
                </a:solidFill>
              </a:rPr>
              <a:t>para que tu reflejo pueda verse en el agua, el lago, o río debe estar calmo, sino no se podrá distinguir nada.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10920412" y="5968156"/>
            <a:ext cx="127158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Cielito lindo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5" name="Cielito_Lindo_Instrumental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5526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061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3004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025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976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197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480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0229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0629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4903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251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42862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57966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16239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259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15788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429125" y="414338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Una imagen en el espejo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0244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974306" y="428625"/>
            <a:ext cx="31575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La realidad frente al espejo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3481005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76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Reflejo, realismo y fantasía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55387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Reflejo, realismo y fantasía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254759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85762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Realidad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8513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987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225528" y="6043612"/>
            <a:ext cx="3740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y realismo de una tormenta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667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254103" y="385763"/>
            <a:ext cx="36837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Bella imagen Reflejada de un paisaje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2647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Reflejo, realismo y fantasía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2177498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600450" y="371475"/>
            <a:ext cx="4943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 de las imágenes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7414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686175" y="371475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la realidad frente a la 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476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32659" y="414338"/>
            <a:ext cx="39266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Imagen en el espejo de un lindo pollito</a:t>
            </a:r>
            <a:r>
              <a:rPr lang="es-CO" i="1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27595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3500438" y="371475"/>
            <a:ext cx="52006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 y realismo del paisaje, Parque de </a:t>
            </a:r>
            <a:r>
              <a:rPr lang="es-CO" i="1" dirty="0" err="1" smtClean="0">
                <a:solidFill>
                  <a:schemeClr val="bg1"/>
                </a:solidFill>
              </a:rPr>
              <a:t>Yosemit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016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/>
              <a:t>Reflejo, realismo y fantasía</a:t>
            </a:r>
            <a:endParaRPr lang="es-CO" i="1" dirty="0"/>
          </a:p>
        </p:txBody>
      </p:sp>
    </p:spTree>
    <p:extLst>
      <p:ext uri="{BB962C8B-B14F-4D97-AF65-F5344CB8AC3E}">
        <p14:creationId xmlns:p14="http://schemas.microsoft.com/office/powerpoint/2010/main" xmlns="" val="24621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096940" y="400050"/>
            <a:ext cx="39981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Realismo y fantasía en un espejo de agua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38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7251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104084" y="385763"/>
            <a:ext cx="3983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de imágenes en espejos de agua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404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5653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8582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9518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205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020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687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00723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706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9888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1751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9733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7105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0326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311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61107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586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1005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6077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0633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1643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4226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571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7440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780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92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4630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489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820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06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804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627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613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7596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96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988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0855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401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038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2040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5028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0733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872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158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4904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4517231" y="371475"/>
            <a:ext cx="3157537" cy="371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i="1" dirty="0" smtClean="0">
                <a:solidFill>
                  <a:schemeClr val="bg1"/>
                </a:solidFill>
              </a:rPr>
              <a:t>Reflejo, realismo y fantasía</a:t>
            </a:r>
            <a:endParaRPr lang="es-CO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188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649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8549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0514920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7393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90949003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396705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102964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795320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5693694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0785073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347392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170980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870042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5311225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0867792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9381656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33437998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639039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268239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344</Words>
  <Application>Microsoft Office PowerPoint</Application>
  <PresentationFormat>Personalizado</PresentationFormat>
  <Paragraphs>39</Paragraphs>
  <Slides>96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96</vt:i4>
      </vt:variant>
    </vt:vector>
  </HeadingPairs>
  <TitlesOfParts>
    <vt:vector size="9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  <vt:lpstr>Diapositiva 88</vt:lpstr>
      <vt:lpstr>Diapositiva 89</vt:lpstr>
      <vt:lpstr>Diapositiva 90</vt:lpstr>
      <vt:lpstr>Diapositiva 91</vt:lpstr>
      <vt:lpstr>Diapositiva 92</vt:lpstr>
      <vt:lpstr>Diapositiva 93</vt:lpstr>
      <vt:lpstr>Diapositiva 94</vt:lpstr>
      <vt:lpstr>Diapositiva 95</vt:lpstr>
      <vt:lpstr>Diapositiva 96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16</cp:revision>
  <dcterms:created xsi:type="dcterms:W3CDTF">2017-01-04T16:00:25Z</dcterms:created>
  <dcterms:modified xsi:type="dcterms:W3CDTF">2018-01-02T17:47:30Z</dcterms:modified>
</cp:coreProperties>
</file>