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69" r:id="rId5"/>
    <p:sldId id="281" r:id="rId6"/>
    <p:sldId id="290" r:id="rId7"/>
    <p:sldId id="279" r:id="rId8"/>
    <p:sldId id="264" r:id="rId9"/>
    <p:sldId id="288" r:id="rId10"/>
    <p:sldId id="257" r:id="rId11"/>
    <p:sldId id="292" r:id="rId12"/>
    <p:sldId id="291" r:id="rId13"/>
    <p:sldId id="258" r:id="rId14"/>
    <p:sldId id="284" r:id="rId15"/>
    <p:sldId id="273" r:id="rId16"/>
    <p:sldId id="276" r:id="rId17"/>
    <p:sldId id="293" r:id="rId18"/>
    <p:sldId id="275" r:id="rId19"/>
    <p:sldId id="289" r:id="rId20"/>
    <p:sldId id="280" r:id="rId21"/>
    <p:sldId id="282" r:id="rId22"/>
    <p:sldId id="261" r:id="rId23"/>
    <p:sldId id="271" r:id="rId24"/>
    <p:sldId id="274" r:id="rId25"/>
    <p:sldId id="285" r:id="rId26"/>
    <p:sldId id="266" r:id="rId27"/>
    <p:sldId id="294" r:id="rId28"/>
    <p:sldId id="277" r:id="rId29"/>
    <p:sldId id="267" r:id="rId30"/>
    <p:sldId id="286" r:id="rId31"/>
    <p:sldId id="265" r:id="rId32"/>
    <p:sldId id="268" r:id="rId33"/>
    <p:sldId id="259" r:id="rId34"/>
    <p:sldId id="260" r:id="rId35"/>
    <p:sldId id="263" r:id="rId36"/>
    <p:sldId id="283" r:id="rId37"/>
    <p:sldId id="262" r:id="rId38"/>
    <p:sldId id="270" r:id="rId39"/>
    <p:sldId id="278" r:id="rId40"/>
    <p:sldId id="287" r:id="rId41"/>
    <p:sldId id="295" r:id="rId4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nDSjbJXElv4lZVz31MOPw==" hashData="OebajymCbBoNks9I82L4BNM6W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560" y="-11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7838C-828B-4365-B7ED-F27D476D860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C7A14-5F2D-4264-B7AD-90085085AA9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11682-5B79-4BCE-BABB-9866E4E1FDC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36FEA-C5C2-494F-B232-466708BE008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44712-8008-4DF9-8C65-5127441064A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558EE-8134-49AA-8F32-E330EA0F545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3F531-115E-4CA7-B460-9C6E42826CE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BA446-00C3-4635-A62F-205E84E305A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73F3A-A9C3-46DE-8495-0BD60D27044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AD6B6-B42D-4D83-B674-92C43C034FB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8D160-634E-4555-81B4-0EC3B0243C6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A332023E-8CAB-41A4-9236-51E8B843CA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7A53012-B034-487A-9522-F6DE27CC212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Tm="4000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10C09629-262E-4421-8BED-965A8D80AE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audio" Target="../media/audio1.wav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44.jpeg"/><Relationship Id="rId4" Type="http://schemas.openxmlformats.org/officeDocument/2006/relationships/image" Target="../media/image42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/>
            </a:gs>
            <a:gs pos="100000">
              <a:srgbClr val="00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052" name="Picture 4" descr="1222371951kxywVQ5"/>
          <p:cNvPicPr>
            <a:picLocks noChangeAspect="1" noChangeArrowheads="1"/>
          </p:cNvPicPr>
          <p:nvPr/>
        </p:nvPicPr>
        <p:blipFill>
          <a:blip r:embed="rId3" cstate="print"/>
          <a:srcRect l="1056" t="2209" r="1056" b="3894"/>
          <a:stretch>
            <a:fillRect/>
          </a:stretch>
        </p:blipFill>
        <p:spPr bwMode="auto">
          <a:xfrm>
            <a:off x="0" y="0"/>
            <a:ext cx="4572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1221368293JtVSs2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83100"/>
            <a:ext cx="457200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1230824431Cjgls5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33600"/>
            <a:ext cx="457200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1268964340YuIel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0"/>
            <a:ext cx="4572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1279421148Y5guSDC"/>
          <p:cNvPicPr>
            <a:picLocks noChangeAspect="1" noChangeArrowheads="1"/>
          </p:cNvPicPr>
          <p:nvPr>
            <p:ph type="ctrTitle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4572000" y="2133600"/>
            <a:ext cx="4572000" cy="2374900"/>
          </a:xfrm>
          <a:noFill/>
        </p:spPr>
      </p:pic>
      <p:pic>
        <p:nvPicPr>
          <p:cNvPr id="2057" name="Picture 9" descr="1252138541yDuL8M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508500"/>
            <a:ext cx="45720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und014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1044575" y="33575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9" name="WordArt 11"/>
          <p:cNvSpPr>
            <a:spLocks noChangeArrowheads="1" noChangeShapeType="1" noTextEdit="1"/>
          </p:cNvSpPr>
          <p:nvPr/>
        </p:nvSpPr>
        <p:spPr bwMode="auto">
          <a:xfrm>
            <a:off x="1187450" y="2636838"/>
            <a:ext cx="7272982" cy="1211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7200" b="1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Curlz MT"/>
              </a:rPr>
              <a:t>REFLEJOS DELMUNDO</a:t>
            </a:r>
            <a:endParaRPr lang="es-ES" sz="7200" b="1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Curlz MT"/>
            </a:endParaRPr>
          </a:p>
        </p:txBody>
      </p:sp>
      <p:pic>
        <p:nvPicPr>
          <p:cNvPr id="4107" name="Picture 1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4108" name="Picture 12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 thruBlk="1"/>
    <p:sndAc>
      <p:stSnd>
        <p:snd r:embed="rId1" name="sound01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 decel="100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9">
                <p:cTn id="4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  <p:bldLst>
      <p:bldP spid="205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5123" name="Picture 4" descr="1254374706SCLXfsz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6147" name="Picture 4" descr="1262765113TTcRreX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7171" name="Picture 4" descr="1243379158kxGSWkT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8195" name="Picture 4" descr="1222371951kxywVQ5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056" t="2209" r="1056" b="3894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9219" name="Picture 4" descr="1245502074HfKaUVZ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0243" name="Picture 4" descr="1283518825luCPaa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1267" name="Picture 4" descr="1222865519C3RmH6H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2292" name="Picture 4" descr="1219469719RDdTV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3315" name="Picture 4" descr="1221368293JtVSs2x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4339" name="Picture 4" descr="1222206311cMfazSe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5363" name="Picture 4" descr="12841155728KMbQg4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6387" name="Picture 4" descr="1230824431Cjgls5r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7411" name="Picture 4" descr="1253947748XHL2MfK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8435" name="Picture 4" descr="1252138541yDuL8ML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19459" name="Picture 4" descr="1220436545RcT6gNj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033" t="2209" r="1033" b="2315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0483" name="Picture 4" descr="1252434190n9TvzPm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1507" name="Picture 4" descr="1222429640wLJla51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2531" name="Picture 4" descr="1245409450sAR2CAF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405" t="3824" r="2477" b="2315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3555" name="Picture 4" descr="1242438505G5h2rbq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4579" name="Picture 4" descr="1294553638RuAzHgy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5603" name="Picture 4" descr="1254981786xWSSpta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3865" t="3796" r="4239" b="4861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6627" name="Picture 4" descr="1253224101IHJpTkE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t="8594" b="10277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7651" name="Picture 4" descr="1229103381xcUfqbK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8675" name="Picture 4" descr="1275295995sqftNIv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29699" name="Picture 4" descr="1219934720UxmEAfF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0723" name="Picture 4" descr="1251845626nzGD7Wt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b="8664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1747" name="Picture 4" descr="1268964340YuIelif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2771" name="Picture 4" descr="1224380437NJA6T4q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3795" name="Picture 4" descr="1279421148Y5guSDC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4819" name="Picture 4" descr="1264052869BvxKms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5843" name="Picture 4" descr="12893674213yvE5yL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6867" name="Picture 4" descr="12813388697mys2WQ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7891" name="Picture 4" descr="1285566485REirzfw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8915" name="Picture 4" descr="1240122927uqpDxcy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39939" name="Picture 4" descr="1290468634vSXsnQy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40963" name="Picture 4" descr="1257226549aG78mkD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41987" name="Picture 4" descr="1250665881zbgEWmu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 smtClean="0"/>
          </a:p>
        </p:txBody>
      </p:sp>
      <p:pic>
        <p:nvPicPr>
          <p:cNvPr id="43011" name="Picture 4" descr="1222890484u9RlvZK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44038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44040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4088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>
    <p:sndAc>
      <p:stSnd>
        <p:snd r:embed="rId2" name="sound014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62</Words>
  <Application>Microsoft Office PowerPoint</Application>
  <PresentationFormat>Presentación en pantalla (4:3)</PresentationFormat>
  <Paragraphs>29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Berlin Sans FB Demi</vt:lpstr>
      <vt:lpstr>Alapértelmezett terv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Buday Dezsőné</dc:creator>
  <cp:lastModifiedBy>Usuario</cp:lastModifiedBy>
  <cp:revision>9</cp:revision>
  <dcterms:created xsi:type="dcterms:W3CDTF">2011-01-12T16:31:29Z</dcterms:created>
  <dcterms:modified xsi:type="dcterms:W3CDTF">2012-12-02T21:13:48Z</dcterms:modified>
</cp:coreProperties>
</file>