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</p:sldMasterIdLst>
  <p:notesMasterIdLst>
    <p:notesMasterId r:id="rId61"/>
  </p:notesMasterIdLst>
  <p:sldIdLst>
    <p:sldId id="319" r:id="rId3"/>
    <p:sldId id="679" r:id="rId4"/>
    <p:sldId id="678" r:id="rId5"/>
    <p:sldId id="544" r:id="rId6"/>
    <p:sldId id="670" r:id="rId7"/>
    <p:sldId id="540" r:id="rId8"/>
    <p:sldId id="545" r:id="rId9"/>
    <p:sldId id="520" r:id="rId10"/>
    <p:sldId id="671" r:id="rId11"/>
    <p:sldId id="519" r:id="rId12"/>
    <p:sldId id="680" r:id="rId13"/>
    <p:sldId id="521" r:id="rId14"/>
    <p:sldId id="522" r:id="rId15"/>
    <p:sldId id="546" r:id="rId16"/>
    <p:sldId id="523" r:id="rId17"/>
    <p:sldId id="547" r:id="rId18"/>
    <p:sldId id="524" r:id="rId19"/>
    <p:sldId id="669" r:id="rId20"/>
    <p:sldId id="525" r:id="rId21"/>
    <p:sldId id="526" r:id="rId22"/>
    <p:sldId id="548" r:id="rId23"/>
    <p:sldId id="672" r:id="rId24"/>
    <p:sldId id="527" r:id="rId25"/>
    <p:sldId id="681" r:id="rId26"/>
    <p:sldId id="528" r:id="rId27"/>
    <p:sldId id="549" r:id="rId28"/>
    <p:sldId id="673" r:id="rId29"/>
    <p:sldId id="529" r:id="rId30"/>
    <p:sldId id="530" r:id="rId31"/>
    <p:sldId id="531" r:id="rId32"/>
    <p:sldId id="538" r:id="rId33"/>
    <p:sldId id="674" r:id="rId34"/>
    <p:sldId id="532" r:id="rId35"/>
    <p:sldId id="550" r:id="rId36"/>
    <p:sldId id="533" r:id="rId37"/>
    <p:sldId id="683" r:id="rId38"/>
    <p:sldId id="534" r:id="rId39"/>
    <p:sldId id="684" r:id="rId40"/>
    <p:sldId id="535" r:id="rId41"/>
    <p:sldId id="551" r:id="rId42"/>
    <p:sldId id="668" r:id="rId43"/>
    <p:sldId id="536" r:id="rId44"/>
    <p:sldId id="685" r:id="rId45"/>
    <p:sldId id="537" r:id="rId46"/>
    <p:sldId id="539" r:id="rId47"/>
    <p:sldId id="552" r:id="rId48"/>
    <p:sldId id="541" r:id="rId49"/>
    <p:sldId id="667" r:id="rId50"/>
    <p:sldId id="682" r:id="rId51"/>
    <p:sldId id="543" r:id="rId52"/>
    <p:sldId id="675" r:id="rId53"/>
    <p:sldId id="553" r:id="rId54"/>
    <p:sldId id="676" r:id="rId55"/>
    <p:sldId id="542" r:id="rId56"/>
    <p:sldId id="677" r:id="rId57"/>
    <p:sldId id="666" r:id="rId58"/>
    <p:sldId id="320" r:id="rId59"/>
    <p:sldId id="665" r:id="rId60"/>
  </p:sldIdLst>
  <p:sldSz cx="10980738" cy="6948488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dAN7masBB8EOpuzDxVWLA==" hashData="lGae1L1ixgU2Uox3kLU2pTYw3O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FF66"/>
    <a:srgbClr val="CCFF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594" y="-162"/>
      </p:cViewPr>
      <p:guideLst>
        <p:guide orient="horz" pos="2189"/>
        <p:guide pos="34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20725" y="685800"/>
            <a:ext cx="54165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61372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3559" y="2158534"/>
            <a:ext cx="9333629" cy="148942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7115" y="3937479"/>
            <a:ext cx="7686516" cy="177572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7407" y="4465049"/>
            <a:ext cx="9333629" cy="138004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7407" y="2945068"/>
            <a:ext cx="9333629" cy="151998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9036" y="1621315"/>
            <a:ext cx="4849826" cy="45856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1877" y="1621315"/>
            <a:ext cx="4849826" cy="45856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9040" y="1555368"/>
            <a:ext cx="4851734" cy="6482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40" y="2203572"/>
            <a:ext cx="4851734" cy="40034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78066" y="1555368"/>
            <a:ext cx="4853639" cy="64820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78066" y="2203572"/>
            <a:ext cx="4853639" cy="400342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39" y="276654"/>
            <a:ext cx="3612588" cy="11773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93164" y="276654"/>
            <a:ext cx="6138538" cy="59303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9039" y="1454039"/>
            <a:ext cx="3612588" cy="475295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52302" y="4863942"/>
            <a:ext cx="6588443" cy="57421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52302" y="620862"/>
            <a:ext cx="6588443" cy="416909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52302" y="5438158"/>
            <a:ext cx="6588443" cy="81548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61040" y="278264"/>
            <a:ext cx="2470665" cy="592873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9039" y="278264"/>
            <a:ext cx="7228985" cy="592873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3557" y="2158537"/>
            <a:ext cx="9333627" cy="1489421"/>
          </a:xfrm>
          <a:prstGeom prst="rect">
            <a:avLst/>
          </a:prstGeom>
        </p:spPr>
        <p:txBody>
          <a:bodyPr lIns="102445" tIns="51222" rIns="102445" bIns="5122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7112" y="3937476"/>
            <a:ext cx="7686517" cy="1775725"/>
          </a:xfrm>
          <a:prstGeom prst="rect">
            <a:avLst/>
          </a:prstGeom>
        </p:spPr>
        <p:txBody>
          <a:bodyPr lIns="102445" tIns="51222" rIns="102445" bIns="51222"/>
          <a:lstStyle>
            <a:lvl1pPr marL="0" indent="0" algn="ctr">
              <a:buNone/>
              <a:defRPr/>
            </a:lvl1pPr>
            <a:lvl2pPr marL="512224" indent="0" algn="ctr">
              <a:buNone/>
              <a:defRPr/>
            </a:lvl2pPr>
            <a:lvl3pPr marL="1024450" indent="0" algn="ctr">
              <a:buNone/>
              <a:defRPr/>
            </a:lvl3pPr>
            <a:lvl4pPr marL="1536675" indent="0" algn="ctr">
              <a:buNone/>
              <a:defRPr/>
            </a:lvl4pPr>
            <a:lvl5pPr marL="2048900" indent="0" algn="ctr">
              <a:buNone/>
              <a:defRPr/>
            </a:lvl5pPr>
            <a:lvl6pPr marL="2561123" indent="0" algn="ctr">
              <a:buNone/>
              <a:defRPr/>
            </a:lvl6pPr>
            <a:lvl7pPr marL="3073349" indent="0" algn="ctr">
              <a:buNone/>
              <a:defRPr/>
            </a:lvl7pPr>
            <a:lvl8pPr marL="3585574" indent="0" algn="ctr">
              <a:buNone/>
              <a:defRPr/>
            </a:lvl8pPr>
            <a:lvl9pPr marL="409779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681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9038" y="278263"/>
            <a:ext cx="9882665" cy="11580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9038" y="1621315"/>
            <a:ext cx="9882665" cy="45856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9037" y="6440220"/>
            <a:ext cx="2562172" cy="3699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51756" y="6440220"/>
            <a:ext cx="3477235" cy="3699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69530" y="6440220"/>
            <a:ext cx="2562172" cy="3699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6000">
    <p:random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9037" y="6327628"/>
            <a:ext cx="2562172" cy="482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2449" tIns="51225" rIns="102449" bIns="51225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5pPr>
      <a:lvl6pPr marL="512247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6pPr>
      <a:lvl7pPr marL="1024494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7pPr>
      <a:lvl8pPr marL="1536741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8pPr>
      <a:lvl9pPr marL="2048988" algn="ctr" rtl="0" fontAlgn="base">
        <a:spcBef>
          <a:spcPct val="0"/>
        </a:spcBef>
        <a:spcAft>
          <a:spcPct val="0"/>
        </a:spcAft>
        <a:defRPr sz="49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4185" indent="-384185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2401" indent="-320154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80617" indent="-256123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92864" indent="-256123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305111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817358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329605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841852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354098" indent="-256123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2247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24494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36741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48988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61234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481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85728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97975" algn="l" defTabSz="102449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1.jpe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3.png"/><Relationship Id="rId10" Type="http://schemas.openxmlformats.org/officeDocument/2006/relationships/image" Target="../media/image6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41795" y="-19120"/>
            <a:ext cx="10980739" cy="69484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432450" y="3432456"/>
            <a:ext cx="6948488" cy="8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64700" y="3432456"/>
            <a:ext cx="6948488" cy="8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" y="1"/>
            <a:ext cx="10980738" cy="7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8" y="6872817"/>
            <a:ext cx="10980738" cy="75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8901" y="5935192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848953" y="5790428"/>
            <a:ext cx="680977" cy="7771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8145" y="4632341"/>
            <a:ext cx="3233007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43704" y="1927609"/>
            <a:ext cx="8334896" cy="2704732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REFLEJOS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730224" y="5742588"/>
            <a:ext cx="3410874" cy="946388"/>
          </a:xfrm>
          <a:prstGeom prst="rect">
            <a:avLst/>
          </a:prstGeom>
          <a:noFill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4604" y="767966"/>
            <a:ext cx="1262330" cy="76796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794" y="250525"/>
            <a:ext cx="933975" cy="1034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  <p:sndAc>
      <p:stSnd>
        <p:snd r:embed="rId2" name="Mantovani &amp; His Orchestra - Vaya Con Dios-212-se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adrage étoilé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06142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43782" y="1211798"/>
            <a:ext cx="7807027" cy="4529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6780" tIns="48390" rIns="96780" bIns="4839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s-ES" altLang="es-ES" b="1" i="1" dirty="0">
                <a:solidFill>
                  <a:srgbClr val="FF0000"/>
                </a:solidFill>
                <a:latin typeface="Comic Sans MS" pitchFamily="66" charset="0"/>
                <a:cs typeface="Microsoft Sans Serif" pitchFamily="34" charset="0"/>
              </a:rPr>
              <a:t>A veces, paseando por los paseos </a:t>
            </a:r>
            <a:r>
              <a:rPr lang="es-ES" altLang="es-ES" b="1" i="1" dirty="0" smtClean="0">
                <a:solidFill>
                  <a:srgbClr val="FF0000"/>
                </a:solidFill>
                <a:latin typeface="Comic Sans MS" pitchFamily="66" charset="0"/>
                <a:cs typeface="Microsoft Sans Serif" pitchFamily="34" charset="0"/>
              </a:rPr>
              <a:t>marítimos, prados o </a:t>
            </a:r>
            <a:r>
              <a:rPr lang="es-ES" altLang="es-ES" b="1" i="1" dirty="0">
                <a:solidFill>
                  <a:srgbClr val="FF0000"/>
                </a:solidFill>
                <a:latin typeface="Comic Sans MS" pitchFamily="66" charset="0"/>
                <a:cs typeface="Microsoft Sans Serif" pitchFamily="34" charset="0"/>
              </a:rPr>
              <a:t>por los puentes de ciudades, se puede ver el impresionante reflejo de </a:t>
            </a:r>
            <a:r>
              <a:rPr lang="es-ES" altLang="es-ES" b="1" i="1" dirty="0" smtClean="0">
                <a:solidFill>
                  <a:srgbClr val="FF0000"/>
                </a:solidFill>
                <a:latin typeface="Comic Sans MS" pitchFamily="66" charset="0"/>
                <a:cs typeface="Microsoft Sans Serif" pitchFamily="34" charset="0"/>
              </a:rPr>
              <a:t>estos</a:t>
            </a:r>
            <a:r>
              <a:rPr lang="es-ES" altLang="es-ES" b="1" i="1" dirty="0">
                <a:solidFill>
                  <a:srgbClr val="FF0000"/>
                </a:solidFill>
                <a:latin typeface="Comic Sans MS" pitchFamily="66" charset="0"/>
                <a:cs typeface="Microsoft Sans Serif" pitchFamily="34" charset="0"/>
              </a:rPr>
              <a:t>. Majestuosos edificios, que se refleja en los lagos </a:t>
            </a:r>
            <a:r>
              <a:rPr lang="es-ES" altLang="es-ES" b="1" i="1" dirty="0" smtClean="0">
                <a:solidFill>
                  <a:srgbClr val="FF0000"/>
                </a:solidFill>
                <a:latin typeface="Comic Sans MS" pitchFamily="66" charset="0"/>
                <a:cs typeface="Microsoft Sans Serif" pitchFamily="34" charset="0"/>
              </a:rPr>
              <a:t>ríos  y paisajes urbanos</a:t>
            </a:r>
            <a:r>
              <a:rPr lang="es-ES" altLang="es-ES" b="1" i="1" dirty="0">
                <a:solidFill>
                  <a:srgbClr val="FF0000"/>
                </a:solidFill>
                <a:latin typeface="Comic Sans MS" pitchFamily="66" charset="0"/>
                <a:cs typeface="Microsoft Sans Serif" pitchFamily="34" charset="0"/>
              </a:rPr>
              <a:t>, la luz de cientos de luces crean una maravillosa armonía entre la naturaleza y el mundo moderno. </a:t>
            </a:r>
            <a:endParaRPr lang="es-ES" altLang="es-ES" b="1" i="1" dirty="0">
              <a:solidFill>
                <a:srgbClr val="FF0000"/>
              </a:solidFill>
              <a:latin typeface="Comic Sans MS" pitchFamily="66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192" y="5376279"/>
            <a:ext cx="1730133" cy="13847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5184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000">
        <p14:shred/>
      </p:transition>
    </mc:Choice>
    <mc:Fallback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s.fishki.net/upload/post/201311/12/1214483/9960869ceeb1f7867819991c910b455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86" y="0"/>
            <a:ext cx="10990023" cy="732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985703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flejos en Fotografía: Un Puñado de Consejos para Sacarles Parti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6156"/>
            <a:ext cx="10980738" cy="7320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088373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.fishki.net/upload/post/201311/12/1214483/4505a42b696401e032b733aa356b05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38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492707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animated gifs, Beautiful pictures, Movimientos, Photos with a Dash of  Movement., Reflecting Water, | Colorful pictures, Cool pictures, Nature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9159"/>
            <a:ext cx="10991230" cy="9119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96134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0" y="10968"/>
            <a:ext cx="10981967" cy="6937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3" name="AutoShape 2" descr="Fotografía móvil: Luison, fotógrafo del mundo de los reflejos | Punto  AppAr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4" name="AutoShape 4" descr="Fotografía móvil: Luison, fotógrafo del mundo de los reflejos | Punto  AppArt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563880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12388504841AsVnF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39" r="1524" b="1970"/>
          <a:stretch>
            <a:fillRect/>
          </a:stretch>
        </p:blipFill>
        <p:spPr bwMode="auto">
          <a:xfrm>
            <a:off x="0" y="0"/>
            <a:ext cx="10980738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01209" y="2306514"/>
            <a:ext cx="6228138" cy="742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363" tIns="47681" rIns="95363" bIns="47681">
            <a:spAutoFit/>
          </a:bodyPr>
          <a:lstStyle/>
          <a:p>
            <a:r>
              <a:rPr lang="en-SG" altLang="ko-KR" sz="2100">
                <a:ea typeface="굴림" charset="-127"/>
              </a:rPr>
              <a:t/>
            </a:r>
            <a:br>
              <a:rPr lang="en-SG" altLang="ko-KR" sz="2100">
                <a:ea typeface="굴림" charset="-127"/>
              </a:rPr>
            </a:br>
            <a:endParaRPr lang="en-SG" altLang="ko-KR" sz="2100">
              <a:ea typeface="굴림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795838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s.fishki.net/upload/post/201311/12/1214483/0667a0ea12f434178e04bbb8a193c0e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925" y="-126156"/>
            <a:ext cx="11251918" cy="720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98412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Gifs animados de paisajes | Paisajes, Reflejos en el agua, Gifs naturalez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04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57806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s.fishki.net/upload/post/201311/12/1214483/9670992e7ce3a32ce2a0af8a9e1186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" y="-16974"/>
            <a:ext cx="10971695" cy="7258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258542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1232643038Iej4F6P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091308" cy="7102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6299747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12215066044C6Lzc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8364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5673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0 Fotos Que Muestran Lo Que Los Reflejos Pueden Aportar a Tus Instantáne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068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875562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12161273845F6rM7Q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464098" y="4169094"/>
            <a:ext cx="6405431" cy="6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363" tIns="47681" rIns="95363" bIns="47681">
            <a:spAutoFit/>
          </a:bodyPr>
          <a:lstStyle/>
          <a:p>
            <a:endParaRPr lang="en-SG" altLang="ko-KR">
              <a:solidFill>
                <a:srgbClr val="FFFF00"/>
              </a:solidFill>
              <a:latin typeface="Comic Sans MS" pitchFamily="66" charset="0"/>
              <a:ea typeface="굴림" charset="-127"/>
            </a:endParaRPr>
          </a:p>
          <a:p>
            <a:endParaRPr lang="en-SG" altLang="ko-KR" b="1">
              <a:solidFill>
                <a:srgbClr val="FFFF00"/>
              </a:solidFill>
              <a:latin typeface="Comic Sans MS" pitchFamily="66" charset="0"/>
              <a:ea typeface="굴림" charset="-127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97864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pic>
        <p:nvPicPr>
          <p:cNvPr id="4098" name="Picture 2" descr="Estos 25 Maravillosos Reflejos Harán Que Tu Mundo Quede Al Revés |  Fotografía de reflexión, Fotografia, Fotografia artist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206276"/>
            <a:ext cx="10980739" cy="871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0482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1240929544rrI9lz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091308" cy="699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167538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s.fishki.net/upload/post/201311/12/1214483/9960869ceeb1f7867819991c910b455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8" y="0"/>
            <a:ext cx="10962210" cy="730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585914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1219560300AZAhqa2.jpg"/>
          <p:cNvPicPr>
            <a:picLocks noChangeAspect="1"/>
          </p:cNvPicPr>
          <p:nvPr/>
        </p:nvPicPr>
        <p:blipFill>
          <a:blip r:embed="rId2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" t="3096" r="1111" b="1219"/>
          <a:stretch>
            <a:fillRect/>
          </a:stretch>
        </p:blipFill>
        <p:spPr bwMode="auto">
          <a:xfrm>
            <a:off x="2" y="0"/>
            <a:ext cx="11053180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19306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1243316167P3CkZv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699169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pic>
        <p:nvPicPr>
          <p:cNvPr id="5122" name="Picture 2" descr="Farola en la noche. Imagen &amp; Foto | abstracto, motivos Fotos de  fotocommun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6156"/>
            <a:ext cx="11251009" cy="7526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15838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.fishki.net/upload/post/201311/12/1214483/e0892dc41f3b9298258dfa50910a3a8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980739" cy="7173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692040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florsitaamerican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08"/>
            <a:ext cx="10980739" cy="694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046979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s.fishki.net/upload/post/201311/12/1214483/466140dc9d03d6fbc211401224a5c64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6295" y="-2808"/>
            <a:ext cx="11809312" cy="6951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002967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1240929544rrI9lz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018866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7659697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FLEJOS EN EL CHARCO Imagen &amp; Foto | proyectos de los fotógrafos,  reflejos, archivo 2014 Fotos de fotocommun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0311" y="-126156"/>
            <a:ext cx="12028884" cy="7632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630912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s.fishki.net/upload/post/201311/12/1214483/494bbfba0b2cf8a8bb9aaa16499739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09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355324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1229346607EL6PhEf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036024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012698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1227610123F8iJpl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01709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9706247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31 ideas de Gifs de la naturaleza | gifs, naturaleza, paisaj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" y="-22175"/>
            <a:ext cx="10978735" cy="708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679650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Gif animados andy: Gif animados de paisaj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76" y="-417242"/>
            <a:ext cx="11254767" cy="7365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537082"/>
      </p:ext>
    </p:extLst>
  </p:cSld>
  <p:clrMapOvr>
    <a:masterClrMapping/>
  </p:clrMapOvr>
  <p:transition spd="med" advTm="6000">
    <p:random/>
    <p:sndAc>
      <p:stSnd>
        <p:snd r:embed="rId2" name="02_la_playa.wav"/>
      </p:stSnd>
    </p:sndAc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s.fishki.net/upload/post/201311/12/1214483/dc01f6ee6af90b81d9887ef2ba2b7b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323017" cy="7072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268842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234278052_1dc82b1741_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3028636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pic>
        <p:nvPicPr>
          <p:cNvPr id="7170" name="Picture 2" descr="Fotografía en Otoño: Aprende a sacarle partido - Cultura Fotográfi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320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013211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1227184338nQAeCS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" t="1105" r="1250" b="1105"/>
          <a:stretch>
            <a:fillRect/>
          </a:stretch>
        </p:blipFill>
        <p:spPr bwMode="auto">
          <a:xfrm>
            <a:off x="1" y="0"/>
            <a:ext cx="11091308" cy="7065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266265" y="6046150"/>
            <a:ext cx="4758320" cy="419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363" tIns="47681" rIns="95363" bIns="47681">
            <a:spAutoFit/>
          </a:bodyPr>
          <a:lstStyle/>
          <a:p>
            <a:r>
              <a:rPr lang="en-SG" altLang="ko-KR" sz="2100" b="1">
                <a:solidFill>
                  <a:srgbClr val="FFFF00"/>
                </a:solidFill>
                <a:latin typeface="Comic Sans MS" pitchFamily="66" charset="0"/>
                <a:ea typeface="굴림" charset="-127"/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717289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s.fishki.net/upload/post/201311/12/1214483/5f748f1fc82339bb6fd8c09a0f3ac32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19645"/>
            <a:ext cx="10980739" cy="731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665712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1226887380BaCLPx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45555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253216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://s.fishki.net/upload/post/201311/12/1214483/b3524e00664995171e141c41d0a41ff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60"/>
            <a:ext cx="10980738" cy="717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585324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Biblioteca GIF | BIBLIOTECA ARMONICA : Musica, Libros y Pintur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00703"/>
            <a:ext cx="10980739" cy="7263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2818299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sp>
        <p:nvSpPr>
          <p:cNvPr id="3" name="AutoShape 2" descr="Fotografía móvil: Luison, fotógrafo del mundo de los reflejos | Punto  AppAr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08" y="-737"/>
            <a:ext cx="11008745" cy="7174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122169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pic>
        <p:nvPicPr>
          <p:cNvPr id="5122" name="Picture 2" descr="http://s.fishki.net/upload/post/201311/12/1214483/5e7e1186963aa4ed45a205960deb980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57790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234820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1224886662YM5aZ1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63" y="0"/>
            <a:ext cx="10999801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146639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pic>
        <p:nvPicPr>
          <p:cNvPr id="21506" name="Picture 2" descr="http://s.fishki.net/upload/post/201311/12/1214483/40cb354fca5f901a5e8c2cf57ae17fe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008" y="-861"/>
            <a:ext cx="11008745" cy="731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01599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1216961250P8LEBFv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110671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124317674851vmgkV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036203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pic>
        <p:nvPicPr>
          <p:cNvPr id="9218" name="Picture 2" descr="Los días de lluvia los edificios pisan la calle | EL TOMAVISTAS DE SANTAN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0275"/>
            <a:ext cx="10980737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39498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277206117_0ed9e2e3a4_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102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571492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pic>
        <p:nvPicPr>
          <p:cNvPr id="4098" name="Picture 2" descr="Cómo hacer impresionantes fotografías de reflejos - Foto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" y="-31803"/>
            <a:ext cx="10975340" cy="7326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06479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s.fishki.net/upload/post/201311/12/1214483/282e6b6c4f42a95b791d421c7f5e38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256" y="-126155"/>
            <a:ext cx="11106993" cy="7074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>
                <a:solidFill>
                  <a:srgbClr val="FF0000"/>
                </a:solidFill>
              </a:rPr>
              <a:pPr/>
              <a:t>18/03/2021</a:t>
            </a:fld>
            <a:endParaRPr lang="es-E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30056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Gif animados andy: Gif animados de paisaj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0704"/>
            <a:ext cx="10980738" cy="7066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44834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.fishki.net/upload/post/201311/12/1214483/945ba79f8c72194c263581cface087c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61"/>
            <a:ext cx="10980738" cy="726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328022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pic>
        <p:nvPicPr>
          <p:cNvPr id="10242" name="Picture 2" descr="Gif animados andy: Gif animado con reflejo de agu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0252"/>
            <a:ext cx="10980738" cy="793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93768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s.fishki.net/upload/post/201311/12/1214483/4505a42b696401e032b733aa356b05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38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093771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1222770132tLu1ynu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1117997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423318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.fishki.net/upload/post/201311/12/1214483/e1fc714b579c8a7d5ff6d085bf0213f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087159" cy="694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187222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18/03/2021</a:t>
            </a:fld>
            <a:endParaRPr lang="es-ES"/>
          </a:p>
        </p:txBody>
      </p:sp>
      <p:pic>
        <p:nvPicPr>
          <p:cNvPr id="1026" name="Picture 2" descr="REFLEJOS Imagen &amp; Foto | paisajes, ríos y cascadas, naturaleza Fotos de  fotocommun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423"/>
            <a:ext cx="10980739" cy="706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15399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37000" contrast="73000"/>
          </a:blip>
          <a:srcRect/>
          <a:stretch>
            <a:fillRect/>
          </a:stretch>
        </p:blipFill>
        <p:spPr bwMode="auto">
          <a:xfrm>
            <a:off x="-1" y="0"/>
            <a:ext cx="10980739" cy="69484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432450" y="3432462"/>
            <a:ext cx="6948488" cy="83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64702" y="3432462"/>
            <a:ext cx="6948488" cy="83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0" y="1"/>
            <a:ext cx="10980738" cy="70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10" y="6872821"/>
            <a:ext cx="10980738" cy="75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60003" y="5977124"/>
            <a:ext cx="869926" cy="59693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8148" y="4632345"/>
            <a:ext cx="3233006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3589" y="549658"/>
            <a:ext cx="6311666" cy="5120093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Playbill" pitchFamily="82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46633" y="1800556"/>
            <a:ext cx="4200876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18 de marzo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09:43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2033248" y="5669753"/>
            <a:ext cx="2412348" cy="9463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21314"/>
            <a:ext cx="10980738" cy="23161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445" tIns="51222" rIns="102445" bIns="51222" anchor="ctr"/>
          <a:lstStyle/>
          <a:p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52930"/>
            <a:ext cx="10980738" cy="509555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2445" tIns="51222" rIns="102445" bIns="51222" anchor="ctr"/>
          <a:lstStyle/>
          <a:p>
            <a:pPr algn="ctr"/>
            <a:endParaRPr kumimoji="0"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160" y="0"/>
            <a:ext cx="5856394" cy="158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30137"/>
            <a:ext cx="10980738" cy="2642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445" tIns="51222" rIns="102445" bIns="51222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7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kumimoji="0" lang="es-ES" sz="54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kumimoji="0" lang="es-ES" sz="5400">
                <a:solidFill>
                  <a:srgbClr val="000000"/>
                </a:solidFill>
                <a:latin typeface="Kristen ITC" pitchFamily="66" charset="0"/>
              </a:rPr>
            </a:br>
            <a:r>
              <a:rPr kumimoji="0" lang="es-ES" sz="49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kumimoji="0" lang="es-ES" sz="4900">
                <a:solidFill>
                  <a:srgbClr val="000000"/>
                </a:solidFill>
                <a:latin typeface="Kristen ITC" pitchFamily="66" charset="0"/>
              </a:rPr>
            </a:br>
            <a:r>
              <a:rPr kumimoji="0" lang="es-ES" sz="49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kumimoji="0" lang="es-ES" sz="49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72592" y="4786737"/>
            <a:ext cx="3202715" cy="162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2445" tIns="51222" rIns="102445" bIns="51222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kumimoji="0"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1455" y="4246298"/>
            <a:ext cx="2836691" cy="2393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826" y="4941147"/>
            <a:ext cx="1464098" cy="100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1011"/>
            <a:ext cx="640543" cy="5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1449"/>
            <a:ext cx="640543" cy="5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91887"/>
            <a:ext cx="640543" cy="5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2325"/>
            <a:ext cx="640543" cy="54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0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1|8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1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4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7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7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8.6"/>
</p:tagLst>
</file>

<file path=ppt/theme/theme1.xml><?xml version="1.0" encoding="utf-8"?>
<a:theme xmlns:a="http://schemas.openxmlformats.org/drawingml/2006/main" name="REFLEJ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REFLEJOS</Template>
  <TotalTime>84</TotalTime>
  <Words>127</Words>
  <Application>Microsoft Office PowerPoint</Application>
  <PresentationFormat>Personalizado</PresentationFormat>
  <Paragraphs>44</Paragraphs>
  <Slides>58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REFLEJOS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Dios, los bendiga, hoy, mañana y siempre.</dc:description>
  <cp:lastModifiedBy>Jose Luis</cp:lastModifiedBy>
  <cp:revision>37</cp:revision>
  <dcterms:created xsi:type="dcterms:W3CDTF">2021-03-18T08:43:18Z</dcterms:created>
  <dcterms:modified xsi:type="dcterms:W3CDTF">2021-03-18T10:08:11Z</dcterms:modified>
</cp:coreProperties>
</file>