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1" r:id="rId2"/>
  </p:sldMasterIdLst>
  <p:sldIdLst>
    <p:sldId id="281" r:id="rId3"/>
    <p:sldId id="258" r:id="rId4"/>
    <p:sldId id="264" r:id="rId5"/>
    <p:sldId id="259" r:id="rId6"/>
    <p:sldId id="260" r:id="rId7"/>
    <p:sldId id="262" r:id="rId8"/>
    <p:sldId id="280" r:id="rId9"/>
    <p:sldId id="261" r:id="rId10"/>
    <p:sldId id="263" r:id="rId11"/>
    <p:sldId id="269" r:id="rId12"/>
    <p:sldId id="270" r:id="rId13"/>
    <p:sldId id="274" r:id="rId14"/>
    <p:sldId id="282" r:id="rId15"/>
    <p:sldId id="275" r:id="rId16"/>
    <p:sldId id="273" r:id="rId17"/>
    <p:sldId id="278" r:id="rId18"/>
    <p:sldId id="276" r:id="rId19"/>
    <p:sldId id="283" r:id="rId20"/>
    <p:sldId id="284" r:id="rId21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22"/>
    </p:embeddedFont>
    <p:embeddedFont>
      <p:font typeface="Kristen ITC" panose="03050502040202030202" pitchFamily="66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J+ctj0cauZ9h4Tgha2imw==" hashData="CHiOlb0+x9Ub2316d/gDNxtFx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49DE4-8043-4A88-8C46-0DE80038C000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A9341-7A4F-42BB-802C-9467B32E1C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6F2CD-1FD3-4A0A-88E6-C7929B4EC8A8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5A29E-BB1E-439F-AC9A-70513769DC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0904A-232B-490F-8C05-E2BF97914290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92F2F-C812-40B6-9FE8-1A1F47F383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9C513-2A86-4458-94EC-D8A4E69760A3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B0D26-9E48-4314-8B3F-B25C696EA0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DF6D7-A323-4FEF-B8E9-498CFEDBBE02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DA814-92E7-4E38-ABFF-E67289966F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00A7D-D7AA-4159-98DD-6766D8BC3393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152DD-DB17-4641-808A-C509807A6D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13807-293F-430D-853A-1DDEA545AC28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54DE8-BFF2-422E-B9B7-EDFEE4F904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60223-100F-4FA3-8BD6-AB34808A1BDE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89329-28E5-4C19-A914-D3293F3709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AEFBF-73CD-4348-ADA5-EEA1295E6164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2FBE4-9465-4A2D-B84C-868825B349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EA37B-FD37-43D1-A2CA-300023D78576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773BD-585E-48D4-B676-B1ECB8B04C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55B95-3810-4E3E-9364-D90D0EA651C8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62D79-D67E-49D4-AA83-2392949784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 advClick="0"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D139907-8801-4395-85DB-DD16BD2CC59E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22925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90F0891-8434-4782-8136-4E06106E74F4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8165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5CC956D-4BFD-41B2-BB52-77D446804C18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44805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4052511-F215-4E88-B0A4-458036BAD0D8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68808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3737159-1940-4584-A7AE-BBE875606551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44378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E332F08-77AB-439B-8348-0936A4489D26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113775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AB05936-BC68-4280-B4A3-530C3AD680D3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132546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1B34F08-8593-43F7-ABBC-814F6B48BC29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807290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781084A-EB4F-4B93-A2B3-168C3C435C6F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013634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71F6B16-94D4-440D-817B-1DE47F7E68AB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140727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09F9118-A97C-440B-8A23-E20791A35E9A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87943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3EEA77-709C-4D57-9A93-4B5CEBA4A1A7}" type="datetimeFigureOut">
              <a:rPr lang="cs-CZ"/>
              <a:pPr>
                <a:defRPr/>
              </a:pPr>
              <a:t>18.12.2015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256796-823D-4833-BCF8-817CE93434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 spd="slow" advClick="0" advTm="5000">
    <p:plus/>
    <p:sndAc>
      <p:stSnd loop="1">
        <p:snd r:embed="rId13" name="14 (Everything I Do) I Do It for You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848A8EE-A8CE-4259-9B7E-61140DE07DE7}" type="datetime1">
              <a:rPr lang="sk-SK" altLang="sk-SK"/>
              <a:pPr>
                <a:defRPr/>
              </a:pPr>
              <a:t>18. 12. 2015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06321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cs-CZ" smtClean="0"/>
          </a:p>
        </p:txBody>
      </p:sp>
      <p:sp>
        <p:nvSpPr>
          <p:cNvPr id="4" name="Obdélník 3"/>
          <p:cNvSpPr/>
          <p:nvPr/>
        </p:nvSpPr>
        <p:spPr>
          <a:xfrm>
            <a:off x="2665067" y="2967335"/>
            <a:ext cx="3813865" cy="1323439"/>
          </a:xfrm>
          <a:prstGeom prst="rect">
            <a:avLst/>
          </a:prstGeom>
          <a:noFill/>
        </p:spPr>
        <p:txBody>
          <a:bodyPr wrap="none">
            <a:prstTxWarp prst="textDe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  <a:cs typeface="+mn-cs"/>
              </a:rPr>
              <a:t>Flores</a:t>
            </a:r>
            <a:endParaRPr lang="cs-CZ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zoom/>
        <p:sndAc>
          <p:stSnd loop="1">
            <p:snd r:embed="rId2" name="14 (Everything I Do) I Do It for You.wav"/>
          </p:stSnd>
        </p:sndAc>
      </p:transition>
    </mc:Choice>
    <mc:Fallback xmlns="">
      <p:transition spd="slow" advClick="0" advTm="7000">
        <p:zoom/>
        <p:sndAc>
          <p:stSnd loop="1">
            <p:snd r:embed="rId3" name="14 (Everything I Do) I Do It for Yo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4338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549275"/>
            <a:ext cx="7921625" cy="5759450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5362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549275"/>
            <a:ext cx="7921625" cy="5792788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6386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7410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620713"/>
            <a:ext cx="7848600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843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9458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28663" y="620713"/>
            <a:ext cx="768667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482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848600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1506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2530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355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16575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4578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5602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6626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620713"/>
            <a:ext cx="4103687" cy="5688012"/>
          </a:xfrm>
          <a:ln>
            <a:solidFill>
              <a:schemeClr val="bg1"/>
            </a:solidFill>
          </a:ln>
        </p:spPr>
      </p:pic>
      <p:pic>
        <p:nvPicPr>
          <p:cNvPr id="26627" name="Obrázek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1050" y="620713"/>
            <a:ext cx="3887788" cy="56848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7650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867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620713"/>
            <a:ext cx="7921625" cy="5688012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9698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2150" y="549275"/>
            <a:ext cx="4030663" cy="57594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9699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549275"/>
            <a:ext cx="3960812" cy="5759450"/>
          </a:xfrm>
          <a:ln>
            <a:solidFill>
              <a:schemeClr val="bg1"/>
            </a:solidFill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30722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549275"/>
            <a:ext cx="7921625" cy="5759450"/>
          </a:xfrm>
          <a:ln>
            <a:solidFill>
              <a:schemeClr val="bg1"/>
            </a:solidFill>
          </a:ln>
        </p:spPr>
      </p:pic>
      <p:sp>
        <p:nvSpPr>
          <p:cNvPr id="30723" name="TextovéPole 4"/>
          <p:cNvSpPr txBox="1">
            <a:spLocks noChangeArrowheads="1"/>
          </p:cNvSpPr>
          <p:nvPr/>
        </p:nvSpPr>
        <p:spPr bwMode="auto">
          <a:xfrm>
            <a:off x="7308850" y="5721350"/>
            <a:ext cx="1087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     Yveta 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  <a:cs typeface="Arial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 kern="0">
              <a:solidFill>
                <a:prstClr val="white"/>
              </a:solidFill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1920064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Prezentácia na obrazovke (4:3)</PresentationFormat>
  <Paragraphs>5</Paragraphs>
  <Slides>19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19</vt:i4>
      </vt:variant>
    </vt:vector>
  </HeadingPairs>
  <TitlesOfParts>
    <vt:vector size="26" baseType="lpstr">
      <vt:lpstr>Arial</vt:lpstr>
      <vt:lpstr>Algerian</vt:lpstr>
      <vt:lpstr>Kristen ITC</vt:lpstr>
      <vt:lpstr>Cooper Std Black</vt:lpstr>
      <vt:lpstr>Calibri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18</cp:revision>
  <dcterms:created xsi:type="dcterms:W3CDTF">2015-11-27T16:38:21Z</dcterms:created>
  <dcterms:modified xsi:type="dcterms:W3CDTF">2015-12-18T09:16:59Z</dcterms:modified>
</cp:coreProperties>
</file>