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6"/>
  </p:notesMasterIdLst>
  <p:sldIdLst>
    <p:sldId id="331" r:id="rId3"/>
    <p:sldId id="335" r:id="rId4"/>
    <p:sldId id="313" r:id="rId5"/>
    <p:sldId id="303" r:id="rId6"/>
    <p:sldId id="263" r:id="rId7"/>
    <p:sldId id="315" r:id="rId8"/>
    <p:sldId id="288" r:id="rId9"/>
    <p:sldId id="260" r:id="rId10"/>
    <p:sldId id="316" r:id="rId11"/>
    <p:sldId id="287" r:id="rId12"/>
    <p:sldId id="317" r:id="rId13"/>
    <p:sldId id="318" r:id="rId14"/>
    <p:sldId id="319" r:id="rId15"/>
    <p:sldId id="324" r:id="rId16"/>
    <p:sldId id="320" r:id="rId17"/>
    <p:sldId id="283" r:id="rId18"/>
    <p:sldId id="325" r:id="rId19"/>
    <p:sldId id="289" r:id="rId20"/>
    <p:sldId id="326" r:id="rId21"/>
    <p:sldId id="338" r:id="rId22"/>
    <p:sldId id="328" r:id="rId23"/>
    <p:sldId id="276" r:id="rId24"/>
    <p:sldId id="298" r:id="rId25"/>
    <p:sldId id="339" r:id="rId26"/>
    <p:sldId id="340" r:id="rId27"/>
    <p:sldId id="330" r:id="rId28"/>
    <p:sldId id="293" r:id="rId29"/>
    <p:sldId id="257" r:id="rId30"/>
    <p:sldId id="272" r:id="rId31"/>
    <p:sldId id="295" r:id="rId32"/>
    <p:sldId id="275" r:id="rId33"/>
    <p:sldId id="259" r:id="rId34"/>
    <p:sldId id="266" r:id="rId35"/>
    <p:sldId id="284" r:id="rId36"/>
    <p:sldId id="305" r:id="rId37"/>
    <p:sldId id="327" r:id="rId38"/>
    <p:sldId id="314" r:id="rId39"/>
    <p:sldId id="279" r:id="rId40"/>
    <p:sldId id="281" r:id="rId41"/>
    <p:sldId id="280" r:id="rId42"/>
    <p:sldId id="261" r:id="rId43"/>
    <p:sldId id="286" r:id="rId44"/>
    <p:sldId id="277" r:id="rId45"/>
    <p:sldId id="291" r:id="rId46"/>
    <p:sldId id="337" r:id="rId47"/>
    <p:sldId id="308" r:id="rId48"/>
    <p:sldId id="258" r:id="rId49"/>
    <p:sldId id="285" r:id="rId50"/>
    <p:sldId id="329" r:id="rId51"/>
    <p:sldId id="290" r:id="rId52"/>
    <p:sldId id="332" r:id="rId53"/>
    <p:sldId id="336" r:id="rId54"/>
    <p:sldId id="341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dAblEjeMvxa70H/WlKDIA" hashData="a/MPeOg9s+s3pSdCmo6TTn2yV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560DC-05A8-4771-A79F-80887F61167F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8247F-894E-4451-88A6-A986BE9AB6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8247F-894E-4451-88A6-A986BE9AB6C2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95C85D-2439-4A97-AD14-CAC02ABEFC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EE9E7E-EE76-4880-8451-7FE10A1671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53CDF-D96D-482B-9CC5-DBEEC8C556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F5194D-0302-4963-9154-11939879AA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171D46-8B05-462B-9FA0-E2DD855E85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18E38F-ADA7-4312-B498-9E8C32CE10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7373A-017E-44F1-9D39-667A20AF0F0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FC1ECD-4747-41C5-9A71-91CB9E8A3C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FDEC6-62FF-4E02-A809-AE87AC083E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EC933-8BCF-45D2-A9BA-60F2F3620C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EB59A-1DDC-476F-9EC0-E72287C331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5E608-31A1-4A6C-8DAB-5F560A8F9660}" type="datetimeFigureOut">
              <a:rPr lang="es-ES" smtClean="0"/>
              <a:pPr/>
              <a:t>20/09/2013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4A578-0B47-41B5-91B8-407642F76C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4B9A53-D2A2-4243-905D-6AFE481BFC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0.jpeg"/><Relationship Id="rId4" Type="http://schemas.openxmlformats.org/officeDocument/2006/relationships/image" Target="../media/image139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2.gif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tat8.blog.ru/lr/0924b2c7725b9a2e1404ce96c91eec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318228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  <a:ea typeface="MS Mincho" pitchFamily="49" charset="-128"/>
                <a:cs typeface="David" pitchFamily="34" charset="-79"/>
              </a:rPr>
              <a:t>RAZAS</a:t>
            </a:r>
            <a:endParaRPr lang="es-ES" sz="8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  <a:ea typeface="MS Mincho" pitchFamily="49" charset="-128"/>
              <a:cs typeface="David" pitchFamily="34" charset="-79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57224" y="2214554"/>
            <a:ext cx="153920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DE</a:t>
            </a:r>
            <a:endParaRPr lang="es-ES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4714884"/>
            <a:ext cx="36952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PERROS</a:t>
            </a:r>
            <a:endParaRPr lang="es-ES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</a:endParaRPr>
          </a:p>
        </p:txBody>
      </p:sp>
      <p:pic>
        <p:nvPicPr>
          <p:cNvPr id="69634" name="Picture 2" descr="http://www.mascotaplanet.com/mascotablog/wp-content/uploads/2013/03/perros-adultos-con-raza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5580" y="1357298"/>
            <a:ext cx="4268420" cy="307183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7143768" y="285728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357554" y="6334780"/>
            <a:ext cx="17379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cap="none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Automatico</a:t>
            </a:r>
            <a:endParaRPr lang="es-ES" sz="28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6755">
    <p:sndAc>
      <p:stSnd loop="1">
        <p:snd r:embed="rId2" name="ladrido%20per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www.solofondosdepantalla.net/fondos-de-pantalla/Perros/Fondo-de-pantalla-Perros-0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47650" y="1"/>
            <a:ext cx="939165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285728"/>
            <a:ext cx="5214942" cy="60016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Es </a:t>
            </a:r>
            <a:r>
              <a:rPr lang="es-ES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dificil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saber con exactitud cuantas razas de perros existen actualmente. La FCI (</a:t>
            </a:r>
            <a:r>
              <a:rPr lang="es-ES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Fédération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Cynologique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Internationale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) reconoce varios centenares de razas. Entre las distintas federaciones hay reconocidas unas 700 razas distintas aproximadamente.</a:t>
            </a:r>
            <a:endParaRPr lang="es-ES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3276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ompletedogsguide.com/images/dog-breeds/largepic/Afghan-Hound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thumbs.dreamstime.com/thumblarge_616/1309856877Kl1fS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1030" name="Picture 6" descr="http://www.tuamigoelperro.es/wp-content/gallery/galgo-afgano/galgo_afgano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2706" name="Picture 2" descr="http://img.mx.class.posot.com/es_mx/2012/07/12/ultimos-cachorros-afganos-2012071202511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00034" y="357166"/>
            <a:ext cx="221457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Afgano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750">
    <p:sndAc>
      <p:stSnd>
        <p:snd r:embed="rId2" name="amigos para siemp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http://upload.wikimedia.org/wikipedia/commons/d/d2/American-akit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http://www.samarkandkennels.com/wp-content/uploads/2011/02/akita-do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4" descr="http://fotos.tsncs.com/img/20130317/8656808/super-hermosa-akita-inu-cachorros-70141262_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14744" y="0"/>
            <a:ext cx="1785950" cy="21544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/>
            </a:r>
            <a:b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</a:b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Akita </a:t>
            </a:r>
            <a: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</a:br>
            <a:endParaRPr lang="es-ES" sz="4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>.</a:t>
            </a:r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4" name="Picture 6" descr="http://www.canpropetstylists.ca/_Media/alaskan_malamute_dp_2-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8612" name="Picture 4" descr="http://1.bp.blogspot.com/-B7DulNa4MfY/Tgs4fQwUTWI/AAAAAAAAANc/oZaMlMaB_bE/s1600/-alaskan-malamu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8616" name="Picture 8" descr="http://www.petguide.com/wp-content/uploads/2013/02/alaskan-malamute-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14546" y="5719227"/>
            <a:ext cx="592935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lvl="0" indent="-342900">
              <a:tabLst>
                <a:tab pos="457200" algn="l"/>
              </a:tabLst>
            </a:pP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Alaskan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Malamute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 </a:t>
            </a: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</a:br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75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20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78" name="Picture 2" descr="http://3.bp.blogspot.com/-eASayHGCIyw/TwAvw03CX7I/AAAAAAAAFok/PRyIjXUP_9Q/s1600/BEAG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75780" name="Picture 4" descr="http://www.kopek1.com/wp-content/uploads/2010/12/Beagle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85720" y="357166"/>
            <a:ext cx="350046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Beagle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2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www.1001risas.com/archivos/imagenes/fondos_gratis/20-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criaderocantillana.com/wp-content/uploads/2012/07/Cachorros-Bich%C3%B3n-Malt%C3%A9s-en-venta-Criadero-Cantillan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285728"/>
            <a:ext cx="414337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Bichón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Maltés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81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4.bp.blogspot.com/-H41ZFlblrd4/TaMeKIq8b9I/AAAAAAAAAAk/4fulPEHkktM/s1600/b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8610" name="Picture 2" descr="http://www.mundo-animal.com/wp-content/uploads/2011/04/bull-terrier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8612" name="Picture 4" descr="http://images02.olx.es/ui/3/21/86/f_55851586-4d75d682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76944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lvl="0" indent="-342900">
              <a:tabLst>
                <a:tab pos="457200" algn="l"/>
              </a:tabLst>
            </a:pP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Bull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Terrier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8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7586" name="Picture 2" descr="http://1.bp.blogspot.com/_k8cM7wmq5PU/TAooTcp7ZZI/AAAAAAAAAEI/TVOw5W7km_I/s1600/bichon_frise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7588" name="Picture 4" descr="http://www.albanesi.it/Veter/Imma/bichon_fri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7590" name="Picture 6" descr="http://cdn.mascotadomestica.com/wp-content/uploads/2010/08/Bich%C3%B3n-fris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42910" y="285728"/>
            <a:ext cx="478634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Bichón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Frisé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22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st-listas.20minutos.es/images/2012-10/346054/3757284_640px.jpg?13509590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4" name="Picture 4" descr="http://perromasobediente.com/blog/wp-content/uploads/2012/09/Bloodhound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6564" name="Picture 4" descr="http://img001.adimg.com/ImgAd/2011/09/26/2386747/vendo-cachorros-bloodhound-sabuesos_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357166"/>
            <a:ext cx="328614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Blood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hound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1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38" name="Picture 2" descr="http://www.tapeciarnia.pl/tapety/normalne/42770_popielatobialy_owczarek_staroangielski_bobtai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7828" name="Picture 4" descr="http://www.mascotarios.org/wp-content/uploads/2011/04/Bobtai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5540" name="Picture 4" descr="http://bligoo.com/media/users/1/81492/images/bobtail%2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1"/>
            <a:ext cx="292895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Bobtail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2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2" name="Picture 4" descr="http://2.bp.blogspot.com/_vKOELzCev8Y/TUgV6WOXaMI/AAAAAAAAADY/zgwFUef4ca0/s1600/box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8850" name="Picture 2" descr="http://www.extrawallpapers.net/extra-wallpapers/dogs-2/Boxer%20Puppi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715536" cy="6858000"/>
          </a:xfrm>
          <a:prstGeom prst="rect">
            <a:avLst/>
          </a:prstGeom>
          <a:noFill/>
        </p:spPr>
      </p:pic>
      <p:pic>
        <p:nvPicPr>
          <p:cNvPr id="64514" name="Picture 2" descr="http://static.freepik.com/foto-gratis/boxer-cachorros-2_27122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644098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28596" y="357166"/>
            <a:ext cx="214310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Boxer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58148" y="214290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4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2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9876" name="Picture 4" descr="http://www.todaslasrazasdeperros.net/wp-content/uploads/2012/04/Perros-Bulldog-Ing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9874" name="Picture 2" descr="http://www.mascotas.org/wp-content/uploads/tierno-bulldog-ingl%C3%A9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3492" name="Picture 4" descr="http://fotos.tsncs.com/img/2012_1_14/0/adorable-ingles-cachorros-bulldog-iw3qqyds_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421484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Bulldog Ingles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24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4994" name="Picture 2" descr="http://veterinariamimascota.com/Perros/caniche-miniatu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84996" name="Picture 4" descr="http://www.masperros.com.mx/wp-content/uploads/2010/07/Caniche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86182" y="5411450"/>
            <a:ext cx="342902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Caniche en Miniatura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8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898" name="Picture 2" descr="http://mascotas-static.hola.com/elminizoo/files/2012/12/Cani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8000"/>
          </a:xfrm>
          <a:prstGeom prst="rect">
            <a:avLst/>
          </a:prstGeom>
          <a:noFill/>
        </p:spPr>
      </p:pic>
      <p:pic>
        <p:nvPicPr>
          <p:cNvPr id="80900" name="Picture 4" descr="http://www.petclic.es/sites/default/files/library/canichemediano3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6" name="Picture 4" descr="http://2.bp.blogspot.com/-HHfsXhXKn5E/T0oVLcYR-qI/AAAAAAAAA7I/I-n_wT6nuCE/s1600/caniche_grand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4" name="Picture 2" descr="http://images04.olx.es/ui/2/85/23/18338223_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14744" y="5500702"/>
            <a:ext cx="435771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Caniche gigante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70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2" name="Picture 2" descr="http://2.bp.blogspot.com/-K11gfnh4mAY/TaMi0dZWFYI/AAAAAAAAAB8/ztnNd3DQKP0/s1600/razas_perro_cocker_spaniel_ing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www.tuamigoelperro.es/wp-content/gallery/cocker-spaniel-ingles/cocker_spaniel_ingles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2" descr="http://www.fotos-top.com/items/razas-de-perros-en-el-mundo-2457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http://razas-perritos.wikispaces.com/file/view/1846eac5e54aa87ebf26ef8dd681c3ec-1-3-cachorros-cocker-spaniel.jpg/234422300/1846eac5e54aa87ebf26ef8dd681c3ec-1-3-cachorros-cocker-spanie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0"/>
            <a:ext cx="4572000" cy="76944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Cocker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Spaniel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Inglés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68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6018" name="Picture 2" descr="http://www.petclic.es/sites/default/files/library/perro_crestado_chino-_razas_de_perro-_petcilc.com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86020" name="Picture 4" descr="http://www.schnauzi.com/wp-content/uploads/2012/10/crestado-chi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00430" y="0"/>
            <a:ext cx="407196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Crestado Chino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80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10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1.bp.blogspot.com/-g7aXiWweLnQ/TaMj04NK3HI/AAAAAAAAACU/45PF4dsAsIg/s1600/Chihuahua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http://www.mascotas.org/wp-content/uploads/cihuahua-pas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blogdelperro.com/wp-content/uploads/bebes-chihuah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6324" name="Picture 4" descr="http://img1.mlstatic.com/chihuahua-hembra-blanca-pelo-largo-pedigree-inter-daa_MLM-O-3901783235_02201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71604" y="5643578"/>
            <a:ext cx="4572000" cy="76944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Chihuahua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6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7046" name="Picture 6" descr="http://img.mundoperros.es/wp-content/uploads/2011/11/doberman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7078" name="Picture 38" descr="http://www.mkt.com.mx/spdominios/get_imagen_adds.php?id_archivo=339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" name="37 CuadroTexto"/>
          <p:cNvSpPr txBox="1"/>
          <p:nvPr/>
        </p:nvSpPr>
        <p:spPr>
          <a:xfrm>
            <a:off x="1643042" y="5572140"/>
            <a:ext cx="52864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Doberman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7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7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7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7042" name="Picture 2" descr="http://www.hogarutil.com/archivos/201105/pastor-vasco-xl-668x400x80xX.jpg?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7044" name="Picture 4" descr="http://www.animabia.com/data/imgs/big/992eeb3bfdf0cf1ed601cf9e3e15f2d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643570" y="5643578"/>
            <a:ext cx="28087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Pastor Vasco</a:t>
            </a:r>
            <a:endParaRPr lang="es-E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85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0" name="Picture 2" descr="http://en.academic.ru/pictures/enwiki/84/Toy_Fox_Terrie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42900"/>
            <a:ext cx="9144000" cy="7000900"/>
          </a:xfrm>
          <a:prstGeom prst="rect">
            <a:avLst/>
          </a:prstGeom>
          <a:noFill/>
        </p:spPr>
      </p:pic>
      <p:pic>
        <p:nvPicPr>
          <p:cNvPr id="52228" name="Picture 4" descr="http://upload.wikimedia.org/wikipedia/commons/thumb/b/b9/Bad_reputation_czeczuga_-_jumper.JPG/459px-Bad_reputation_czeczuga_-_jum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214338"/>
            <a:ext cx="9429784" cy="7072338"/>
          </a:xfrm>
          <a:prstGeom prst="rect">
            <a:avLst/>
          </a:prstGeom>
          <a:noFill/>
        </p:spPr>
      </p:pic>
      <p:pic>
        <p:nvPicPr>
          <p:cNvPr id="52230" name="Picture 6" descr="http://www.petmotel.com.au/Smooth%20Gu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28660" y="-214338"/>
            <a:ext cx="9572660" cy="7072338"/>
          </a:xfrm>
          <a:prstGeom prst="rect">
            <a:avLst/>
          </a:prstGeom>
          <a:noFill/>
        </p:spPr>
      </p:pic>
      <p:pic>
        <p:nvPicPr>
          <p:cNvPr id="52232" name="Picture 8" descr="http://www.tuamigoelperro.es/wp-content/gallery/fox-terrier-toy/fox_terrier_toy_cachorros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428660" y="-285776"/>
            <a:ext cx="9572660" cy="71437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786050" y="500042"/>
            <a:ext cx="421484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Toy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Fox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Terrier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5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3.bp.blogspot.com/-QDhLL7nqcXA/TaMhJkdBQgI/AAAAAAAAABY/L9fgZZYb9Eo/s1600/1078328dalma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perrosderaza.org/wp-content/uploads/2011/07/dalmat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72132" y="0"/>
            <a:ext cx="3286148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Dálmata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73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fotos-top.com/items/razas-de-perros-en-el-mundo-24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perros-8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-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http://images.yodibujo.es/_uploads/membres/articles/20100622/collie-puppies_ct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596" y="285728"/>
            <a:ext cx="3429024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Collie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5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 descr="http://educa-a-tu-perro.com/wp-content/uploads/2011/02/Cairn-Terrie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28" name="Picture 8" descr="http://www.foromascotas.com/attachments/36783-westy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357950" y="3786190"/>
            <a:ext cx="2040957" cy="278605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1922" name="Picture 2" descr="http://www.ecured.cu/images/thumb/f/f2/Perro_cairn_terrier.jpg/260px-Perro_cairn_terri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81930" name="Picture 10" descr="http://cache2.allpostersimages.com/p/LRG/21/2144/VRBCD00Z/posters/wegner-petra-cairn-terri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3929066"/>
            <a:ext cx="6286512" cy="3429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8" y="214290"/>
            <a:ext cx="271901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Cairn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Terrier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petclic.es/sites/default/files/library/a_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82948" name="Picture 4" descr="http://1.bp.blogspot.com/-vz2O5kjcYHM/TrhzouRk3UI/AAAAAAAAAdU/JkVmmj95ogg/s1600/WhippetWhiteSaddled_w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1" y="0"/>
            <a:ext cx="9144000" cy="6858000"/>
          </a:xfrm>
          <a:prstGeom prst="rect">
            <a:avLst/>
          </a:prstGeom>
          <a:noFill/>
        </p:spPr>
      </p:pic>
      <p:pic>
        <p:nvPicPr>
          <p:cNvPr id="82950" name="Picture 6" descr="http://fotos.tsncs.com/img/2012_1_7/0/galgo-ruso-hombres-y-mujeres-cachorros-para-su-aprobacion-0v1rzgqw_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43042" y="0"/>
            <a:ext cx="1627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Galgo</a:t>
            </a:r>
            <a:endParaRPr lang="es-E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22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91140" name="Picture 4" descr="http://images03.olx.com.co/ui/5/21/81/1270589871_86232081_1-Fotos-de--Busco-perro-husky-siberiano-o-alaskan-malamute-cachorro-127058987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1144" name="Picture 8" descr="http://3.bp.blogspot.com/-Fiya5N9gk74/ULAqSlPeFmI/AAAAAAABS7g/abW5FOukA3A/s1600/adorable-perro-alaska-en-fascinante-paisaje-de-invierno-con-niev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1142" name="Picture 6" descr="http://fotos.tusanuncios.com/img/IMAGENES-USUARIO/IMG_1073/cachorros-husky-siberiano-1-63426761325653913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428860" y="0"/>
            <a:ext cx="5572164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Husky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Siberiano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982">
    <p:sndAc>
      <p:stSnd loop="1">
        <p:snd r:embed="rId3" name="amigos para siemp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91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91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perrosgolden.com/wp-content/uploads/2012/01/razas-de-perros-grandes-Golden-Retriev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298" name="Picture 2" descr="http://www.forodefotos.com/attachments/fotos-de-mascotas/22800d1311530244-perros-golden-retriever-raza-golden-retriever-cachorro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71934" y="285728"/>
            <a:ext cx="3499676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Golden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retriever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82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MBO2dmrFgC0/TaMdKs15nbI/AAAAAAAAAAU/YH0VFUoGwgA/s1600/Mastin_espan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6082" name="Picture 2" descr="http://www.petclic.es/sites/default/files/library/cachorrosmastinespanol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43372" y="285728"/>
            <a:ext cx="341792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Mastín Español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81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4.bp.blogspot.com/-0OypkJam_nc/TaMgYCN9nZI/AAAAAAAAABI/lTuM0yYSSHQ/s1600/labrador-retriev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perrosgolden.com/wp-content/uploads/2012/01/razas-de-perros-grandes-Labrador-Retriev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6" name="Picture 2" descr="http://www.cachorrosdelabradorretriever.es/imagenes/Puppies-Labrador-Retriev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0"/>
            <a:ext cx="7215222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lvl="0" indent="-342900">
              <a:tabLst>
                <a:tab pos="457200" algn="l"/>
              </a:tabLst>
            </a:pP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Labrador 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Retriever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 </a:t>
            </a: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24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4" name="Picture 6" descr="http://www.mundo-animal.com/wp-content/uploads/2011/04/corgi-gales-de-pembro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2" name="Picture 4" descr="http://petsmagazine.com.do/uploads/images/GuiaRazas/Perros/cardigan_welsh_corg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6" name="Picture 8" descr="http://www.mascotarios.org/wp-content/uploads/2011/07/WelshPembrokeCorg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29058" y="285728"/>
            <a:ext cx="5069016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Corgi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Galés de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Pembroke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357818" y="4071942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7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 descr="http://www.petclic.es/sites/default/files/library/fotos-chow-chow_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52" name="Picture 8" descr="http://3.bp.blogspot.com/_pkusNNAL5KA/TIKXgCjyPUI/AAAAAAAAANQ/hiesOQg394s/S335/cho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http://www.petclic.es/sites/default/files/library/fotos-chow-chow-cachorros_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5857892"/>
            <a:ext cx="3929058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Chow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Chow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25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2.bp.blogspot.com/-VxPA2oHhGUY/TaMd2vuWDtI/AAAAAAAAAAc/qfuzzem7TDo/s1600/vendo-gran-danes-arlequin-cachorros-pedigree-fotos-videos-mascotas-zoologi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2" name="Picture 4" descr="http://img.kezka.com/busco-cachorro-dogo-aleman-gran-danes_9540366822270647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144655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El Gran Danés o Dogo Alemán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78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4.bp.blogspot.com/-VznvVB8atyw/TaMfVCdqMSI/AAAAAAAAAA0/n2eMEaowYO0/s1600/pastor_camp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http://www.criaderomonterrey.pamerida.com/images/PastorAlema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2" name="Picture 2" descr="http://perrosycachorros.net/wp-content/uploads/2012/05/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00232" y="214290"/>
            <a:ext cx="6215090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Pastor Alemán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6" name="Picture 2" descr="http://2.bp.blogspot.com/-ehXveouVZV0/TaMi-WEh5TI/AAAAAAAAACA/4R--kGREKoY/s1600/lhasa-apso-fotos-64271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http://www.petclic.es/sites/default/files/library/lhasa_apso_-_razas_de_perro_-_petclic.com_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9462" name="Picture 6" descr="http://bimg2.mlstatic.com/cachorros-lhasa-apso-excelente-calidad-en-xochimilco-df_MLM-F-3913072049_0320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857892"/>
            <a:ext cx="364332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Lhasa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Apso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animalesmascotas.com/wp-content/uploads/2010/07/Mast%C3%ADn-Tibeta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2" name="Picture 4" descr="http://i.imgur.com/VRb376I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388" y="3615436"/>
            <a:ext cx="2714612" cy="324256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290" name="Picture 2" descr="http://megaricoss.files.wordpress.com/2012/08/perro-mastc3adn-tibetano-rojo-3.jpg?w=3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4" name="Picture 6" descr="http://195.78.229.38/1/0/0/5/7/7/93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4857760"/>
            <a:ext cx="4572000" cy="227754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/>
            </a:r>
            <a:b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</a:br>
            <a:r>
              <a:rPr lang="es-ES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/>
            </a:r>
            <a:br>
              <a:rPr lang="es-ES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</a:b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Mastín </a:t>
            </a:r>
            <a: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tibetano </a:t>
            </a:r>
            <a:b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</a:b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http://www.petclic.es/sites/default/files/library/fotos-pastor-belga-groenendael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6" name="Picture 6" descr="http://www.tuamigoelperro.es/wp-content/gallery/pastor-belga-groenendael/pastor_belga_groenendael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2" name="Picture 4" descr="http://images02.olx.co.cr/ui/11/52/14/1302066158_184974814_2-Fotos-de--Cachorros-de-Pastor-Belga-Pur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flipH="1">
            <a:off x="3786182" y="285728"/>
            <a:ext cx="273985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Pastor Belga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072462" y="285728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cuidadomascotas.com/wp-content/uploads/2011/04/pitb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682" name="Picture 2" descr="http://fotos.tsncs.com/img/20130208/8552469/americano-pitbull-terrier-cachorros-para-la-adopcion-libre-93534078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500042"/>
            <a:ext cx="1576072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Pitbull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0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3.bp.blogspot.com/-Wb5foXeklC0/TaMiLWByiGI/AAAAAAAAABo/dZww3Yx67Y4/s1600/rostro-Carl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http://cdn.mascotadomestica.com/wp-content/uploads/2012/04/carli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2" name="Picture 4" descr="http://3.bp.blogspot.com/__AUduLZtr20/S6pnr1XjaDI/AAAAAAAAAKE/OGIDG0sbnec/s1600/carlin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14480" y="5000636"/>
            <a:ext cx="6143652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Carlino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 También conocido como </a:t>
            </a:r>
            <a:r>
              <a:rPr lang="es-ES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pug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o doguillo.</a:t>
            </a:r>
            <a:endParaRPr lang="es-E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http://images04.olx.com.ar/ui/5/96/32/1268267172_79829432_1-Fotos-de--VENDO-CACHORROS-SCHNAUZER-MINIATU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8" name="Picture 4" descr="http://images04.olx.com.ve/ui/5/98/54/1272222183_90039454_1-Schnauzer-Miniatura-Busca-Novia-1050-127222218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 descr="http://images01.olx.es/ui/14/85/87/1348166183_440257887_1-Fotos-de--Cachorros-Schnauzer-miniatur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14612" y="285728"/>
            <a:ext cx="614365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Schnauzer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Miniatura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1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http://4.bp.blogspot.com/_CP63frWJ5Tk/S_UuvnPyPfI/AAAAAAAABgI/1OF5XmUCiF8/s1600/french+bulld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 descr="http://www.educarunperro.com/blog/wp-content/uploads/2011/05/FrenchBulldogWDN_Ap6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30" name="Picture 6" descr="http://images.quebarato.com.ar/T440x/belleza+masculina+y+femenina+bulldog+frances+cachorros+san+rafael+mendoza+argentina__63C214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6182" y="285728"/>
            <a:ext cx="5072066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Bulldog Francés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79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4.bp.blogspot.com/-RRBNP0zNnrw/TaMehdcuLhI/AAAAAAAAAAo/GiGiIPr5pyY/s1600/rottweil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0" name="Picture 2" descr="http://safe-img04.olx.com.mx/ui/2/02/97/18379597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2" name="Picture 4" descr="http://fotos.tsncs.com/img/20121030/8109083/rottweiler-cachorros-listos-ahora-pongase-en-contacto-para-mas-detalles-70771929_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76944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Rottwailer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5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2.bp.blogspot.com/-Z6dpGXDLark/TaMkAbtHcwI/AAAAAAAAACY/9P1KFV7lfHA/s1600/tashi_shih_tzu_01.jpg_w4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://t2.gstatic.com/images?q=tbn:ANd9GcRM_Tv9oO5-3-H7Ag_JhzeqgT_af_IyVo9LwtRzFfXoA7z7gUt6p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22532" name="Picture 4" descr="http://bimg2.mlstatic.com/shit-zu-cachorros-shih-tzu_MLA-F-2986074846_08201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57166"/>
            <a:ext cx="4572000" cy="76944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Shih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Tzu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071934" y="392906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dirty="0" err="1" smtClean="0">
                <a:solidFill>
                  <a:prstClr val="white"/>
                </a:solidFill>
                <a:latin typeface="Monotype Corsiva" pitchFamily="66" charset="0"/>
                <a:cs typeface="Consolas" pitchFamily="49" charset="0"/>
              </a:rPr>
              <a:t>Ppsx</a:t>
            </a:r>
            <a:r>
              <a:rPr lang="es-ES" dirty="0" smtClean="0">
                <a:solidFill>
                  <a:prstClr val="white"/>
                </a:solidFill>
                <a:latin typeface="Monotype Corsiva" pitchFamily="66" charset="0"/>
                <a:cs typeface="Consolas" pitchFamily="49" charset="0"/>
              </a:rPr>
              <a:t> Helen</a:t>
            </a:r>
            <a:endParaRPr lang="es-ES" dirty="0">
              <a:solidFill>
                <a:prstClr val="white"/>
              </a:solidFill>
              <a:latin typeface="Monotype Corsiva" pitchFamily="66" charset="0"/>
              <a:cs typeface="Consolas" pitchFamily="49" charset="0"/>
            </a:endParaRPr>
          </a:p>
        </p:txBody>
      </p:sp>
    </p:spTree>
  </p:cSld>
  <p:clrMapOvr>
    <a:masterClrMapping/>
  </p:clrMapOvr>
  <p:transition advTm="108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8" name="Picture 8" descr="http://aquarislinyola.files.wordpress.com/2012/01/raza-shar-pe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6" name="Picture 6" descr="http://img189.imageshack.us/img189/8536/c12j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2" name="Picture 2" descr="http://1.bp.blogspot.com/-uk5fyHSX_fA/TiiZajX0PiI/AAAAAAAAEiE/de4qPw0aPJY/s1600/SharPei%2B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71934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err="1" smtClean="0">
                <a:solidFill>
                  <a:srgbClr val="FF0000"/>
                </a:solidFill>
                <a:latin typeface="Georgia"/>
              </a:rPr>
              <a:t>Shar</a:t>
            </a:r>
            <a:r>
              <a:rPr lang="es-ES" sz="3600" b="1" dirty="0" smtClean="0">
                <a:solidFill>
                  <a:srgbClr val="FF0000"/>
                </a:solidFill>
                <a:latin typeface="Georgia"/>
              </a:rPr>
              <a:t> </a:t>
            </a:r>
            <a:r>
              <a:rPr lang="es-ES" sz="3600" b="1" dirty="0" err="1" smtClean="0">
                <a:solidFill>
                  <a:srgbClr val="FF0000"/>
                </a:solidFill>
                <a:latin typeface="Georgia"/>
              </a:rPr>
              <a:t>Pei</a:t>
            </a:r>
            <a:r>
              <a:rPr lang="es-ES" sz="3600" b="1" dirty="0" smtClean="0">
                <a:solidFill>
                  <a:schemeClr val="bg1"/>
                </a:solidFill>
                <a:latin typeface="Georgia"/>
              </a:rPr>
              <a:t> </a:t>
            </a:r>
            <a:endParaRPr lang="es-ES" sz="3600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2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perrosyperritos.com.ar/wp-content/uploads/2012/12/spitz-aleman-12-300x2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http://www.101razasdeperros.com/images/perros-spitz-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8" name="Picture 4" descr="http://safe-img01.olx.com.mx/ui/10/73/34/1291611890_144316934_1-Fotos-de--SPITZ-JAPONES-Preciosa-Cachorrita-129161189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928794" y="0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Spitz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www.petclic.es/sites/default/files/library/fotos-spitz-enano-o-pomerania_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http://www.petclic.es/sites/default/files/library/spitz_aleman_pequeno_-_razas_de_perro_-_petclic.com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6022" name="Picture 6" descr="http://www.criaderocantillana.com/wp-content/uploads/2012/11/Cachorros-Pomerania-Criadero-Cantillana-Sevill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57620" y="357166"/>
            <a:ext cx="354937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SPITZ ENANO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22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Samoyedo Samoye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http://2.bp.blogspot.com/-oXKFlJT3QbY/T98EnFFInQI/AAAAAAAABwA/JBEyus_jkos/s1600/adorables-cachorros-samoyedo-08964466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5984" y="0"/>
            <a:ext cx="3429024" cy="172354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/>
            </a:r>
            <a:b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</a:b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>Samoyedo </a:t>
            </a:r>
            <a: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/>
            </a:r>
            <a:b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</a:b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4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i2n5SqkTqT0/TaMdeKXQZsI/AAAAAAAAAAY/3p03Av3WEJU/s1600/san+bernar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2" name="Picture 2" descr="http://1.bp.blogspot.com/_OvcamjY4Y2E/TBqFFNIgHII/AAAAAAAAACg/9pRJ7qkOCEA/S780/sanbernardo-3%5B1%5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76944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San Bernardo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78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2.bp.blogspot.com/-xq2jJSi6mco/TaMjQ4VsUHI/AAAAAAAAACE/EDHQeq9nxfk/s1600/teck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2" name="Picture 6" descr="http://www.razasdeperrosycachorros.com/images/teck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4580" name="Picture 4" descr="http://images03.olx.es/ui/16/82/58/1321634483_281767458_2-Fotos-de--teckel-cachorr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-285776"/>
            <a:ext cx="3143272" cy="16619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es-ES" sz="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es-ES" sz="4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Teckel</a:t>
            </a:r>
            <a: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 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9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http://img1.mlstatic.com/precioso-terrier-escoces-negro-para-monta_MLM-O-63574050_17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0116" name="Picture 4" descr="http://safe-img04.olx.com.mx/ui/4/28/30/73042830_1-Fotos-de-TERRIER-ESCOC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0"/>
            <a:ext cx="5442387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Terrier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escoces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4.bp.blogspot.com/-icY69z47vdE/TaMkIvimqKI/AAAAAAAAACc/QKW87Oy3MPY/s1600/razas_ppal_yorkshire20terrier_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6" name="Picture 2" descr="http://1.bp.blogspot.com/-Eu-TG5lFZ3A/Tx3wuLq69DI/AAAAAAAAOMM/Hb0rSD2E_CI/s1600/perros-yorkshire-terri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8" name="Picture 4" descr="http://3.bp.blogspot.com/_4H31tYj_ZQw/TAP2-JGByRI/AAAAAAAAADg/pWb3U8_OhRI/s1600/nerea+perr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104644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lvl="0" indent="-342900">
              <a:tabLst>
                <a:tab pos="457200" algn="l"/>
              </a:tabLst>
            </a:pP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Yorkshire </a:t>
            </a:r>
            <a:r>
              <a:rPr lang="es-ES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Terrier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173">
    <p:sndAc>
      <p:stSnd loop="1">
        <p:snd r:embed="rId2" name="ladrido%20per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err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214818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Un perro es la única cosa en la tierra que te amará más de lo que tú te amas a ti mismo.”    </a:t>
            </a: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“POR FAVOR NO LO ABANDONES”</a:t>
            </a: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“EL NO LO HARIA”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5" name="Picture 6" descr="_helen_051002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51888" y="5857892"/>
            <a:ext cx="2092112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786710" y="35716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4000">
    <p:sndAc>
      <p:stSnd loop="1">
        <p:snd r:embed="rId2" name="ladrido%20per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www.todofondosdeanimales.com/wp-content/uploads/images/todofondosdejuegos-com_perros-8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214678" y="0"/>
            <a:ext cx="307180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Imágenes : Internet</a:t>
            </a:r>
            <a:endParaRPr lang="es-ES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214678" y="500042"/>
            <a:ext cx="23391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Diseño : Helen</a:t>
            </a:r>
            <a:endParaRPr lang="es-ES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1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</TotalTime>
  <Words>328</Words>
  <Application>Microsoft Office PowerPoint</Application>
  <PresentationFormat>Presentación en pantalla (4:3)</PresentationFormat>
  <Paragraphs>143</Paragraphs>
  <Slides>53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Razas de Perros</dc:title>
  <dc:creator>HELEN</dc:creator>
  <cp:lastModifiedBy>Eleni</cp:lastModifiedBy>
  <cp:revision>123</cp:revision>
  <dcterms:created xsi:type="dcterms:W3CDTF">2013-02-23T15:27:48Z</dcterms:created>
  <dcterms:modified xsi:type="dcterms:W3CDTF">2013-09-20T20:47:01Z</dcterms:modified>
</cp:coreProperties>
</file>