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33" r:id="rId3"/>
    <p:sldId id="280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1" r:id="rId19"/>
    <p:sldId id="270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05" r:id="rId53"/>
    <p:sldId id="306" r:id="rId54"/>
    <p:sldId id="307" r:id="rId55"/>
    <p:sldId id="308" r:id="rId56"/>
    <p:sldId id="309" r:id="rId57"/>
    <p:sldId id="310" r:id="rId58"/>
    <p:sldId id="311" r:id="rId59"/>
    <p:sldId id="312" r:id="rId60"/>
    <p:sldId id="313" r:id="rId61"/>
    <p:sldId id="314" r:id="rId62"/>
    <p:sldId id="315" r:id="rId63"/>
    <p:sldId id="316" r:id="rId64"/>
    <p:sldId id="317" r:id="rId65"/>
    <p:sldId id="318" r:id="rId66"/>
    <p:sldId id="319" r:id="rId67"/>
    <p:sldId id="320" r:id="rId68"/>
    <p:sldId id="321" r:id="rId69"/>
    <p:sldId id="322" r:id="rId70"/>
    <p:sldId id="323" r:id="rId71"/>
    <p:sldId id="324" r:id="rId72"/>
    <p:sldId id="325" r:id="rId73"/>
    <p:sldId id="326" r:id="rId74"/>
    <p:sldId id="327" r:id="rId75"/>
    <p:sldId id="328" r:id="rId76"/>
    <p:sldId id="329" r:id="rId77"/>
    <p:sldId id="334" r:id="rId78"/>
    <p:sldId id="330" r:id="rId79"/>
    <p:sldId id="335" r:id="rId80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nlYcCcNPI0Qn6xKPGOI3g" hashData="rD+VqICspHbJtGg2zk+AtiPjSq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showPr showNarration="1">
    <p:present/>
    <p:sldRg st="1" end="78"/>
    <p:penClr>
      <a:srgbClr val="FF0000"/>
    </p:penClr>
  </p:showPr>
  <p:clrMru>
    <a:srgbClr val="FFCCCC"/>
    <a:srgbClr val="FF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14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A60623-1739-4E65-BF25-1BD48062204F}" type="datetimeFigureOut">
              <a:rPr lang="fr-FR"/>
              <a:pPr>
                <a:defRPr/>
              </a:pPr>
              <a:t>20/09/2013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6B720B-AE21-42AE-A2D8-3CA36E16FDF3}" type="slidenum">
              <a:rPr lang="fr-FR"/>
              <a:pPr>
                <a:defRPr/>
              </a:pPr>
              <a:t>‹Nº›</a:t>
            </a:fld>
            <a:endParaRPr lang="fr-FR" dirty="0"/>
          </a:p>
        </p:txBody>
      </p:sp>
    </p:spTree>
  </p:cSld>
  <p:clrMapOvr>
    <a:masterClrMapping/>
  </p:clrMapOvr>
  <p:transition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3F80F9-E46F-40B7-9496-C94221FF2D32}" type="datetimeFigureOut">
              <a:rPr lang="fr-FR"/>
              <a:pPr>
                <a:defRPr/>
              </a:pPr>
              <a:t>20/09/2013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743D89-97F5-4EDA-9014-D29F3CF0798B}" type="slidenum">
              <a:rPr lang="fr-FR"/>
              <a:pPr>
                <a:defRPr/>
              </a:pPr>
              <a:t>‹Nº›</a:t>
            </a:fld>
            <a:endParaRPr lang="fr-FR" dirty="0"/>
          </a:p>
        </p:txBody>
      </p:sp>
    </p:spTree>
  </p:cSld>
  <p:clrMapOvr>
    <a:masterClrMapping/>
  </p:clrMapOvr>
  <p:transition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D99BB6-7AEE-4621-873F-9E7733A09EA8}" type="datetimeFigureOut">
              <a:rPr lang="fr-FR"/>
              <a:pPr>
                <a:defRPr/>
              </a:pPr>
              <a:t>20/09/2013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0C4790-69A9-414D-8BF3-E272B3BD0E4B}" type="slidenum">
              <a:rPr lang="fr-FR"/>
              <a:pPr>
                <a:defRPr/>
              </a:pPr>
              <a:t>‹Nº›</a:t>
            </a:fld>
            <a:endParaRPr lang="fr-FR" dirty="0"/>
          </a:p>
        </p:txBody>
      </p:sp>
    </p:spTree>
  </p:cSld>
  <p:clrMapOvr>
    <a:masterClrMapping/>
  </p:clrMapOvr>
  <p:transition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4D8D72-739B-4CA7-BA51-603F11F6FBD7}" type="datetimeFigureOut">
              <a:rPr lang="fr-FR"/>
              <a:pPr>
                <a:defRPr/>
              </a:pPr>
              <a:t>20/09/2013</a:t>
            </a:fld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80F5B4-1678-4B81-90F0-CCC5E84123CC}" type="slidenum">
              <a:rPr lang="fr-FR"/>
              <a:pPr>
                <a:defRPr/>
              </a:pPr>
              <a:t>‹Nº›</a:t>
            </a:fld>
            <a:endParaRPr lang="fr-FR" dirty="0"/>
          </a:p>
        </p:txBody>
      </p:sp>
    </p:spTree>
  </p:cSld>
  <p:clrMapOvr>
    <a:masterClrMapping/>
  </p:clrMapOvr>
  <p:transition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AC5BD5-7B5F-45DF-A06E-48E98090BE04}" type="datetimeFigureOut">
              <a:rPr lang="fr-FR"/>
              <a:pPr>
                <a:defRPr/>
              </a:pPr>
              <a:t>20/09/2013</a:t>
            </a:fld>
            <a:endParaRPr lang="fr-FR" dirty="0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494543-B73D-4A9B-9AF4-4133739A728F}" type="slidenum">
              <a:rPr lang="fr-FR"/>
              <a:pPr>
                <a:defRPr/>
              </a:pPr>
              <a:t>‹Nº›</a:t>
            </a:fld>
            <a:endParaRPr lang="fr-FR" dirty="0"/>
          </a:p>
        </p:txBody>
      </p:sp>
    </p:spTree>
  </p:cSld>
  <p:clrMapOvr>
    <a:masterClrMapping/>
  </p:clrMapOvr>
  <p:transition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C93CB6-A5AD-41B4-98A9-59B1346C9E1A}" type="datetimeFigureOut">
              <a:rPr lang="fr-FR"/>
              <a:pPr>
                <a:defRPr/>
              </a:pPr>
              <a:t>20/09/2013</a:t>
            </a:fld>
            <a:endParaRPr lang="fr-FR" dirty="0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296C00-43B6-4EEB-90D2-75D37CE62159}" type="slidenum">
              <a:rPr lang="fr-FR"/>
              <a:pPr>
                <a:defRPr/>
              </a:pPr>
              <a:t>‹Nº›</a:t>
            </a:fld>
            <a:endParaRPr lang="fr-FR" dirty="0"/>
          </a:p>
        </p:txBody>
      </p:sp>
    </p:spTree>
  </p:cSld>
  <p:clrMapOvr>
    <a:masterClrMapping/>
  </p:clrMapOvr>
  <p:transition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09B12-53F1-4750-B24A-D5F01427234D}" type="datetimeFigureOut">
              <a:rPr lang="fr-FR"/>
              <a:pPr>
                <a:defRPr/>
              </a:pPr>
              <a:t>20/09/2013</a:t>
            </a:fld>
            <a:endParaRPr lang="fr-FR" dirty="0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179A26-8316-4243-AF97-4A1D4EB7F99B}" type="slidenum">
              <a:rPr lang="fr-FR"/>
              <a:pPr>
                <a:defRPr/>
              </a:pPr>
              <a:t>‹Nº›</a:t>
            </a:fld>
            <a:endParaRPr lang="fr-FR" dirty="0"/>
          </a:p>
        </p:txBody>
      </p:sp>
    </p:spTree>
  </p:cSld>
  <p:clrMapOvr>
    <a:masterClrMapping/>
  </p:clrMapOvr>
  <p:transition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F335FB-5301-4399-832A-CBEE8807F4B0}" type="datetimeFigureOut">
              <a:rPr lang="fr-FR"/>
              <a:pPr>
                <a:defRPr/>
              </a:pPr>
              <a:t>20/09/2013</a:t>
            </a:fld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48F117-446D-40DC-8949-F3169B058FAE}" type="slidenum">
              <a:rPr lang="fr-FR"/>
              <a:pPr>
                <a:defRPr/>
              </a:pPr>
              <a:t>‹Nº›</a:t>
            </a:fld>
            <a:endParaRPr lang="fr-FR" dirty="0"/>
          </a:p>
        </p:txBody>
      </p:sp>
    </p:spTree>
  </p:cSld>
  <p:clrMapOvr>
    <a:masterClrMapping/>
  </p:clrMapOvr>
  <p:transition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915391-7DC8-4A7B-9017-6F0AF30CFEF8}" type="datetimeFigureOut">
              <a:rPr lang="fr-FR"/>
              <a:pPr>
                <a:defRPr/>
              </a:pPr>
              <a:t>20/09/2013</a:t>
            </a:fld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EE91D3-A82E-430E-8ECE-A552C3289C44}" type="slidenum">
              <a:rPr lang="fr-FR"/>
              <a:pPr>
                <a:defRPr/>
              </a:pPr>
              <a:t>‹Nº›</a:t>
            </a:fld>
            <a:endParaRPr lang="fr-FR" dirty="0"/>
          </a:p>
        </p:txBody>
      </p:sp>
    </p:spTree>
  </p:cSld>
  <p:clrMapOvr>
    <a:masterClrMapping/>
  </p:clrMapOvr>
  <p:transition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83A33E-EC5D-43AC-A359-3F67FFAA9A97}" type="datetimeFigureOut">
              <a:rPr lang="fr-FR"/>
              <a:pPr>
                <a:defRPr/>
              </a:pPr>
              <a:t>20/09/2013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BBEDF1-3614-4EF8-BD85-038048F43C9C}" type="slidenum">
              <a:rPr lang="fr-FR"/>
              <a:pPr>
                <a:defRPr/>
              </a:pPr>
              <a:t>‹Nº›</a:t>
            </a:fld>
            <a:endParaRPr lang="fr-FR" dirty="0"/>
          </a:p>
        </p:txBody>
      </p:sp>
    </p:spTree>
  </p:cSld>
  <p:clrMapOvr>
    <a:masterClrMapping/>
  </p:clrMapOvr>
  <p:transition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50A2C3-1F0B-443D-BDDE-1BAE68ABCDAD}" type="datetimeFigureOut">
              <a:rPr lang="fr-FR"/>
              <a:pPr>
                <a:defRPr/>
              </a:pPr>
              <a:t>20/09/2013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9EC1D9-C514-4895-8031-F46AF2530656}" type="slidenum">
              <a:rPr lang="fr-FR"/>
              <a:pPr>
                <a:defRPr/>
              </a:pPr>
              <a:t>‹Nº›</a:t>
            </a:fld>
            <a:endParaRPr lang="fr-FR" dirty="0"/>
          </a:p>
        </p:txBody>
      </p:sp>
    </p:spTree>
  </p:cSld>
  <p:clrMapOvr>
    <a:masterClrMapping/>
  </p:clrMapOvr>
  <p:transition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95C85D-2439-4A97-AD14-CAC02ABEFC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EE9E7E-EE76-4880-8451-7FE10A16719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453CDF-D96D-482B-9CC5-DBEEC8C556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F5194D-0302-4963-9154-11939879AA0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171D46-8B05-462B-9FA0-E2DD855E857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18E38F-ADA7-4312-B498-9E8C32CE10E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67373A-017E-44F1-9D39-667A20AF0F0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FC1ECD-4747-41C5-9A71-91CB9E8A3C5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9FDEC6-62FF-4E02-A809-AE87AC083E7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CEC933-8BCF-45D2-A9BA-60F2F3620CE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7EB59A-1DDC-476F-9EC0-E72287C331C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73DF3F5-1E50-4355-9E39-E29EB92F66CD}" type="datetimeFigureOut">
              <a:rPr lang="fr-FR"/>
              <a:pPr>
                <a:defRPr/>
              </a:pPr>
              <a:t>20/09/2013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DD42DCA-8434-417F-A54A-7179EDCD18A8}" type="slidenum">
              <a:rPr lang="fr-FR"/>
              <a:pPr>
                <a:defRPr/>
              </a:pPr>
              <a:t>‹Nº›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split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F4B9A53-D2A2-4243-905D-6AFE481BFC8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gif"/><Relationship Id="rId2" Type="http://schemas.openxmlformats.org/officeDocument/2006/relationships/image" Target="../media/image77.gif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8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8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Picture 2" descr="http://www.schnauzi.com/wp-content/uploads/2012/05/gatitos-posand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57158" y="214290"/>
            <a:ext cx="33393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Razas    </a:t>
            </a:r>
            <a:endParaRPr lang="es-ES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786182" y="571480"/>
            <a:ext cx="11464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5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de</a:t>
            </a:r>
            <a:endParaRPr lang="es-ES" sz="5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072198" y="571480"/>
            <a:ext cx="25829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Gatos</a:t>
            </a:r>
            <a:endParaRPr lang="es-ES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12" y="5072074"/>
            <a:ext cx="2150813" cy="159174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>
    <p:split/>
    <p:sndAc>
      <p:stSnd loop="1">
        <p:snd r:embed="rId2" name="Le duo des chat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Chat de gouttière 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512" y="188640"/>
            <a:ext cx="2345194" cy="461665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GATO Callejero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323528" y="836712"/>
            <a:ext cx="2274982" cy="30777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dirty="0">
                <a:solidFill>
                  <a:srgbClr val="FFC000"/>
                </a:solidFill>
              </a:rPr>
              <a:t>Si la raza es reconocida si</a:t>
            </a:r>
            <a:endParaRPr lang="fr-FR" sz="14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715272" y="35716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3" descr="American curl 0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251520" y="188640"/>
            <a:ext cx="2310248" cy="461665"/>
          </a:xfrm>
          <a:prstGeom prst="rect">
            <a:avLst/>
          </a:prstGeom>
          <a:solidFill>
            <a:srgbClr val="00B0F0"/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Américano rizo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715272" y="35716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American shorthair 0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/>
          <p:nvPr/>
        </p:nvSpPr>
        <p:spPr>
          <a:xfrm>
            <a:off x="214282" y="285728"/>
            <a:ext cx="3391786" cy="461665"/>
          </a:xfrm>
          <a:prstGeom prst="rect">
            <a:avLst/>
          </a:prstGeom>
          <a:solidFill>
            <a:srgbClr val="00B0F0"/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C000"/>
                </a:solidFill>
                <a:latin typeface="Times New Roman" pitchFamily="18" charset="0"/>
              </a:rPr>
              <a:t>Americano pelo corto</a:t>
            </a:r>
          </a:p>
        </p:txBody>
      </p:sp>
      <p:sp>
        <p:nvSpPr>
          <p:cNvPr id="5" name="4 Rectángulo"/>
          <p:cNvSpPr/>
          <p:nvPr/>
        </p:nvSpPr>
        <p:spPr>
          <a:xfrm>
            <a:off x="7715272" y="35716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American wirehair 0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/>
          <p:nvPr/>
        </p:nvSpPr>
        <p:spPr>
          <a:xfrm>
            <a:off x="179512" y="188640"/>
            <a:ext cx="2835263" cy="461665"/>
          </a:xfrm>
          <a:prstGeom prst="rect">
            <a:avLst/>
          </a:prstGeom>
          <a:solidFill>
            <a:schemeClr val="accent3">
              <a:lumMod val="75000"/>
            </a:schemeClr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FF00"/>
                </a:solidFill>
                <a:latin typeface="Times New Roman" pitchFamily="18" charset="0"/>
              </a:rPr>
              <a:t>Americana wirehair</a:t>
            </a:r>
          </a:p>
        </p:txBody>
      </p:sp>
      <p:sp>
        <p:nvSpPr>
          <p:cNvPr id="5" name="4 Rectángulo"/>
          <p:cNvSpPr/>
          <p:nvPr/>
        </p:nvSpPr>
        <p:spPr>
          <a:xfrm>
            <a:off x="7715272" y="35716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2" descr="Anatoli 0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/>
          <p:nvPr/>
        </p:nvSpPr>
        <p:spPr>
          <a:xfrm>
            <a:off x="285720" y="214290"/>
            <a:ext cx="1159293" cy="461665"/>
          </a:xfrm>
          <a:prstGeom prst="rect">
            <a:avLst/>
          </a:prstGeom>
          <a:solidFill>
            <a:srgbClr val="FFC000"/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Anatoli</a:t>
            </a:r>
          </a:p>
        </p:txBody>
      </p:sp>
      <p:sp>
        <p:nvSpPr>
          <p:cNvPr id="5" name="4 Rectángulo"/>
          <p:cNvSpPr/>
          <p:nvPr/>
        </p:nvSpPr>
        <p:spPr>
          <a:xfrm>
            <a:off x="7715272" y="35716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Angora turc 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7164288" y="6165304"/>
            <a:ext cx="1948803" cy="461665"/>
          </a:xfrm>
          <a:prstGeom prst="rect">
            <a:avLst/>
          </a:prstGeom>
          <a:solidFill>
            <a:schemeClr val="accent3">
              <a:lumMod val="75000"/>
            </a:schemeClr>
          </a:solidFill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Angora turco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715272" y="35716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Asian 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251520" y="188640"/>
            <a:ext cx="1244250" cy="461665"/>
          </a:xfrm>
          <a:prstGeom prst="rect">
            <a:avLst/>
          </a:prstGeom>
          <a:solidFill>
            <a:schemeClr val="bg1">
              <a:lumMod val="65000"/>
            </a:schemeClr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Asiatico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715272" y="35716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Australian mist 0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0" y="142852"/>
            <a:ext cx="2714644" cy="461665"/>
          </a:xfrm>
          <a:prstGeom prst="rect">
            <a:avLst/>
          </a:prstGeom>
          <a:solidFill>
            <a:schemeClr val="accent3">
              <a:lumMod val="75000"/>
            </a:schemeClr>
          </a:solidFill>
          <a:effectLst>
            <a:glow rad="101600">
              <a:srgbClr val="FFFF00">
                <a:alpha val="60000"/>
              </a:srgbClr>
            </a:glo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Australiano</a:t>
            </a:r>
            <a:r>
              <a:rPr lang="fr-FR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mixto</a:t>
            </a:r>
            <a:endParaRPr lang="fr-FR" sz="24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7715272" y="35716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Balinais 0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7740352" y="116632"/>
            <a:ext cx="1244251" cy="461665"/>
          </a:xfrm>
          <a:prstGeom prst="rect">
            <a:avLst/>
          </a:prstGeom>
          <a:solidFill>
            <a:srgbClr val="FFFF00"/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Balinais</a:t>
            </a:r>
          </a:p>
        </p:txBody>
      </p:sp>
      <p:sp>
        <p:nvSpPr>
          <p:cNvPr id="4" name="3 Rectángulo"/>
          <p:cNvSpPr/>
          <p:nvPr/>
        </p:nvSpPr>
        <p:spPr>
          <a:xfrm>
            <a:off x="6429388" y="285728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Bengal 0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512" y="188640"/>
            <a:ext cx="1175323" cy="461665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Bengali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715272" y="35716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Bleu russe 0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4143372" y="0"/>
            <a:ext cx="1459053" cy="461665"/>
          </a:xfrm>
          <a:prstGeom prst="rect">
            <a:avLst/>
          </a:prstGeom>
          <a:solidFill>
            <a:schemeClr val="bg1">
              <a:lumMod val="50000"/>
            </a:schemeClr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Azul </a:t>
            </a:r>
            <a:r>
              <a:rPr lang="fr-FR" sz="24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ruso</a:t>
            </a:r>
            <a:endParaRPr lang="fr-FR" sz="24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7715272" y="35716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Bobtail américain 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4929191" y="188640"/>
            <a:ext cx="4000528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Cola Cortada américano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85720" y="21429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4" descr="Bobtail japonais 0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oneTexte 6"/>
          <p:cNvSpPr txBox="1"/>
          <p:nvPr/>
        </p:nvSpPr>
        <p:spPr>
          <a:xfrm>
            <a:off x="5786447" y="188640"/>
            <a:ext cx="3357554" cy="461665"/>
          </a:xfrm>
          <a:prstGeom prst="rect">
            <a:avLst/>
          </a:prstGeom>
          <a:solidFill>
            <a:schemeClr val="bg1">
              <a:lumMod val="50000"/>
            </a:schemeClr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Cola Cortada Japones</a:t>
            </a:r>
          </a:p>
        </p:txBody>
      </p:sp>
      <p:sp>
        <p:nvSpPr>
          <p:cNvPr id="4" name="3 Rectángulo"/>
          <p:cNvSpPr/>
          <p:nvPr/>
        </p:nvSpPr>
        <p:spPr>
          <a:xfrm>
            <a:off x="500034" y="21429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Bombay 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7740352" y="116632"/>
            <a:ext cx="1279517" cy="461665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Bombay</a:t>
            </a:r>
          </a:p>
        </p:txBody>
      </p:sp>
      <p:sp>
        <p:nvSpPr>
          <p:cNvPr id="4" name="3 Rectángulo"/>
          <p:cNvSpPr/>
          <p:nvPr/>
        </p:nvSpPr>
        <p:spPr>
          <a:xfrm>
            <a:off x="571472" y="21429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Brazilian shorthair 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512" y="188640"/>
            <a:ext cx="2815194" cy="461665"/>
          </a:xfrm>
          <a:prstGeom prst="rect">
            <a:avLst/>
          </a:prstGeom>
          <a:solidFill>
            <a:schemeClr val="accent3">
              <a:lumMod val="50000"/>
            </a:schemeClr>
          </a:solidFill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Brasileño pelo corto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715272" y="35716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British shorthair 0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251520" y="188640"/>
            <a:ext cx="2963158" cy="461665"/>
          </a:xfrm>
          <a:prstGeom prst="rect">
            <a:avLst/>
          </a:prstGeom>
          <a:solidFill>
            <a:schemeClr val="bg1">
              <a:lumMod val="50000"/>
            </a:schemeClr>
          </a:solidFill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Britanico pelo corto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715272" y="35716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British longhair 0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6000761" y="188640"/>
            <a:ext cx="2928958" cy="461665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Britanico Pelo largo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714744" y="285728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Burmese américain 0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512" y="188640"/>
            <a:ext cx="2807180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Birmano américano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715272" y="35716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Burmese anglais 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512" y="188640"/>
            <a:ext cx="2260554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Birmano </a:t>
            </a:r>
            <a:r>
              <a:rPr lang="fr-FR" sz="24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ingles</a:t>
            </a:r>
            <a:endParaRPr lang="fr-FR" sz="24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7715272" y="35716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Burmilla 0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251520" y="188640"/>
            <a:ext cx="1362874" cy="46166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Burmilla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715272" y="35716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Californian Spangled 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512" y="116632"/>
            <a:ext cx="3100529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 err="1">
                <a:solidFill>
                  <a:schemeClr val="tx2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Californiano</a:t>
            </a:r>
            <a:r>
              <a:rPr lang="fr-FR" sz="2400" b="1" dirty="0">
                <a:solidFill>
                  <a:schemeClr val="tx2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 spangled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715272" y="35716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Celtic shorthair ou européen 0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512" y="6165304"/>
            <a:ext cx="4148956" cy="461665"/>
          </a:xfrm>
          <a:prstGeom prst="rect">
            <a:avLst/>
          </a:prstGeom>
          <a:solidFill>
            <a:schemeClr val="accent3">
              <a:lumMod val="75000"/>
            </a:schemeClr>
          </a:solidFill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FFC000"/>
                </a:solidFill>
                <a:latin typeface="Arial Rounded MT Bold" pitchFamily="34" charset="0"/>
              </a:rPr>
              <a:t>Celta o pelo corto europeo</a:t>
            </a:r>
            <a:endParaRPr lang="fr-FR" sz="2400" b="1" dirty="0">
              <a:solidFill>
                <a:srgbClr val="FFC000"/>
              </a:solidFill>
              <a:latin typeface="Arial Rounded MT Bold" pitchFamily="34" charset="0"/>
              <a:cs typeface="Times New Roman" pitchFamily="18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7715272" y="35716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Ceylan 0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512" y="188640"/>
            <a:ext cx="1107997" cy="461665"/>
          </a:xfrm>
          <a:prstGeom prst="rect">
            <a:avLst/>
          </a:prstGeom>
          <a:solidFill>
            <a:schemeClr val="bg1">
              <a:lumMod val="65000"/>
            </a:schemeClr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Ceylan</a:t>
            </a:r>
          </a:p>
        </p:txBody>
      </p:sp>
      <p:sp>
        <p:nvSpPr>
          <p:cNvPr id="4" name="3 Rectángulo"/>
          <p:cNvSpPr/>
          <p:nvPr/>
        </p:nvSpPr>
        <p:spPr>
          <a:xfrm>
            <a:off x="8072462" y="21429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Chantilly-Tiffany 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512" y="6279703"/>
            <a:ext cx="2364751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Chantilly tiffany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929586" y="35716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Chartreux 0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512" y="159023"/>
            <a:ext cx="1564083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Chartreux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000892" y="21429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Chausie 0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7718633" y="188640"/>
            <a:ext cx="1245855" cy="461665"/>
          </a:xfrm>
          <a:prstGeom prst="rect">
            <a:avLst/>
          </a:prstGeom>
          <a:solidFill>
            <a:schemeClr val="bg1">
              <a:lumMod val="65000"/>
            </a:schemeClr>
          </a:solidFill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Chausie</a:t>
            </a:r>
          </a:p>
        </p:txBody>
      </p:sp>
      <p:sp>
        <p:nvSpPr>
          <p:cNvPr id="4" name="3 Rectángulo"/>
          <p:cNvSpPr/>
          <p:nvPr/>
        </p:nvSpPr>
        <p:spPr>
          <a:xfrm>
            <a:off x="6215074" y="35716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Colorpoint shorthair 0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5327" y="116632"/>
            <a:ext cx="3100529" cy="461665"/>
          </a:xfrm>
          <a:prstGeom prst="rect">
            <a:avLst/>
          </a:prstGeom>
          <a:solidFill>
            <a:schemeClr val="bg1">
              <a:lumMod val="65000"/>
            </a:schemeClr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Colourpoint shorthair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000892" y="21429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Cymric 0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512" y="188640"/>
            <a:ext cx="1106393" cy="46166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Celtico</a:t>
            </a:r>
            <a:endParaRPr lang="fr-FR" sz="24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7000892" y="1571612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Devon rex 0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7452320" y="188640"/>
            <a:ext cx="1520801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Devon rex</a:t>
            </a:r>
          </a:p>
        </p:txBody>
      </p:sp>
      <p:sp>
        <p:nvSpPr>
          <p:cNvPr id="4" name="3 Rectángulo"/>
          <p:cNvSpPr/>
          <p:nvPr/>
        </p:nvSpPr>
        <p:spPr>
          <a:xfrm>
            <a:off x="500034" y="21429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Donskoy 0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512" y="188640"/>
            <a:ext cx="1332416" cy="461665"/>
          </a:xfrm>
          <a:prstGeom prst="rect">
            <a:avLst/>
          </a:prstGeom>
          <a:solidFill>
            <a:schemeClr val="accent4">
              <a:lumMod val="75000"/>
            </a:schemeClr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Donskoy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572396" y="285728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Exotic shorthair 0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512" y="116632"/>
            <a:ext cx="2558713" cy="461665"/>
          </a:xfrm>
          <a:prstGeom prst="rect">
            <a:avLst/>
          </a:prstGeom>
          <a:solidFill>
            <a:schemeClr val="tx2">
              <a:lumMod val="75000"/>
            </a:schemeClr>
          </a:solidFill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tx2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Exotico pelo largo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715272" y="35716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German rex 0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7188809" y="188640"/>
            <a:ext cx="1708353" cy="461665"/>
          </a:xfrm>
          <a:prstGeom prst="rect">
            <a:avLst/>
          </a:prstGeom>
          <a:solidFill>
            <a:srgbClr val="7030A0"/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Aleman rex</a:t>
            </a:r>
          </a:p>
        </p:txBody>
      </p:sp>
      <p:sp>
        <p:nvSpPr>
          <p:cNvPr id="4" name="3 Rectángulo"/>
          <p:cNvSpPr/>
          <p:nvPr/>
        </p:nvSpPr>
        <p:spPr>
          <a:xfrm>
            <a:off x="642910" y="285728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Havana brown 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6826530" y="188640"/>
            <a:ext cx="2307876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Habana marron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071934" y="1357298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Himalayen ou colourpoint 0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7380312" y="159023"/>
            <a:ext cx="1465466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Himalaya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28596" y="142852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Khao Manee 0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7130332" y="188640"/>
            <a:ext cx="1834156" cy="46166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Khao manee</a:t>
            </a:r>
          </a:p>
        </p:txBody>
      </p:sp>
      <p:sp>
        <p:nvSpPr>
          <p:cNvPr id="4" name="3 Rectángulo"/>
          <p:cNvSpPr/>
          <p:nvPr/>
        </p:nvSpPr>
        <p:spPr>
          <a:xfrm>
            <a:off x="500034" y="35716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Korat 0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7994350" y="188640"/>
            <a:ext cx="970138" cy="46166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Korat</a:t>
            </a:r>
          </a:p>
        </p:txBody>
      </p:sp>
      <p:sp>
        <p:nvSpPr>
          <p:cNvPr id="4" name="3 Rectángulo"/>
          <p:cNvSpPr/>
          <p:nvPr/>
        </p:nvSpPr>
        <p:spPr>
          <a:xfrm>
            <a:off x="5643570" y="35716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Kurilian bobtail 0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512" y="188640"/>
            <a:ext cx="3002745" cy="461665"/>
          </a:xfrm>
          <a:prstGeom prst="rect">
            <a:avLst/>
          </a:prstGeom>
          <a:solidFill>
            <a:schemeClr val="bg2">
              <a:lumMod val="75000"/>
            </a:schemeClr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Kurilian cola cortada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715272" y="35716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laPerm 0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3887783" y="188640"/>
            <a:ext cx="1260281" cy="461665"/>
          </a:xfrm>
          <a:prstGeom prst="rect">
            <a:avLst/>
          </a:prstGeom>
          <a:solidFill>
            <a:schemeClr val="accent5">
              <a:lumMod val="50000"/>
            </a:schemeClr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LaPerm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715272" y="35716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maine coon 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3434132" y="6237312"/>
            <a:ext cx="1713932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Maine coon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715272" y="35716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2" descr="Manx 0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/>
          <p:nvPr/>
        </p:nvSpPr>
        <p:spPr>
          <a:xfrm>
            <a:off x="8010381" y="188640"/>
            <a:ext cx="954107" cy="461665"/>
          </a:xfrm>
          <a:prstGeom prst="rect">
            <a:avLst/>
          </a:prstGeom>
          <a:solidFill>
            <a:srgbClr val="FFC000"/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Manx</a:t>
            </a:r>
          </a:p>
        </p:txBody>
      </p:sp>
      <p:sp>
        <p:nvSpPr>
          <p:cNvPr id="5" name="4 Rectángulo"/>
          <p:cNvSpPr/>
          <p:nvPr/>
        </p:nvSpPr>
        <p:spPr>
          <a:xfrm>
            <a:off x="214282" y="21429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Mau égyptien 0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35684" y="116632"/>
            <a:ext cx="1798889" cy="46166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Mau égipcio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715272" y="35716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1" descr="Minskin 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512" y="188640"/>
            <a:ext cx="1279517" cy="46166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Minskin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715272" y="35716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1" descr="Munchkin 0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7410857" y="188640"/>
            <a:ext cx="1553631" cy="461665"/>
          </a:xfrm>
          <a:prstGeom prst="rect">
            <a:avLst/>
          </a:prstGeom>
          <a:solidFill>
            <a:schemeClr val="bg2">
              <a:lumMod val="50000"/>
            </a:schemeClr>
          </a:solidFill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Munchkin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57158" y="21429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1" descr="Nebelung 0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2490522" y="159023"/>
            <a:ext cx="1433406" cy="461665"/>
          </a:xfrm>
          <a:prstGeom prst="rect">
            <a:avLst/>
          </a:prstGeom>
          <a:solidFill>
            <a:schemeClr val="accent3">
              <a:lumMod val="50000"/>
            </a:schemeClr>
          </a:solidFill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Nebelung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715272" y="35716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1" descr="Ocicat 0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7927023" y="188640"/>
            <a:ext cx="1037465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Ocicat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14282" y="21429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 1" descr="Oriental longhair 0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512" y="188640"/>
            <a:ext cx="2677335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Oriental pelo largo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715272" y="35716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 1" descr="Oriental shorthair 0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6362493" y="188640"/>
            <a:ext cx="2677335" cy="461665"/>
          </a:xfrm>
          <a:prstGeom prst="rect">
            <a:avLst/>
          </a:prstGeom>
          <a:solidFill>
            <a:schemeClr val="bg2">
              <a:lumMod val="50000"/>
            </a:schemeClr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Oriental pelo corto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57158" y="21429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 1" descr="Persan 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69270" y="159023"/>
            <a:ext cx="918841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Persa</a:t>
            </a:r>
            <a:endParaRPr lang="fr-FR" sz="24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7715272" y="35716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 1" descr="Peterbald 0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54206" y="188640"/>
            <a:ext cx="1465466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Peterbald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715272" y="35716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Image 1" descr="Pixie-bob 0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7532686" y="188640"/>
            <a:ext cx="1431802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Pixie-bob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14282" y="21429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Image 1" descr="Ragamuffin 0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512" y="116632"/>
            <a:ext cx="1758816" cy="461665"/>
          </a:xfrm>
          <a:prstGeom prst="rect">
            <a:avLst/>
          </a:prstGeom>
          <a:solidFill>
            <a:srgbClr val="92D050"/>
          </a:solidFill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Ragamuffin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715272" y="35716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Image 1" descr="Ragdoll 0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21051" y="188640"/>
            <a:ext cx="1210589" cy="46166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Ragdoll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715272" y="35716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Image 1" descr="Rex de Cornouailles 0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53394" y="188640"/>
            <a:ext cx="2834430" cy="461665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Rex de Cornouailles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715272" y="35716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Image 1" descr="Sacré de Birmanie 0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6372200" y="188640"/>
            <a:ext cx="2627642" cy="46166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Sacré de </a:t>
            </a:r>
            <a:r>
              <a:rPr lang="fr-FR" sz="2400" b="1" dirty="0" err="1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Birmania</a:t>
            </a:r>
            <a:endParaRPr lang="fr-FR" sz="2400" b="1" dirty="0">
              <a:solidFill>
                <a:srgbClr val="FF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85720" y="21429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Image 1" descr="Safari 1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7904709" y="260648"/>
            <a:ext cx="987771" cy="461665"/>
          </a:xfrm>
          <a:prstGeom prst="rect">
            <a:avLst/>
          </a:prstGeom>
          <a:solidFill>
            <a:schemeClr val="bg1">
              <a:lumMod val="50000"/>
            </a:schemeClr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Safari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57158" y="21429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Image 1" descr="Savannah 0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205375" y="188640"/>
            <a:ext cx="1486305" cy="461665"/>
          </a:xfrm>
          <a:prstGeom prst="rect">
            <a:avLst/>
          </a:prstGeom>
          <a:solidFill>
            <a:srgbClr val="7030A0"/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Savannah</a:t>
            </a:r>
          </a:p>
        </p:txBody>
      </p:sp>
      <p:sp>
        <p:nvSpPr>
          <p:cNvPr id="59398" name="ZoneTexte 3"/>
          <p:cNvSpPr txBox="1">
            <a:spLocks noChangeArrowheads="1"/>
          </p:cNvSpPr>
          <p:nvPr/>
        </p:nvSpPr>
        <p:spPr bwMode="auto">
          <a:xfrm>
            <a:off x="123825" y="765175"/>
            <a:ext cx="26209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400">
                <a:solidFill>
                  <a:srgbClr val="FFC000"/>
                </a:solidFill>
              </a:rPr>
              <a:t>El gato más grande del mundo</a:t>
            </a:r>
            <a:endParaRPr lang="fr-FR" sz="1400" b="1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715272" y="35716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Image 1" descr="Scottish fold 0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7146362" y="188640"/>
            <a:ext cx="1765227" cy="461665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Escocia fold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14282" y="21429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Image 1" descr="Selkirk Rex 0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24265" y="116632"/>
            <a:ext cx="1639423" cy="46166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Selkirk rex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715272" y="35716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Image 1" descr="Serengeti 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7555896" y="188640"/>
            <a:ext cx="1580113" cy="461665"/>
          </a:xfrm>
          <a:prstGeom prst="rect">
            <a:avLst/>
          </a:prstGeom>
          <a:solidFill>
            <a:schemeClr val="bg1">
              <a:lumMod val="75000"/>
            </a:schemeClr>
          </a:solidFill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Serengueti</a:t>
            </a:r>
            <a:endParaRPr lang="fr-FR" sz="24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85720" y="21429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Image 1" descr="Seychellois 0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800518" y="159023"/>
            <a:ext cx="1516762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Seychelles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715272" y="35716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Image 1" descr="Siamois 0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512" y="188640"/>
            <a:ext cx="1107996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 err="1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Siames</a:t>
            </a:r>
            <a:endParaRPr lang="fr-FR" sz="2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7715272" y="35716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Image 1" descr="Sibérien 0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7686574" y="188640"/>
            <a:ext cx="1449436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Sibériano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500034" y="21429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Image 1" descr="Singapura 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7410858" y="188640"/>
            <a:ext cx="1399742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Singapur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57158" y="285728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Image 1" descr="Skogkatt 0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7598408" y="188640"/>
            <a:ext cx="1366080" cy="461665"/>
          </a:xfrm>
          <a:prstGeom prst="rect">
            <a:avLst/>
          </a:prstGeom>
          <a:solidFill>
            <a:schemeClr val="accent3">
              <a:lumMod val="50000"/>
            </a:schemeClr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Skogkatt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214414" y="21429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Image 1" descr="Skookum 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84664" y="188640"/>
            <a:ext cx="1435008" cy="461665"/>
          </a:xfrm>
          <a:prstGeom prst="rect">
            <a:avLst/>
          </a:prstGeom>
          <a:solidFill>
            <a:schemeClr val="bg1">
              <a:lumMod val="75000"/>
            </a:schemeClr>
          </a:solidFill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Skookum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715272" y="35716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Image 1" descr="Snowshoe 0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33368" y="159023"/>
            <a:ext cx="1486304" cy="46166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Snowshoe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715272" y="35716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Image 1" descr="Sokoké 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512" y="159023"/>
            <a:ext cx="1143263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Sokoké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715272" y="35716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Image 1" descr="Somali 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512" y="188640"/>
            <a:ext cx="1090363" cy="461665"/>
          </a:xfrm>
          <a:prstGeom prst="rect">
            <a:avLst/>
          </a:prstGeom>
          <a:solidFill>
            <a:schemeClr val="accent3">
              <a:lumMod val="50000"/>
            </a:schemeClr>
          </a:solidFill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Somali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500430" y="21429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Image 1" descr="Sphynx 0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7820424" y="260648"/>
            <a:ext cx="1109598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Sphinx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28596" y="21429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Image 1" descr="Tonkinois 0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7490430" y="188640"/>
            <a:ext cx="1474058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Tonkinois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14282" y="21429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Image 1" descr="Toyger 0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7868739" y="188640"/>
            <a:ext cx="1095749" cy="461665"/>
          </a:xfrm>
          <a:prstGeom prst="rect">
            <a:avLst/>
          </a:prstGeom>
          <a:solidFill>
            <a:schemeClr val="accent3">
              <a:lumMod val="75000"/>
            </a:schemeClr>
          </a:solidFill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Toyger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57158" y="21429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Image 1" descr="Turc de Van 0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203648" y="188640"/>
            <a:ext cx="1929952" cy="461665"/>
          </a:xfrm>
          <a:prstGeom prst="rect">
            <a:avLst/>
          </a:prstGeom>
          <a:solidFill>
            <a:schemeClr val="accent3">
              <a:lumMod val="75000"/>
            </a:schemeClr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Turco de Van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715272" y="35716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Image 1" descr="Ural rex 0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7684136" y="188640"/>
            <a:ext cx="1280352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Ural rex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071934" y="285728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Image 1" descr="York Chocolat 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90507" y="159023"/>
            <a:ext cx="2141485" cy="461665"/>
          </a:xfrm>
          <a:prstGeom prst="rect">
            <a:avLst/>
          </a:prstGeom>
          <a:solidFill>
            <a:srgbClr val="FFCCCC"/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York </a:t>
            </a:r>
            <a:r>
              <a:rPr lang="fr-FR" sz="2400" b="1" dirty="0" err="1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chocolate</a:t>
            </a:r>
            <a:endParaRPr lang="fr-FR" sz="2400" b="1" dirty="0">
              <a:solidFill>
                <a:srgbClr val="FF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929058" y="485776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lick&#10; to zoom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 descr="_helen_060510_0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3571876"/>
            <a:ext cx="4357718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7858148" y="285728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00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7500958" y="285728"/>
            <a:ext cx="164304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00034" y="428604"/>
            <a:ext cx="4214842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Imágenes : Internet</a:t>
            </a:r>
            <a:endParaRPr lang="es-ES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142844" y="5357826"/>
            <a:ext cx="292895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Diseño : Helen</a:t>
            </a:r>
            <a:endParaRPr lang="es-E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ous-les-chats-du-monde-ou-presque_aphyosemion_(1) inac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Tous-les-chats-du-monde-ou-presque_aphyosemion_(1) inac</Template>
  <TotalTime>143</TotalTime>
  <Words>358</Words>
  <Application>Microsoft Office PowerPoint</Application>
  <PresentationFormat>Presentación en pantalla (4:3)</PresentationFormat>
  <Paragraphs>185</Paragraphs>
  <Slides>78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78</vt:i4>
      </vt:variant>
    </vt:vector>
  </HeadingPairs>
  <TitlesOfParts>
    <vt:vector size="80" baseType="lpstr">
      <vt:lpstr>Tous-les-chats-du-monde-ou-presque_aphyosemion_(1) inac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Razas de Gatos</dc:title>
  <dc:creator>Helen</dc:creator>
  <cp:lastModifiedBy>Eleni</cp:lastModifiedBy>
  <cp:revision>14</cp:revision>
  <dcterms:created xsi:type="dcterms:W3CDTF">2012-11-26T20:42:36Z</dcterms:created>
  <dcterms:modified xsi:type="dcterms:W3CDTF">2013-09-20T22:08:07Z</dcterms:modified>
  <cp:contentStatus>Final</cp:contentStatus>
</cp:coreProperties>
</file>