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hEYfKM02nyrDdv2pyDuMQ==" hashData="l1jw8z9SAr2cCE8w76ZQsupLGV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6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8" y="-14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55920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20819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47712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79640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4417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3650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06307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5409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02917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4057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69520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EDC39-1CAB-458B-A712-D5001771194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6FF10-3010-487B-8D7A-C3119DDC7DF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6784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MAPOLA_BOLEROS_Y_BALADAS_ROMANTICAS_EN_PIANO_Y_A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567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603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39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949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77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40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34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609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24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520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3931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8356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6129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5284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6316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369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1337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3401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2830" y="0"/>
            <a:ext cx="123148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5320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75212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6203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03012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5534" y="0"/>
            <a:ext cx="122875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55901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1690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94578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9463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8828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39736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0418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7298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0580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89697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7095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66469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56133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5399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80596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9045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8212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6699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5491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86344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8470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40116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99085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9267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70118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52704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1752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32850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13834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35617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0125" y="0"/>
            <a:ext cx="12760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63081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07815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64896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460777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54340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2966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89074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16</Words>
  <Application>Microsoft Office PowerPoint</Application>
  <PresentationFormat>Personalizado</PresentationFormat>
  <Paragraphs>2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7</cp:revision>
  <dcterms:created xsi:type="dcterms:W3CDTF">2016-03-24T03:46:06Z</dcterms:created>
  <dcterms:modified xsi:type="dcterms:W3CDTF">2016-03-25T15:50:24Z</dcterms:modified>
</cp:coreProperties>
</file>