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8"/>
  </p:notesMasterIdLst>
  <p:sldIdLst>
    <p:sldId id="410" r:id="rId4"/>
    <p:sldId id="413" r:id="rId5"/>
    <p:sldId id="480" r:id="rId6"/>
    <p:sldId id="481" r:id="rId7"/>
    <p:sldId id="482" r:id="rId8"/>
    <p:sldId id="483" r:id="rId9"/>
    <p:sldId id="484" r:id="rId10"/>
    <p:sldId id="485" r:id="rId11"/>
    <p:sldId id="479" r:id="rId12"/>
    <p:sldId id="487" r:id="rId13"/>
    <p:sldId id="488" r:id="rId14"/>
    <p:sldId id="489" r:id="rId15"/>
    <p:sldId id="490" r:id="rId16"/>
    <p:sldId id="458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09" r:id="rId35"/>
    <p:sldId id="510" r:id="rId36"/>
    <p:sldId id="511" r:id="rId37"/>
    <p:sldId id="512" r:id="rId38"/>
    <p:sldId id="513" r:id="rId39"/>
    <p:sldId id="514" r:id="rId40"/>
    <p:sldId id="515" r:id="rId41"/>
    <p:sldId id="516" r:id="rId42"/>
    <p:sldId id="517" r:id="rId43"/>
    <p:sldId id="518" r:id="rId44"/>
    <p:sldId id="519" r:id="rId45"/>
    <p:sldId id="418" r:id="rId46"/>
    <p:sldId id="521" r:id="rId47"/>
    <p:sldId id="522" r:id="rId48"/>
    <p:sldId id="523" r:id="rId49"/>
    <p:sldId id="478" r:id="rId50"/>
    <p:sldId id="525" r:id="rId51"/>
    <p:sldId id="526" r:id="rId52"/>
    <p:sldId id="527" r:id="rId53"/>
    <p:sldId id="528" r:id="rId54"/>
    <p:sldId id="529" r:id="rId55"/>
    <p:sldId id="411" r:id="rId56"/>
    <p:sldId id="530" r:id="rId57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mGoXAjx3N6hzwtEJ3K9Aw==" hashData="mOxdw5h0eNb2Q2yF9MYnX6kSQ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954" y="-45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61" Type="http://schemas.openxmlformats.org/officeDocument/2006/relationships/theme" Target="theme/theme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4422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531813" y="685800"/>
            <a:ext cx="57943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EFBCC-1C38-481A-ADEE-6C4884539A69}" type="slidenum">
              <a:rPr lang="es-ES">
                <a:solidFill>
                  <a:prstClr val="black"/>
                </a:solidFill>
              </a:rPr>
              <a:pPr/>
              <a:t>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76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170" y="1066505"/>
            <a:ext cx="8101013" cy="2268773"/>
          </a:xfrm>
        </p:spPr>
        <p:txBody>
          <a:bodyPr anchor="b"/>
          <a:lstStyle>
            <a:lvl1pPr algn="ctr">
              <a:defRPr sz="5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0170" y="3422770"/>
            <a:ext cx="8101013" cy="1573357"/>
          </a:xfrm>
        </p:spPr>
        <p:txBody>
          <a:bodyPr/>
          <a:lstStyle>
            <a:lvl1pPr marL="0" indent="0" algn="ctr">
              <a:buNone/>
              <a:defRPr sz="2300"/>
            </a:lvl1pPr>
            <a:lvl2pPr marL="429082" indent="0" algn="ctr">
              <a:buNone/>
              <a:defRPr sz="1900"/>
            </a:lvl2pPr>
            <a:lvl3pPr marL="858164" indent="0" algn="ctr">
              <a:buNone/>
              <a:defRPr sz="1700"/>
            </a:lvl3pPr>
            <a:lvl4pPr marL="1287247" indent="0" algn="ctr">
              <a:buNone/>
              <a:defRPr sz="1500"/>
            </a:lvl4pPr>
            <a:lvl5pPr marL="1716329" indent="0" algn="ctr">
              <a:buNone/>
              <a:defRPr sz="1500"/>
            </a:lvl5pPr>
            <a:lvl6pPr marL="2145411" indent="0" algn="ctr">
              <a:buNone/>
              <a:defRPr sz="1500"/>
            </a:lvl6pPr>
            <a:lvl7pPr marL="2574493" indent="0" algn="ctr">
              <a:buNone/>
              <a:defRPr sz="1500"/>
            </a:lvl7pPr>
            <a:lvl8pPr marL="3003575" indent="0" algn="ctr">
              <a:buNone/>
              <a:defRPr sz="1500"/>
            </a:lvl8pPr>
            <a:lvl9pPr marL="3432658" indent="0" algn="ctr">
              <a:buNone/>
              <a:defRPr sz="15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C2184-706B-4574-AF40-0BE454AE39B7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699EE-C8B1-42FD-8CC5-033E1A1A0A5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8622517"/>
      </p:ext>
    </p:extLst>
  </p:cSld>
  <p:clrMapOvr>
    <a:masterClrMapping/>
  </p:clrMapOvr>
  <p:transition spd="slow" advTm="7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F01F0-97DE-45A3-B5D1-6D390DEA4AC7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7175B-1CAB-4FDA-9729-84DF072FF9D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6344141"/>
      </p:ext>
    </p:extLst>
  </p:cSld>
  <p:clrMapOvr>
    <a:masterClrMapping/>
  </p:clrMapOvr>
  <p:transition spd="slow" advTm="7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968" y="1624649"/>
            <a:ext cx="9316164" cy="2710761"/>
          </a:xfrm>
        </p:spPr>
        <p:txBody>
          <a:bodyPr anchor="b"/>
          <a:lstStyle>
            <a:lvl1pPr>
              <a:defRPr sz="5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968" y="4361055"/>
            <a:ext cx="9316164" cy="1425525"/>
          </a:xfrm>
        </p:spPr>
        <p:txBody>
          <a:bodyPr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4290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8581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872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7163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1454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5744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003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4326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6472E-FFDA-4322-83B0-970970EDB02B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13C69-2558-4584-A9C9-8BEAD11D3F5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8933653"/>
      </p:ext>
    </p:extLst>
  </p:cSld>
  <p:clrMapOvr>
    <a:masterClrMapping/>
  </p:clrMapOvr>
  <p:transition spd="slow" advTm="7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593" y="1734766"/>
            <a:ext cx="4590574" cy="41347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8184" y="1734766"/>
            <a:ext cx="4590574" cy="41347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49D80-86F9-4109-AEE6-AC97CA73919B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6BB80-4A65-4144-80C7-4F61AF52F53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5435815"/>
      </p:ext>
    </p:extLst>
  </p:cSld>
  <p:clrMapOvr>
    <a:masterClrMapping/>
  </p:clrMapOvr>
  <p:transition spd="slow" advTm="7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00" y="346956"/>
            <a:ext cx="9316164" cy="125959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4001" y="1597494"/>
            <a:ext cx="4569477" cy="78290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9082" indent="0">
              <a:buNone/>
              <a:defRPr sz="1900" b="1"/>
            </a:lvl2pPr>
            <a:lvl3pPr marL="858164" indent="0">
              <a:buNone/>
              <a:defRPr sz="1700" b="1"/>
            </a:lvl3pPr>
            <a:lvl4pPr marL="1287247" indent="0">
              <a:buNone/>
              <a:defRPr sz="1500" b="1"/>
            </a:lvl4pPr>
            <a:lvl5pPr marL="1716329" indent="0">
              <a:buNone/>
              <a:defRPr sz="1500" b="1"/>
            </a:lvl5pPr>
            <a:lvl6pPr marL="2145411" indent="0">
              <a:buNone/>
              <a:defRPr sz="1500" b="1"/>
            </a:lvl6pPr>
            <a:lvl7pPr marL="2574493" indent="0">
              <a:buNone/>
              <a:defRPr sz="1500" b="1"/>
            </a:lvl7pPr>
            <a:lvl8pPr marL="3003575" indent="0">
              <a:buNone/>
              <a:defRPr sz="1500" b="1"/>
            </a:lvl8pPr>
            <a:lvl9pPr marL="3432658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4001" y="2380401"/>
            <a:ext cx="4569477" cy="3501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8184" y="1597494"/>
            <a:ext cx="4591981" cy="78290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9082" indent="0">
              <a:buNone/>
              <a:defRPr sz="1900" b="1"/>
            </a:lvl2pPr>
            <a:lvl3pPr marL="858164" indent="0">
              <a:buNone/>
              <a:defRPr sz="1700" b="1"/>
            </a:lvl3pPr>
            <a:lvl4pPr marL="1287247" indent="0">
              <a:buNone/>
              <a:defRPr sz="1500" b="1"/>
            </a:lvl4pPr>
            <a:lvl5pPr marL="1716329" indent="0">
              <a:buNone/>
              <a:defRPr sz="1500" b="1"/>
            </a:lvl5pPr>
            <a:lvl6pPr marL="2145411" indent="0">
              <a:buNone/>
              <a:defRPr sz="1500" b="1"/>
            </a:lvl6pPr>
            <a:lvl7pPr marL="2574493" indent="0">
              <a:buNone/>
              <a:defRPr sz="1500" b="1"/>
            </a:lvl7pPr>
            <a:lvl8pPr marL="3003575" indent="0">
              <a:buNone/>
              <a:defRPr sz="1500" b="1"/>
            </a:lvl8pPr>
            <a:lvl9pPr marL="3432658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8184" y="2380401"/>
            <a:ext cx="4591981" cy="3501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6F3A7-9C55-4963-9755-D2DDCEFF9A16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D78C5-88F7-4245-A5C4-58FB600ADD9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9550648"/>
      </p:ext>
    </p:extLst>
  </p:cSld>
  <p:clrMapOvr>
    <a:masterClrMapping/>
  </p:clrMapOvr>
  <p:transition spd="slow" advTm="7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3CC63-0643-48CD-A4BE-D1C1F6D86C66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DD690-E983-430E-96ED-225B7AA5BFB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2990023"/>
      </p:ext>
    </p:extLst>
  </p:cSld>
  <p:clrMapOvr>
    <a:masterClrMapping/>
  </p:clrMapOvr>
  <p:transition spd="slow" advTm="7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9D382-CF9C-4D2B-880E-DF5E8DE7B0D8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787A7-00FD-4827-8B34-6E4A4B8D82E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4372576"/>
      </p:ext>
    </p:extLst>
  </p:cSld>
  <p:clrMapOvr>
    <a:masterClrMapping/>
  </p:clrMapOvr>
  <p:transition spd="slow" advTm="7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00" y="434446"/>
            <a:ext cx="3483716" cy="1520561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981" y="938285"/>
            <a:ext cx="5468183" cy="463107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4000" y="1955006"/>
            <a:ext cx="3483716" cy="3621891"/>
          </a:xfrm>
        </p:spPr>
        <p:txBody>
          <a:bodyPr/>
          <a:lstStyle>
            <a:lvl1pPr marL="0" indent="0">
              <a:buNone/>
              <a:defRPr sz="1500"/>
            </a:lvl1pPr>
            <a:lvl2pPr marL="429082" indent="0">
              <a:buNone/>
              <a:defRPr sz="1300"/>
            </a:lvl2pPr>
            <a:lvl3pPr marL="858164" indent="0">
              <a:buNone/>
              <a:defRPr sz="1100"/>
            </a:lvl3pPr>
            <a:lvl4pPr marL="1287247" indent="0">
              <a:buNone/>
              <a:defRPr sz="900"/>
            </a:lvl4pPr>
            <a:lvl5pPr marL="1716329" indent="0">
              <a:buNone/>
              <a:defRPr sz="900"/>
            </a:lvl5pPr>
            <a:lvl6pPr marL="2145411" indent="0">
              <a:buNone/>
              <a:defRPr sz="900"/>
            </a:lvl6pPr>
            <a:lvl7pPr marL="2574493" indent="0">
              <a:buNone/>
              <a:defRPr sz="900"/>
            </a:lvl7pPr>
            <a:lvl8pPr marL="3003575" indent="0">
              <a:buNone/>
              <a:defRPr sz="900"/>
            </a:lvl8pPr>
            <a:lvl9pPr marL="343265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2BC8A-D4D9-4A8A-B827-B70E1F87DAF5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C2BFC-D9A3-4A07-AE17-F6DF16806E3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5003979"/>
      </p:ext>
    </p:extLst>
  </p:cSld>
  <p:clrMapOvr>
    <a:masterClrMapping/>
  </p:clrMapOvr>
  <p:transition spd="slow" advTm="7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00" y="434446"/>
            <a:ext cx="3483716" cy="1520561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981" y="938285"/>
            <a:ext cx="5468183" cy="4631072"/>
          </a:xfrm>
        </p:spPr>
        <p:txBody>
          <a:bodyPr rtlCol="0">
            <a:normAutofit/>
          </a:bodyPr>
          <a:lstStyle>
            <a:lvl1pPr marL="0" indent="0">
              <a:buNone/>
              <a:defRPr sz="3000"/>
            </a:lvl1pPr>
            <a:lvl2pPr marL="429082" indent="0">
              <a:buNone/>
              <a:defRPr sz="2600"/>
            </a:lvl2pPr>
            <a:lvl3pPr marL="858164" indent="0">
              <a:buNone/>
              <a:defRPr sz="2300"/>
            </a:lvl3pPr>
            <a:lvl4pPr marL="1287247" indent="0">
              <a:buNone/>
              <a:defRPr sz="1900"/>
            </a:lvl4pPr>
            <a:lvl5pPr marL="1716329" indent="0">
              <a:buNone/>
              <a:defRPr sz="1900"/>
            </a:lvl5pPr>
            <a:lvl6pPr marL="2145411" indent="0">
              <a:buNone/>
              <a:defRPr sz="1900"/>
            </a:lvl6pPr>
            <a:lvl7pPr marL="2574493" indent="0">
              <a:buNone/>
              <a:defRPr sz="1900"/>
            </a:lvl7pPr>
            <a:lvl8pPr marL="3003575" indent="0">
              <a:buNone/>
              <a:defRPr sz="1900"/>
            </a:lvl8pPr>
            <a:lvl9pPr marL="3432658" indent="0">
              <a:buNone/>
              <a:defRPr sz="19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4000" y="1955006"/>
            <a:ext cx="3483716" cy="3621891"/>
          </a:xfrm>
        </p:spPr>
        <p:txBody>
          <a:bodyPr/>
          <a:lstStyle>
            <a:lvl1pPr marL="0" indent="0">
              <a:buNone/>
              <a:defRPr sz="1500"/>
            </a:lvl1pPr>
            <a:lvl2pPr marL="429082" indent="0">
              <a:buNone/>
              <a:defRPr sz="1300"/>
            </a:lvl2pPr>
            <a:lvl3pPr marL="858164" indent="0">
              <a:buNone/>
              <a:defRPr sz="1100"/>
            </a:lvl3pPr>
            <a:lvl4pPr marL="1287247" indent="0">
              <a:buNone/>
              <a:defRPr sz="900"/>
            </a:lvl4pPr>
            <a:lvl5pPr marL="1716329" indent="0">
              <a:buNone/>
              <a:defRPr sz="900"/>
            </a:lvl5pPr>
            <a:lvl6pPr marL="2145411" indent="0">
              <a:buNone/>
              <a:defRPr sz="900"/>
            </a:lvl6pPr>
            <a:lvl7pPr marL="2574493" indent="0">
              <a:buNone/>
              <a:defRPr sz="900"/>
            </a:lvl7pPr>
            <a:lvl8pPr marL="3003575" indent="0">
              <a:buNone/>
              <a:defRPr sz="900"/>
            </a:lvl8pPr>
            <a:lvl9pPr marL="343265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7BED9-78E8-42D4-97D3-4F8EA68F7740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3798C-EFEF-49D6-9DB6-7F6027BA79F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969664"/>
      </p:ext>
    </p:extLst>
  </p:cSld>
  <p:clrMapOvr>
    <a:masterClrMapping/>
  </p:clrMapOvr>
  <p:transition spd="slow" advTm="7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E3C4E-15AF-4F05-B4A1-5CB74FA0E684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09EC99-8C5D-403A-9003-59614446E74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7874829"/>
      </p:ext>
    </p:extLst>
  </p:cSld>
  <p:clrMapOvr>
    <a:masterClrMapping/>
  </p:clrMapOvr>
  <p:transition spd="slow" advTm="7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9717" y="346953"/>
            <a:ext cx="2329041" cy="552259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593" y="346953"/>
            <a:ext cx="6852107" cy="552259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B1393-DC95-48A1-A4D0-B821234F2709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0EA2BD-BFD1-48A6-BD60-6C10D32DCA3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0646175"/>
      </p:ext>
    </p:extLst>
  </p:cSld>
  <p:clrMapOvr>
    <a:masterClrMapping/>
  </p:clrMapOvr>
  <p:transition spd="slow" advTm="7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48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31/03/2019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742593" y="346956"/>
            <a:ext cx="9316164" cy="1259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5816" tIns="42908" rIns="85816" bIns="4290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  <a:endParaRPr lang="en-US" altLang="de-DE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593" y="1734766"/>
            <a:ext cx="9316164" cy="413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5816" tIns="42908" rIns="85816" bIns="429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  <a:endParaRPr lang="en-US" altLang="de-DE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89B15B-F63D-4F77-92D0-8875C38449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040007"/>
            <a:ext cx="2430303" cy="346953"/>
          </a:xfrm>
          <a:prstGeom prst="rect">
            <a:avLst/>
          </a:prstGeom>
        </p:spPr>
        <p:txBody>
          <a:bodyPr vert="horz" lIns="85816" tIns="42908" rIns="85816" bIns="4290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429082">
              <a:defRPr/>
            </a:pPr>
            <a:fld id="{B4FAAAB6-1DF6-4C85-B057-ED9C7E7723E6}" type="datetimeFigureOut">
              <a:rPr lang="de-DE">
                <a:solidFill>
                  <a:prstClr val="white">
                    <a:tint val="75000"/>
                  </a:prstClr>
                </a:solidFill>
              </a:rPr>
              <a:pPr defTabSz="429082">
                <a:defRPr/>
              </a:pPr>
              <a:t>31.03.2019</a:t>
            </a:fld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BFCC3F6-01D1-45EC-BEF3-68D9EAF17F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9" y="6040007"/>
            <a:ext cx="3645455" cy="346953"/>
          </a:xfrm>
          <a:prstGeom prst="rect">
            <a:avLst/>
          </a:prstGeom>
        </p:spPr>
        <p:txBody>
          <a:bodyPr vert="horz" lIns="85816" tIns="42908" rIns="85816" bIns="42908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429082">
              <a:defRPr/>
            </a:pPr>
            <a:endParaRPr lang="de-DE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7B48F5C-16C2-4549-B49B-883B24450C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4" y="6040007"/>
            <a:ext cx="2430303" cy="346953"/>
          </a:xfrm>
          <a:prstGeom prst="rect">
            <a:avLst/>
          </a:prstGeom>
        </p:spPr>
        <p:txBody>
          <a:bodyPr vert="horz" wrap="square" lIns="85816" tIns="42908" rIns="85816" bIns="4290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rgbClr val="FFFFFF"/>
                </a:solidFill>
              </a:defRPr>
            </a:lvl1pPr>
          </a:lstStyle>
          <a:p>
            <a:pPr defTabSz="429082" fontAlgn="base">
              <a:spcBef>
                <a:spcPct val="0"/>
              </a:spcBef>
              <a:spcAft>
                <a:spcPct val="0"/>
              </a:spcAft>
            </a:pPr>
            <a:fld id="{A84D63A1-E592-462D-AE96-E05BE4F760D7}" type="slidenum">
              <a:rPr lang="de-DE" smtClean="0"/>
              <a:pPr defTabSz="429082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val="10076188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split orient="vert"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5pPr>
      <a:lvl6pPr marL="42908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6pPr>
      <a:lvl7pPr marL="858164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7pPr>
      <a:lvl8pPr marL="128724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8pPr>
      <a:lvl9pPr marL="1716329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14541" indent="-214541" algn="l" rtl="0" eaLnBrk="1" fontAlgn="base" hangingPunct="1">
        <a:lnSpc>
          <a:spcPct val="90000"/>
        </a:lnSpc>
        <a:spcBef>
          <a:spcPts val="939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623" indent="-214541" algn="l" rtl="0" eaLnBrk="1" fontAlgn="base" hangingPunct="1">
        <a:lnSpc>
          <a:spcPct val="90000"/>
        </a:lnSpc>
        <a:spcBef>
          <a:spcPts val="469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706" indent="-214541" algn="l" rtl="0" eaLnBrk="1" fontAlgn="base" hangingPunct="1">
        <a:lnSpc>
          <a:spcPct val="90000"/>
        </a:lnSpc>
        <a:spcBef>
          <a:spcPts val="469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1788" indent="-214541" algn="l" rtl="0" eaLnBrk="1" fontAlgn="base" hangingPunct="1">
        <a:lnSpc>
          <a:spcPct val="90000"/>
        </a:lnSpc>
        <a:spcBef>
          <a:spcPts val="469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930870" indent="-214541" algn="l" rtl="0" eaLnBrk="1" fontAlgn="base" hangingPunct="1">
        <a:lnSpc>
          <a:spcPct val="90000"/>
        </a:lnSpc>
        <a:spcBef>
          <a:spcPts val="469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359952" indent="-214541" algn="l" defTabSz="858164" rtl="0" eaLnBrk="1" latinLnBrk="0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89034" indent="-214541" algn="l" defTabSz="858164" rtl="0" eaLnBrk="1" latinLnBrk="0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18117" indent="-214541" algn="l" defTabSz="858164" rtl="0" eaLnBrk="1" latinLnBrk="0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199" indent="-214541" algn="l" defTabSz="858164" rtl="0" eaLnBrk="1" latinLnBrk="0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9082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58164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87247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6329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5411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74493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03575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32658" algn="l" defTabSz="85816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3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41111" y="66053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02115" y="998725"/>
            <a:ext cx="7020338" cy="40862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RAREZAS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DE LA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NATURALEZA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plit orient="vert"/>
    <p:sndAc>
      <p:stSnd>
        <p:snd r:embed="rId2" name="la sonora dinamita - cumbias colombianas - la pollera colo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5124" name="Rectangle 4" descr="271"/>
          <p:cNvSpPr>
            <a:spLocks noChangeArrowheads="1"/>
          </p:cNvSpPr>
          <p:nvPr/>
        </p:nvSpPr>
        <p:spPr bwMode="auto">
          <a:xfrm>
            <a:off x="0" y="0"/>
            <a:ext cx="10801350" cy="651668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21054" y="3692151"/>
            <a:ext cx="7560945" cy="1665437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1152203" y="394138"/>
            <a:ext cx="8646406" cy="6122550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1367788" y="571968"/>
            <a:ext cx="8254953" cy="5773604"/>
          </a:xfrm>
          <a:prstGeom prst="ellipse">
            <a:avLst/>
          </a:prstGeom>
          <a:solidFill>
            <a:srgbClr val="F5C30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5" name="Oval 11"/>
          <p:cNvSpPr>
            <a:spLocks noChangeArrowheads="1"/>
          </p:cNvSpPr>
          <p:nvPr/>
        </p:nvSpPr>
        <p:spPr bwMode="auto">
          <a:xfrm>
            <a:off x="1491519" y="689206"/>
            <a:ext cx="7947072" cy="552454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1607187" y="782948"/>
            <a:ext cx="7715736" cy="5337061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4165750" y="2327780"/>
            <a:ext cx="3009069" cy="229630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764718" y="1662827"/>
            <a:ext cx="5400675" cy="3416320"/>
          </a:xfrm>
          <a:prstGeom prst="rect">
            <a:avLst/>
          </a:prstGeom>
          <a:solidFill>
            <a:srgbClr val="00FFFF"/>
          </a:solidFill>
        </p:spPr>
        <p:txBody>
          <a:bodyPr>
            <a:spAutoFit/>
          </a:bodyPr>
          <a:lstStyle/>
          <a:p>
            <a:pPr algn="ctr"/>
            <a:r>
              <a:rPr lang="es-ES" sz="3600" dirty="0">
                <a:solidFill>
                  <a:srgbClr val="FF0000"/>
                </a:solidFill>
                <a:latin typeface="Cooper Black" pitchFamily="18" charset="0"/>
              </a:rPr>
              <a:t> Sus formas y colores </a:t>
            </a:r>
            <a:r>
              <a:rPr lang="es-ES" sz="3600" dirty="0" smtClean="0">
                <a:solidFill>
                  <a:srgbClr val="FF0000"/>
                </a:solidFill>
                <a:latin typeface="Cooper Black" pitchFamily="18" charset="0"/>
              </a:rPr>
              <a:t>irreales </a:t>
            </a:r>
            <a:r>
              <a:rPr lang="es-ES" sz="3600" dirty="0">
                <a:solidFill>
                  <a:srgbClr val="FF0000"/>
                </a:solidFill>
                <a:latin typeface="Cooper Black" pitchFamily="18" charset="0"/>
              </a:rPr>
              <a:t>hacen de estos paisajes obras de arte sublime, esculpidas por las fuerzas de la </a:t>
            </a:r>
            <a:r>
              <a:rPr lang="es-ES" sz="3600" dirty="0" smtClean="0">
                <a:solidFill>
                  <a:srgbClr val="FF0000"/>
                </a:solidFill>
                <a:latin typeface="Cooper Black" pitchFamily="18" charset="0"/>
              </a:rPr>
              <a:t>naturaleza</a:t>
            </a:r>
            <a:endParaRPr lang="es-ES" sz="3600" dirty="0">
              <a:solidFill>
                <a:srgbClr val="FF0000"/>
              </a:solidFill>
              <a:latin typeface="Cooper Black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8113"/>
            <a:ext cx="17002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3" grpId="0" animBg="1"/>
      <p:bldP spid="82954" grpId="0" animBg="1"/>
      <p:bldP spid="82955" grpId="0" animBg="1"/>
      <p:bldP spid="829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2" y="0"/>
            <a:ext cx="4261683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36" name="Picture 4" descr="Ver las imágenes de or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66" y="-11206"/>
            <a:ext cx="5067058" cy="653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860480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54" y="-104517"/>
            <a:ext cx="8897839" cy="711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885721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Ver las imágenes de orig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8" r="22330"/>
          <a:stretch/>
        </p:blipFill>
        <p:spPr bwMode="auto">
          <a:xfrm>
            <a:off x="2" y="1"/>
            <a:ext cx="4746416" cy="663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8" r="15959"/>
          <a:stretch/>
        </p:blipFill>
        <p:spPr bwMode="auto">
          <a:xfrm>
            <a:off x="4746417" y="1"/>
            <a:ext cx="6051257" cy="6678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5137533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8444" y="0"/>
            <a:ext cx="8085541" cy="6516688"/>
          </a:xfrm>
        </p:spPr>
      </p:pic>
    </p:spTree>
    <p:extLst>
      <p:ext uri="{BB962C8B-B14F-4D97-AF65-F5344CB8AC3E}">
        <p14:creationId xmlns:p14="http://schemas.microsoft.com/office/powerpoint/2010/main" val="2697021967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5"/>
          <a:stretch/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4571637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574" y="0"/>
            <a:ext cx="9171302" cy="6534790"/>
          </a:xfrm>
        </p:spPr>
      </p:pic>
    </p:spTree>
    <p:extLst>
      <p:ext uri="{BB962C8B-B14F-4D97-AF65-F5344CB8AC3E}">
        <p14:creationId xmlns:p14="http://schemas.microsoft.com/office/powerpoint/2010/main" val="3662330574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942" y="-611366"/>
            <a:ext cx="10807291" cy="7387665"/>
          </a:xfrm>
        </p:spPr>
      </p:pic>
      <p:sp>
        <p:nvSpPr>
          <p:cNvPr id="13" name="12 Forma libre"/>
          <p:cNvSpPr/>
          <p:nvPr/>
        </p:nvSpPr>
        <p:spPr>
          <a:xfrm rot="5779269" flipH="1">
            <a:off x="5912223" y="374459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5820731" flipH="1" flipV="1">
            <a:off x="5820542" y="2974581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779269" flipV="1">
            <a:off x="2257051" y="2952476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820731">
            <a:off x="2329565" y="374458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12505"/>
      </p:ext>
    </p:extLst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99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834" y="-4526"/>
            <a:ext cx="9944836" cy="6521214"/>
          </a:xfrm>
        </p:spPr>
      </p:pic>
    </p:spTree>
    <p:extLst>
      <p:ext uri="{BB962C8B-B14F-4D97-AF65-F5344CB8AC3E}">
        <p14:creationId xmlns:p14="http://schemas.microsoft.com/office/powerpoint/2010/main" val="1759888219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2605" y="1510"/>
            <a:ext cx="9103795" cy="6515179"/>
          </a:xfrm>
        </p:spPr>
      </p:pic>
    </p:spTree>
    <p:extLst>
      <p:ext uri="{BB962C8B-B14F-4D97-AF65-F5344CB8AC3E}">
        <p14:creationId xmlns:p14="http://schemas.microsoft.com/office/powerpoint/2010/main" val="1107757183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5123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5124" name="Grafi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50" cy="6518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2187527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7601" y="1"/>
            <a:ext cx="9134736" cy="6536299"/>
          </a:xfrm>
        </p:spPr>
      </p:pic>
    </p:spTree>
    <p:extLst>
      <p:ext uri="{BB962C8B-B14F-4D97-AF65-F5344CB8AC3E}">
        <p14:creationId xmlns:p14="http://schemas.microsoft.com/office/powerpoint/2010/main" val="4128253066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5" name="Inhaltsplatzhalter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921" y="0"/>
            <a:ext cx="6916802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4904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046" y="1"/>
            <a:ext cx="4252304" cy="6502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0947998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74367" y="0"/>
            <a:ext cx="8435742" cy="6516688"/>
          </a:xfrm>
        </p:spPr>
      </p:pic>
    </p:spTree>
    <p:extLst>
      <p:ext uri="{BB962C8B-B14F-4D97-AF65-F5344CB8AC3E}">
        <p14:creationId xmlns:p14="http://schemas.microsoft.com/office/powerpoint/2010/main" val="1638028612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"/>
            <a:ext cx="10801350" cy="6521214"/>
          </a:xfrm>
        </p:spPr>
      </p:pic>
    </p:spTree>
    <p:extLst>
      <p:ext uri="{BB962C8B-B14F-4D97-AF65-F5344CB8AC3E}">
        <p14:creationId xmlns:p14="http://schemas.microsoft.com/office/powerpoint/2010/main" val="1345217149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1577" y="0"/>
            <a:ext cx="8099606" cy="6516688"/>
          </a:xfrm>
        </p:spPr>
      </p:pic>
    </p:spTree>
    <p:extLst>
      <p:ext uri="{BB962C8B-B14F-4D97-AF65-F5344CB8AC3E}">
        <p14:creationId xmlns:p14="http://schemas.microsoft.com/office/powerpoint/2010/main" val="4033309192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7599" y="-15083"/>
            <a:ext cx="9148801" cy="6531773"/>
          </a:xfrm>
        </p:spPr>
      </p:pic>
    </p:spTree>
    <p:extLst>
      <p:ext uri="{BB962C8B-B14F-4D97-AF65-F5344CB8AC3E}">
        <p14:creationId xmlns:p14="http://schemas.microsoft.com/office/powerpoint/2010/main" val="3874530542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3244" y="12068"/>
            <a:ext cx="5625703" cy="6516688"/>
          </a:xfrm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47" y="0"/>
            <a:ext cx="4049582" cy="6528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8267525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9319" y="-9050"/>
            <a:ext cx="6552539" cy="6525739"/>
          </a:xfrm>
        </p:spPr>
      </p:pic>
    </p:spTree>
    <p:extLst>
      <p:ext uri="{BB962C8B-B14F-4D97-AF65-F5344CB8AC3E}">
        <p14:creationId xmlns:p14="http://schemas.microsoft.com/office/powerpoint/2010/main" val="3977182495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56820" cy="6516688"/>
          </a:xfrm>
        </p:spPr>
      </p:pic>
      <p:pic>
        <p:nvPicPr>
          <p:cNvPr id="29699" name="Grafik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643" y="0"/>
            <a:ext cx="6414708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0728683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6978" y="1"/>
            <a:ext cx="4067384" cy="6542333"/>
          </a:xfrm>
        </p:spPr>
      </p:pic>
      <p:pic>
        <p:nvPicPr>
          <p:cNvPr id="3" name="Inhaltsplatzhalter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265" y="1"/>
            <a:ext cx="4559633" cy="6531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529983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24" y="-18102"/>
            <a:ext cx="9394924" cy="6534790"/>
          </a:xfrm>
        </p:spPr>
      </p:pic>
    </p:spTree>
    <p:extLst>
      <p:ext uri="{BB962C8B-B14F-4D97-AF65-F5344CB8AC3E}">
        <p14:creationId xmlns:p14="http://schemas.microsoft.com/office/powerpoint/2010/main" val="406731363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8442" y="0"/>
            <a:ext cx="8099606" cy="6516688"/>
          </a:xfrm>
        </p:spPr>
      </p:pic>
    </p:spTree>
    <p:extLst>
      <p:ext uri="{BB962C8B-B14F-4D97-AF65-F5344CB8AC3E}">
        <p14:creationId xmlns:p14="http://schemas.microsoft.com/office/powerpoint/2010/main" val="4285048684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135" y="2"/>
            <a:ext cx="9112233" cy="6521214"/>
          </a:xfrm>
        </p:spPr>
      </p:pic>
    </p:spTree>
    <p:extLst>
      <p:ext uri="{BB962C8B-B14F-4D97-AF65-F5344CB8AC3E}">
        <p14:creationId xmlns:p14="http://schemas.microsoft.com/office/powerpoint/2010/main" val="409571792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5716" y="0"/>
            <a:ext cx="5465635" cy="6516688"/>
          </a:xfrm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335715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04681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6595" y="0"/>
            <a:ext cx="7528597" cy="6528756"/>
          </a:xfrm>
        </p:spPr>
      </p:pic>
    </p:spTree>
    <p:extLst>
      <p:ext uri="{BB962C8B-B14F-4D97-AF65-F5344CB8AC3E}">
        <p14:creationId xmlns:p14="http://schemas.microsoft.com/office/powerpoint/2010/main" val="375488523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rgbClr val="4BACC6">
                <a:shade val="45000"/>
                <a:satMod val="135000"/>
              </a:srgb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23554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06826" y="0"/>
            <a:ext cx="6472372" cy="6516688"/>
          </a:xfrm>
        </p:spPr>
      </p:pic>
    </p:spTree>
    <p:extLst>
      <p:ext uri="{BB962C8B-B14F-4D97-AF65-F5344CB8AC3E}">
        <p14:creationId xmlns:p14="http://schemas.microsoft.com/office/powerpoint/2010/main" val="280721324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4909" y="0"/>
            <a:ext cx="9777471" cy="6516688"/>
          </a:xfrm>
        </p:spPr>
      </p:pic>
    </p:spTree>
    <p:extLst>
      <p:ext uri="{BB962C8B-B14F-4D97-AF65-F5344CB8AC3E}">
        <p14:creationId xmlns:p14="http://schemas.microsoft.com/office/powerpoint/2010/main" val="41021420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226" y="0"/>
            <a:ext cx="9088324" cy="6516688"/>
          </a:xfrm>
        </p:spPr>
      </p:pic>
    </p:spTree>
    <p:extLst>
      <p:ext uri="{BB962C8B-B14F-4D97-AF65-F5344CB8AC3E}">
        <p14:creationId xmlns:p14="http://schemas.microsoft.com/office/powerpoint/2010/main" val="263958089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496263" cy="665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Ver las imágenes de or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263" y="-32864"/>
            <a:ext cx="5305088" cy="672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360500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15010" y="0"/>
            <a:ext cx="8099606" cy="6516688"/>
          </a:xfrm>
        </p:spPr>
      </p:pic>
    </p:spTree>
    <p:extLst>
      <p:ext uri="{BB962C8B-B14F-4D97-AF65-F5344CB8AC3E}">
        <p14:creationId xmlns:p14="http://schemas.microsoft.com/office/powerpoint/2010/main" val="1587623111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1485" y="0"/>
            <a:ext cx="9558070" cy="6516688"/>
          </a:xfrm>
        </p:spPr>
      </p:pic>
    </p:spTree>
    <p:extLst>
      <p:ext uri="{BB962C8B-B14F-4D97-AF65-F5344CB8AC3E}">
        <p14:creationId xmlns:p14="http://schemas.microsoft.com/office/powerpoint/2010/main" val="213104715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1033" y="1510"/>
            <a:ext cx="9103795" cy="6515179"/>
          </a:xfrm>
        </p:spPr>
      </p:pic>
    </p:spTree>
    <p:extLst>
      <p:ext uri="{BB962C8B-B14F-4D97-AF65-F5344CB8AC3E}">
        <p14:creationId xmlns:p14="http://schemas.microsoft.com/office/powerpoint/2010/main" val="188099487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7324" y="-1508"/>
            <a:ext cx="8539817" cy="6518197"/>
          </a:xfrm>
        </p:spPr>
      </p:pic>
    </p:spTree>
    <p:extLst>
      <p:ext uri="{BB962C8B-B14F-4D97-AF65-F5344CB8AC3E}">
        <p14:creationId xmlns:p14="http://schemas.microsoft.com/office/powerpoint/2010/main" val="1954506206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16823" cy="686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923069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rgbClr val="4BACC6">
                <a:shade val="45000"/>
                <a:satMod val="135000"/>
              </a:srgb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34818" name="Inhaltsplatzhalter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" r="1675"/>
          <a:stretch/>
        </p:blipFill>
        <p:spPr>
          <a:xfrm>
            <a:off x="1728267" y="-198040"/>
            <a:ext cx="7750466" cy="6912768"/>
          </a:xfrm>
        </p:spPr>
      </p:pic>
    </p:spTree>
    <p:extLst>
      <p:ext uri="{BB962C8B-B14F-4D97-AF65-F5344CB8AC3E}">
        <p14:creationId xmlns:p14="http://schemas.microsoft.com/office/powerpoint/2010/main" val="3762028504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97987" y="0"/>
            <a:ext cx="7860514" cy="6516688"/>
          </a:xfrm>
        </p:spPr>
      </p:pic>
    </p:spTree>
    <p:extLst>
      <p:ext uri="{BB962C8B-B14F-4D97-AF65-F5344CB8AC3E}">
        <p14:creationId xmlns:p14="http://schemas.microsoft.com/office/powerpoint/2010/main" val="1324086550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6667865" cy="6516688"/>
          </a:xfrm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132" y="-12068"/>
            <a:ext cx="4357220" cy="6528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4047418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6727" y="0"/>
            <a:ext cx="8086948" cy="6516688"/>
          </a:xfrm>
        </p:spPr>
      </p:pic>
    </p:spTree>
    <p:extLst>
      <p:ext uri="{BB962C8B-B14F-4D97-AF65-F5344CB8AC3E}">
        <p14:creationId xmlns:p14="http://schemas.microsoft.com/office/powerpoint/2010/main" val="2201654292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nhaltsplatzhalter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1271477098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nhaltsplatzhalter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51" y="0"/>
            <a:ext cx="920787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5474" y="12068"/>
            <a:ext cx="8071478" cy="6504620"/>
          </a:xfrm>
        </p:spPr>
      </p:pic>
    </p:spTree>
    <p:extLst>
      <p:ext uri="{BB962C8B-B14F-4D97-AF65-F5344CB8AC3E}">
        <p14:creationId xmlns:p14="http://schemas.microsoft.com/office/powerpoint/2010/main" val="3648512082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8994" y="0"/>
            <a:ext cx="9430085" cy="6516688"/>
          </a:xfrm>
        </p:spPr>
      </p:pic>
    </p:spTree>
    <p:extLst>
      <p:ext uri="{BB962C8B-B14F-4D97-AF65-F5344CB8AC3E}">
        <p14:creationId xmlns:p14="http://schemas.microsoft.com/office/powerpoint/2010/main" val="2716600425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575" y="0"/>
            <a:ext cx="9126297" cy="6516688"/>
          </a:xfrm>
        </p:spPr>
      </p:pic>
    </p:spTree>
    <p:extLst>
      <p:ext uri="{BB962C8B-B14F-4D97-AF65-F5344CB8AC3E}">
        <p14:creationId xmlns:p14="http://schemas.microsoft.com/office/powerpoint/2010/main" val="264440702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8" y="-87327"/>
            <a:ext cx="10958283" cy="676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Forma libre"/>
          <p:cNvSpPr/>
          <p:nvPr/>
        </p:nvSpPr>
        <p:spPr>
          <a:xfrm rot="3892753" flipH="1">
            <a:off x="3967405" y="4758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7707247" flipH="1" flipV="1">
            <a:off x="3958810" y="340037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9292753" flipH="1">
            <a:off x="5393842" y="1921101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20092753" flipH="1">
            <a:off x="1353623" y="2056540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48306"/>
      </p:ext>
    </p:extLst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nhaltsplatzhalter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1399" y="0"/>
            <a:ext cx="8455432" cy="6516688"/>
          </a:xfrm>
        </p:spPr>
      </p:pic>
    </p:spTree>
    <p:extLst>
      <p:ext uri="{BB962C8B-B14F-4D97-AF65-F5344CB8AC3E}">
        <p14:creationId xmlns:p14="http://schemas.microsoft.com/office/powerpoint/2010/main" val="2041039052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Ver las imágenes de orig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6" t="3860" r="-13984" b="-3860"/>
          <a:stretch/>
        </p:blipFill>
        <p:spPr bwMode="auto">
          <a:xfrm>
            <a:off x="0" y="0"/>
            <a:ext cx="6214128" cy="712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Ver las imágenes de or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15" y="0"/>
            <a:ext cx="557623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143965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0910082" cy="683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793132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82" y="-91462"/>
            <a:ext cx="9102102" cy="712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737874"/>
      </p:ext>
    </p:extLst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Ver las imágenes de orig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9" t="15299" r="6599" b="14066"/>
          <a:stretch/>
        </p:blipFill>
        <p:spPr bwMode="auto">
          <a:xfrm>
            <a:off x="2" y="-1"/>
            <a:ext cx="5677730" cy="667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2" name="Picture 4" descr="Ver las imágenes de orige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0" t="4747" r="10366" b="18473"/>
          <a:stretch/>
        </p:blipFill>
        <p:spPr bwMode="auto">
          <a:xfrm>
            <a:off x="5431123" y="0"/>
            <a:ext cx="555990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333794"/>
      </p:ext>
    </p:extLst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10796587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31 de marzo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19:01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as de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iracles de la nature .. 07 02 201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maravillas de la naturaleza</Template>
  <TotalTime>7</TotalTime>
  <Words>69</Words>
  <Application>Microsoft Office PowerPoint</Application>
  <PresentationFormat>Personalizado</PresentationFormat>
  <Paragraphs>19</Paragraphs>
  <Slides>54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54</vt:i4>
      </vt:variant>
    </vt:vector>
  </HeadingPairs>
  <TitlesOfParts>
    <vt:vector size="57" baseType="lpstr">
      <vt:lpstr>maravillas de la naturaleza</vt:lpstr>
      <vt:lpstr>Miracles de la nature .. 07 02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2019-03-31T17:01:18Z</dcterms:created>
  <dcterms:modified xsi:type="dcterms:W3CDTF">2019-03-31T17:08:53Z</dcterms:modified>
</cp:coreProperties>
</file>