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70" r:id="rId3"/>
    <p:sldId id="338" r:id="rId4"/>
    <p:sldId id="362" r:id="rId5"/>
    <p:sldId id="356" r:id="rId6"/>
    <p:sldId id="343" r:id="rId7"/>
    <p:sldId id="350" r:id="rId8"/>
    <p:sldId id="342" r:id="rId9"/>
    <p:sldId id="358" r:id="rId10"/>
    <p:sldId id="337" r:id="rId11"/>
    <p:sldId id="336" r:id="rId12"/>
    <p:sldId id="357" r:id="rId13"/>
    <p:sldId id="353" r:id="rId14"/>
    <p:sldId id="359" r:id="rId15"/>
    <p:sldId id="361" r:id="rId16"/>
    <p:sldId id="360" r:id="rId17"/>
    <p:sldId id="352" r:id="rId18"/>
    <p:sldId id="345" r:id="rId19"/>
    <p:sldId id="347" r:id="rId20"/>
    <p:sldId id="369" r:id="rId21"/>
    <p:sldId id="344" r:id="rId22"/>
    <p:sldId id="366" r:id="rId23"/>
    <p:sldId id="349" r:id="rId24"/>
    <p:sldId id="367" r:id="rId25"/>
    <p:sldId id="368" r:id="rId26"/>
    <p:sldId id="340" r:id="rId27"/>
    <p:sldId id="346" r:id="rId28"/>
    <p:sldId id="341" r:id="rId29"/>
    <p:sldId id="348" r:id="rId30"/>
    <p:sldId id="351" r:id="rId31"/>
    <p:sldId id="354" r:id="rId32"/>
    <p:sldId id="355" r:id="rId33"/>
    <p:sldId id="373" r:id="rId34"/>
    <p:sldId id="335" r:id="rId35"/>
  </p:sldIdLst>
  <p:sldSz cx="6858000" cy="9144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sanJKIvUN4D+tU6S6+WoA==" hashData="wElZk/zoGWaoagBfdJALw/Ndcu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9269" autoAdjust="0"/>
  </p:normalViewPr>
  <p:slideViewPr>
    <p:cSldViewPr>
      <p:cViewPr>
        <p:scale>
          <a:sx n="50" d="100"/>
          <a:sy n="50" d="100"/>
        </p:scale>
        <p:origin x="-1926" y="-198"/>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D29B87-5733-4CA4-8C6A-8283324AAEC2}" type="datetimeFigureOut">
              <a:rPr lang="es-ES" smtClean="0"/>
              <a:pPr/>
              <a:t>21/01/2015</a:t>
            </a:fld>
            <a:endParaRPr lang="es-ES"/>
          </a:p>
        </p:txBody>
      </p:sp>
      <p:sp>
        <p:nvSpPr>
          <p:cNvPr id="4" name="3 Marcador de imagen de diapositiva"/>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2B972F-876A-4F1E-B39D-A259954400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514350" y="2840568"/>
            <a:ext cx="5829300" cy="1960033"/>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4722C4A8-1C1A-46D3-A095-3C576E605117}" type="datetimeFigureOut">
              <a:rPr lang="hu-HU"/>
              <a:pPr>
                <a:defRPr/>
              </a:pPr>
              <a:t>2015. 01. 21.</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3C7EA1A-BB45-4D08-8088-649C5BEB029A}" type="slidenum">
              <a:rPr lang="hu-HU"/>
              <a:pPr>
                <a:defRPr/>
              </a:pPr>
              <a:t>‹Nº›</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557BCE75-098E-4262-B545-1804726550D1}" type="datetimeFigureOut">
              <a:rPr lang="hu-HU"/>
              <a:pPr>
                <a:defRPr/>
              </a:pPr>
              <a:t>2015. 01. 21.</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AF3E4412-5BAB-4CAD-817E-875D12B91294}" type="slidenum">
              <a:rPr lang="hu-HU"/>
              <a:pPr>
                <a:defRPr/>
              </a:pPr>
              <a:t>‹Nº›</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541735" y="5875867"/>
            <a:ext cx="5829300" cy="1816100"/>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3511AE38-2A66-45A2-991E-6BF0C702FEF5}" type="datetimeFigureOut">
              <a:rPr lang="hu-HU"/>
              <a:pPr>
                <a:defRPr/>
              </a:pPr>
              <a:t>2015. 01. 21.</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26ADC5EB-6404-4324-AF7A-A5CCC504919B}" type="slidenum">
              <a:rPr lang="hu-HU"/>
              <a:pPr>
                <a:defRPr/>
              </a:pPr>
              <a:t>‹Nº›</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8533E7E4-010F-42A3-BD95-02CF955E3BF0}" type="datetimeFigureOut">
              <a:rPr lang="hu-HU"/>
              <a:pPr>
                <a:defRPr/>
              </a:pPr>
              <a:t>2015. 01. 21.</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E65558BC-6953-41D2-944C-E489046F9775}" type="slidenum">
              <a:rPr lang="hu-HU"/>
              <a:pPr>
                <a:defRPr/>
              </a:pPr>
              <a:t>‹Nº›</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3FF95E9F-38BD-4241-B177-0ECAFC693419}" type="datetimeFigureOut">
              <a:rPr lang="hu-HU"/>
              <a:pPr>
                <a:defRPr/>
              </a:pPr>
              <a:t>2015. 01. 21.</a:t>
            </a:fld>
            <a:endParaRPr lang="hu-HU"/>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DA85B508-BCA0-4CFF-8EEA-6BB5362FA333}" type="slidenum">
              <a:rPr lang="hu-HU"/>
              <a:pPr>
                <a:defRPr/>
              </a:pPr>
              <a:t>‹Nº›</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D9278057-70B4-4FC5-97B6-B1DA5858A05C}" type="datetimeFigureOut">
              <a:rPr lang="hu-HU"/>
              <a:pPr>
                <a:defRPr/>
              </a:pPr>
              <a:t>2015. 01. 21.</a:t>
            </a:fld>
            <a:endParaRPr lang="hu-HU"/>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6B64F834-FC84-4BB5-B4D6-C4D8887B6A3F}" type="slidenum">
              <a:rPr lang="hu-HU"/>
              <a:pPr>
                <a:defRPr/>
              </a:pPr>
              <a:t>‹Nº›</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92A9CAE6-974F-4C3E-BCFA-3D28CE405AA9}" type="datetimeFigureOut">
              <a:rPr lang="hu-HU"/>
              <a:pPr>
                <a:defRPr/>
              </a:pPr>
              <a:t>2015. 01. 21.</a:t>
            </a:fld>
            <a:endParaRPr lang="hu-HU"/>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E918445B-0F78-4970-B1AB-CE6E1590E693}" type="slidenum">
              <a:rPr lang="hu-HU"/>
              <a:pPr>
                <a:defRPr/>
              </a:pPr>
              <a:t>‹Nº›</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342900" y="364067"/>
            <a:ext cx="2256235" cy="154940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BC9973D4-9D22-4DFB-A9FD-147880DE0AAE}" type="datetimeFigureOut">
              <a:rPr lang="hu-HU"/>
              <a:pPr>
                <a:defRPr/>
              </a:pPr>
              <a:t>2015. 01. 21.</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6C918F53-7D3E-47DD-83CE-5073360AAA3E}" type="slidenum">
              <a:rPr lang="hu-HU"/>
              <a:pPr>
                <a:defRPr/>
              </a:pPr>
              <a:t>‹Nº›</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344216" y="6400800"/>
            <a:ext cx="4114800" cy="755651"/>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smtClean="0"/>
          </a:p>
        </p:txBody>
      </p:sp>
      <p:sp>
        <p:nvSpPr>
          <p:cNvPr id="4" name="Szöveg hely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637D2836-C66E-4DD3-8FB6-4E22AACFAFB4}" type="datetimeFigureOut">
              <a:rPr lang="hu-HU"/>
              <a:pPr>
                <a:defRPr/>
              </a:pPr>
              <a:t>2015. 01. 21.</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80F932AD-94DD-4648-8200-64AC23AE14BC}" type="slidenum">
              <a:rPr lang="hu-HU"/>
              <a:pPr>
                <a:defRPr/>
              </a:pPr>
              <a:t>‹Nº›</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A3726258-356F-4D9D-9D5A-DD0D53B17FE2}" type="datetimeFigureOut">
              <a:rPr lang="hu-HU"/>
              <a:pPr>
                <a:defRPr/>
              </a:pPr>
              <a:t>2015. 01. 21.</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EFF321AB-86A6-4AFD-8145-F05F9AD29EE5}" type="slidenum">
              <a:rPr lang="hu-HU"/>
              <a:pPr>
                <a:defRPr/>
              </a:pPr>
              <a:t>‹Nº›</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4972050" y="366185"/>
            <a:ext cx="1543050" cy="7802033"/>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342900" y="366185"/>
            <a:ext cx="4514850" cy="780203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F62D72E1-E040-4C78-A69C-3E9DFBD417E6}" type="datetimeFigureOut">
              <a:rPr lang="hu-HU"/>
              <a:pPr>
                <a:defRPr/>
              </a:pPr>
              <a:t>2015. 01. 21.</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568D251-910B-40F4-A76F-3DF9DD01BB5F}" type="slidenum">
              <a:rPr lang="hu-HU"/>
              <a:pPr>
                <a:defRPr/>
              </a:pPr>
              <a:t>‹Nº›</a:t>
            </a:fld>
            <a:endParaRPr lang="hu-H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14350" y="2840569"/>
            <a:ext cx="5829300" cy="196003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28700" y="5181600"/>
            <a:ext cx="4800600" cy="2336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D89D381-DB16-440D-995E-16DAC8791CA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4" name="Dátum helye 3"/>
          <p:cNvSpPr>
            <a:spLocks noGrp="1"/>
          </p:cNvSpPr>
          <p:nvPr>
            <p:ph type="dt" sz="half" idx="2"/>
          </p:nvPr>
        </p:nvSpPr>
        <p:spPr>
          <a:xfrm>
            <a:off x="342900" y="8475663"/>
            <a:ext cx="1600200" cy="48577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31631E8-EAEE-4125-8862-78AF489FB160}" type="datetimeFigureOut">
              <a:rPr lang="hu-HU"/>
              <a:pPr>
                <a:defRPr/>
              </a:pPr>
              <a:t>2015. 01. 21.</a:t>
            </a:fld>
            <a:endParaRPr lang="hu-HU"/>
          </a:p>
        </p:txBody>
      </p:sp>
      <p:sp>
        <p:nvSpPr>
          <p:cNvPr id="5" name="Élőláb helye 4"/>
          <p:cNvSpPr>
            <a:spLocks noGrp="1"/>
          </p:cNvSpPr>
          <p:nvPr>
            <p:ph type="ftr" sz="quarter" idx="3"/>
          </p:nvPr>
        </p:nvSpPr>
        <p:spPr>
          <a:xfrm>
            <a:off x="2343150" y="8475663"/>
            <a:ext cx="2171700" cy="48577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u-HU"/>
          </a:p>
        </p:txBody>
      </p:sp>
      <p:sp>
        <p:nvSpPr>
          <p:cNvPr id="6" name="Dia számának helye 5"/>
          <p:cNvSpPr>
            <a:spLocks noGrp="1"/>
          </p:cNvSpPr>
          <p:nvPr>
            <p:ph type="sldNum" sz="quarter" idx="4"/>
          </p:nvPr>
        </p:nvSpPr>
        <p:spPr>
          <a:xfrm>
            <a:off x="4914900" y="8475663"/>
            <a:ext cx="1600200" cy="48577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4749FB5-9452-4DAA-86BC-15454239F371}" type="slidenum">
              <a:rPr lang="hu-HU"/>
              <a:pPr>
                <a:defRPr/>
              </a:pPr>
              <a:t>‹Nº›</a:t>
            </a:fld>
            <a:endParaRPr lang="hu-H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66184"/>
            <a:ext cx="6172200" cy="1524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342900" y="2133601"/>
            <a:ext cx="6172200" cy="603461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342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2343150" y="8326967"/>
            <a:ext cx="21717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4914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C84A6A6-0668-4A43-9F06-2384212E461F}"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40.jpeg"/><Relationship Id="rId4" Type="http://schemas.openxmlformats.org/officeDocument/2006/relationships/image" Target="../media/image4.gif"/></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CORAZON.gif"/>
          <p:cNvPicPr>
            <a:picLocks noChangeAspect="1"/>
          </p:cNvPicPr>
          <p:nvPr/>
        </p:nvPicPr>
        <p:blipFill>
          <a:blip r:embed="rId4" cstate="print"/>
          <a:stretch>
            <a:fillRect/>
          </a:stretch>
        </p:blipFill>
        <p:spPr>
          <a:xfrm>
            <a:off x="0" y="0"/>
            <a:ext cx="6858000" cy="9144000"/>
          </a:xfrm>
          <a:prstGeom prst="rect">
            <a:avLst/>
          </a:prstGeom>
        </p:spPr>
      </p:pic>
      <p:pic>
        <p:nvPicPr>
          <p:cNvPr id="23" name="Picture 3" descr="illusion-019"/>
          <p:cNvPicPr>
            <a:picLocks noChangeAspect="1" noChangeArrowheads="1" noCrop="1"/>
          </p:cNvPicPr>
          <p:nvPr/>
        </p:nvPicPr>
        <p:blipFill>
          <a:blip r:embed="rId5" cstate="print">
            <a:duotone>
              <a:schemeClr val="accent5">
                <a:shade val="45000"/>
                <a:satMod val="135000"/>
              </a:schemeClr>
              <a:prstClr val="white"/>
            </a:duotone>
            <a:lum bright="31000"/>
          </a:blip>
          <a:srcRect/>
          <a:stretch>
            <a:fillRect/>
          </a:stretch>
        </p:blipFill>
        <p:spPr bwMode="auto">
          <a:xfrm>
            <a:off x="0" y="0"/>
            <a:ext cx="6858000" cy="9144000"/>
          </a:xfrm>
          <a:prstGeom prst="rect">
            <a:avLst/>
          </a:prstGeom>
          <a:noFill/>
          <a:ln w="9525">
            <a:noFill/>
            <a:miter lim="800000"/>
            <a:headEnd/>
            <a:tailEnd/>
          </a:ln>
        </p:spPr>
      </p:pic>
      <p:sp>
        <p:nvSpPr>
          <p:cNvPr id="6" name="5 Rectángulo"/>
          <p:cNvSpPr/>
          <p:nvPr/>
        </p:nvSpPr>
        <p:spPr>
          <a:xfrm>
            <a:off x="692696" y="1475656"/>
            <a:ext cx="5625719" cy="5509182"/>
          </a:xfrm>
          <a:prstGeom prst="rect">
            <a:avLst/>
          </a:prstGeom>
        </p:spPr>
        <p:txBody>
          <a:bodyPr wrap="square" lIns="91422" tIns="45711" rIns="91422" bIns="45711">
            <a:spAutoFit/>
          </a:bodyPr>
          <a:lstStyle/>
          <a:p>
            <a:pPr algn="ctr">
              <a:defRPr/>
            </a:pPr>
            <a:r>
              <a:rPr lang="es-ES" sz="88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QUIZAS </a:t>
            </a:r>
            <a:r>
              <a:rPr lang="es-ES" sz="88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TU NO </a:t>
            </a:r>
            <a:r>
              <a:rPr lang="es-ES" sz="88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LO SEPAS</a:t>
            </a:r>
            <a:endParaRPr lang="es-ES" sz="88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endParaRPr>
          </a:p>
        </p:txBody>
      </p:sp>
      <p:pic>
        <p:nvPicPr>
          <p:cNvPr id="2053" name="Picture 8"/>
          <p:cNvPicPr>
            <a:picLocks noChangeAspect="1" noChangeArrowheads="1"/>
          </p:cNvPicPr>
          <p:nvPr/>
        </p:nvPicPr>
        <p:blipFill>
          <a:blip r:embed="rId6" cstate="print"/>
          <a:srcRect/>
          <a:stretch>
            <a:fillRect/>
          </a:stretch>
        </p:blipFill>
        <p:spPr bwMode="auto">
          <a:xfrm>
            <a:off x="332656" y="7380312"/>
            <a:ext cx="2052228" cy="9652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6858000" cy="93133"/>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9050867"/>
            <a:ext cx="6858000" cy="93133"/>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5661248" y="7452320"/>
            <a:ext cx="956180" cy="1115317"/>
          </a:xfrm>
          <a:prstGeom prst="rect">
            <a:avLst/>
          </a:prstGeom>
          <a:noFill/>
          <a:ln w="38100">
            <a:solidFill>
              <a:srgbClr val="1CDEF8"/>
            </a:solidFill>
            <a:miter lim="800000"/>
            <a:headEnd/>
            <a:tailEnd/>
          </a:ln>
        </p:spPr>
      </p:pic>
      <p:sp>
        <p:nvSpPr>
          <p:cNvPr id="15" name="14 Rectángulo"/>
          <p:cNvSpPr/>
          <p:nvPr/>
        </p:nvSpPr>
        <p:spPr>
          <a:xfrm>
            <a:off x="3284984" y="8100392"/>
            <a:ext cx="2303876"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flipH="1">
            <a:off x="260647" y="6516216"/>
            <a:ext cx="1008112" cy="1422400"/>
          </a:xfrm>
          <a:prstGeom prst="rect">
            <a:avLst/>
          </a:prstGeom>
          <a:noFill/>
          <a:ln w="9525">
            <a:noFill/>
            <a:miter lim="800000"/>
            <a:headEnd/>
            <a:tailEnd/>
          </a:ln>
        </p:spPr>
      </p:pic>
      <p:sp>
        <p:nvSpPr>
          <p:cNvPr id="16" name="15 CuadroTexto"/>
          <p:cNvSpPr txBox="1"/>
          <p:nvPr/>
        </p:nvSpPr>
        <p:spPr>
          <a:xfrm>
            <a:off x="476672" y="8388424"/>
            <a:ext cx="2330574" cy="461665"/>
          </a:xfrm>
          <a:prstGeom prst="rect">
            <a:avLst/>
          </a:prstGeom>
          <a:noFill/>
        </p:spPr>
        <p:txBody>
          <a:bodyPr wrap="none" rtlCol="0">
            <a:spAutoFit/>
          </a:bodyPr>
          <a:lstStyle/>
          <a:p>
            <a:r>
              <a:rPr lang="es-ES" sz="2400" b="1" dirty="0" smtClean="0">
                <a:solidFill>
                  <a:srgbClr val="FF0000"/>
                </a:solidFill>
                <a:latin typeface="Arial Black" pitchFamily="34" charset="0"/>
              </a:rPr>
              <a:t>PASALAS TU</a:t>
            </a:r>
            <a:endParaRPr lang="es-ES" sz="2400" b="1" dirty="0">
              <a:solidFill>
                <a:srgbClr val="FF0000"/>
              </a:solidFill>
              <a:latin typeface="Arial Black" pitchFamily="34" charset="0"/>
            </a:endParaRPr>
          </a:p>
        </p:txBody>
      </p:sp>
    </p:spTree>
  </p:cSld>
  <p:clrMapOvr>
    <a:masterClrMapping/>
  </p:clrMapOvr>
  <p:transition advClick="0" advTm="10000">
    <p:sndAc>
      <p:stSnd loop="1">
        <p:snd r:embed="rId3" name="NatkingcoleMunnequitalin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Nueva carpeta\sabias%20(5).jpg"/>
          <p:cNvPicPr>
            <a:picLocks noChangeAspect="1" noChangeArrowheads="1"/>
          </p:cNvPicPr>
          <p:nvPr/>
        </p:nvPicPr>
        <p:blipFill>
          <a:blip r:embed="rId2" cstate="print"/>
          <a:srcRect b="2987"/>
          <a:stretch>
            <a:fillRect/>
          </a:stretch>
        </p:blipFill>
        <p:spPr bwMode="auto">
          <a:xfrm>
            <a:off x="0" y="-1"/>
            <a:ext cx="6858000" cy="914400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Nueva carpeta\sabias%20(27).jpg"/>
          <p:cNvPicPr>
            <a:picLocks noChangeAspect="1" noChangeArrowheads="1"/>
          </p:cNvPicPr>
          <p:nvPr/>
        </p:nvPicPr>
        <p:blipFill>
          <a:blip r:embed="rId2" cstate="print"/>
          <a:srcRect b="382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Nueva carpeta\sabias%20(21).jpg"/>
          <p:cNvPicPr>
            <a:picLocks noChangeAspect="1" noChangeArrowheads="1"/>
          </p:cNvPicPr>
          <p:nvPr/>
        </p:nvPicPr>
        <p:blipFill>
          <a:blip r:embed="rId2" cstate="print"/>
          <a:srcRect b="298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ueva carpeta\sabias%20(9).jpg"/>
          <p:cNvPicPr>
            <a:picLocks noChangeAspect="1" noChangeArrowheads="1"/>
          </p:cNvPicPr>
          <p:nvPr/>
        </p:nvPicPr>
        <p:blipFill>
          <a:blip r:embed="rId2" cstate="print"/>
          <a:srcRect b="214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Nueva carpeta\sabias%20(16).jpg"/>
          <p:cNvPicPr>
            <a:picLocks noChangeAspect="1" noChangeArrowheads="1"/>
          </p:cNvPicPr>
          <p:nvPr/>
        </p:nvPicPr>
        <p:blipFill>
          <a:blip r:embed="rId2" cstate="print"/>
          <a:srcRect b="3538"/>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Nueva carpeta\sabias%20(8).jpg"/>
          <p:cNvPicPr>
            <a:picLocks noChangeAspect="1" noChangeArrowheads="1"/>
          </p:cNvPicPr>
          <p:nvPr/>
        </p:nvPicPr>
        <p:blipFill>
          <a:blip r:embed="rId2" cstate="print"/>
          <a:srcRect b="382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Nueva carpeta\sabias%20(23).jpg"/>
          <p:cNvPicPr>
            <a:picLocks noChangeAspect="1" noChangeArrowheads="1"/>
          </p:cNvPicPr>
          <p:nvPr/>
        </p:nvPicPr>
        <p:blipFill>
          <a:blip r:embed="rId2" cstate="print"/>
          <a:srcRect b="3077"/>
          <a:stretch>
            <a:fillRect/>
          </a:stretch>
        </p:blipFill>
        <p:spPr bwMode="auto">
          <a:xfrm>
            <a:off x="0" y="-540568"/>
            <a:ext cx="6858000" cy="968456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ueva carpeta\sabias%20(3).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ueva carpeta\sabias%20(2).jpg"/>
          <p:cNvPicPr>
            <a:picLocks noChangeAspect="1" noChangeArrowheads="1"/>
          </p:cNvPicPr>
          <p:nvPr/>
        </p:nvPicPr>
        <p:blipFill>
          <a:blip r:embed="rId2" cstate="print"/>
          <a:srcRect b="298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Nueva carpeta\sabias%20(22).jpg"/>
          <p:cNvPicPr>
            <a:picLocks noChangeAspect="1" noChangeArrowheads="1"/>
          </p:cNvPicPr>
          <p:nvPr/>
        </p:nvPicPr>
        <p:blipFill>
          <a:blip r:embed="rId2" cstate="print"/>
          <a:srcRect b="2751"/>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Nueva carpeta\sabias%20(18).jpg"/>
          <p:cNvPicPr>
            <a:picLocks noChangeAspect="1" noChangeArrowheads="1"/>
          </p:cNvPicPr>
          <p:nvPr/>
        </p:nvPicPr>
        <p:blipFill>
          <a:blip r:embed="rId2" cstate="print"/>
          <a:srcRect b="2751"/>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Nueva carpeta\sabias%20(24).jpg"/>
          <p:cNvPicPr>
            <a:picLocks noChangeAspect="1" noChangeArrowheads="1"/>
          </p:cNvPicPr>
          <p:nvPr/>
        </p:nvPicPr>
        <p:blipFill>
          <a:blip r:embed="rId2" cstate="print"/>
          <a:srcRect b="298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Nueva carpeta\sabias%20(26).jpg"/>
          <p:cNvPicPr>
            <a:picLocks noChangeAspect="1" noChangeArrowheads="1"/>
          </p:cNvPicPr>
          <p:nvPr/>
        </p:nvPicPr>
        <p:blipFill>
          <a:blip r:embed="rId2" cstate="print"/>
          <a:srcRect b="382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Nueva carpeta\sabias%20(25).jpg"/>
          <p:cNvPicPr>
            <a:picLocks noChangeAspect="1" noChangeArrowheads="1"/>
          </p:cNvPicPr>
          <p:nvPr/>
        </p:nvPicPr>
        <p:blipFill>
          <a:blip r:embed="rId2" cstate="print"/>
          <a:srcRect b="298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ueva carpeta\sabias%20(4).jpg"/>
          <p:cNvPicPr>
            <a:picLocks noChangeAspect="1" noChangeArrowheads="1"/>
          </p:cNvPicPr>
          <p:nvPr/>
        </p:nvPicPr>
        <p:blipFill>
          <a:blip r:embed="rId2" cstate="print"/>
          <a:srcRect b="2247"/>
          <a:stretch>
            <a:fillRect/>
          </a:stretch>
        </p:blipFill>
        <p:spPr bwMode="auto">
          <a:xfrm>
            <a:off x="0" y="0"/>
            <a:ext cx="6858000" cy="939653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Nueva carpeta\sabias%20(11).jpg"/>
          <p:cNvPicPr>
            <a:picLocks noChangeAspect="1" noChangeArrowheads="1"/>
          </p:cNvPicPr>
          <p:nvPr/>
        </p:nvPicPr>
        <p:blipFill>
          <a:blip r:embed="rId2" cstate="print"/>
          <a:srcRect b="3906"/>
          <a:stretch>
            <a:fillRect/>
          </a:stretch>
        </p:blipFill>
        <p:spPr bwMode="auto">
          <a:xfrm>
            <a:off x="0" y="-468560"/>
            <a:ext cx="6858000" cy="961256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ueva carpeta\sabias%20(13).jpg"/>
          <p:cNvPicPr>
            <a:picLocks noChangeAspect="1" noChangeArrowheads="1"/>
          </p:cNvPicPr>
          <p:nvPr/>
        </p:nvPicPr>
        <p:blipFill>
          <a:blip r:embed="rId2" cstate="print"/>
          <a:srcRect b="2751"/>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pelota-golf.jpg"/>
          <p:cNvPicPr>
            <a:picLocks noChangeAspect="1" noChangeArrowheads="1"/>
          </p:cNvPicPr>
          <p:nvPr/>
        </p:nvPicPr>
        <p:blipFill>
          <a:blip r:embed="rId2" cstate="print"/>
          <a:srcRect/>
          <a:stretch>
            <a:fillRect/>
          </a:stretch>
        </p:blipFill>
        <p:spPr bwMode="auto">
          <a:xfrm>
            <a:off x="3717032" y="2411760"/>
            <a:ext cx="2852936" cy="2483768"/>
          </a:xfrm>
          <a:prstGeom prst="rect">
            <a:avLst/>
          </a:prstGeom>
          <a:noFill/>
        </p:spPr>
      </p:pic>
      <p:sp>
        <p:nvSpPr>
          <p:cNvPr id="2" name="1 Rectángulo"/>
          <p:cNvSpPr/>
          <p:nvPr/>
        </p:nvSpPr>
        <p:spPr>
          <a:xfrm>
            <a:off x="3429000" y="-468560"/>
            <a:ext cx="3429000" cy="1477328"/>
          </a:xfrm>
          <a:prstGeom prst="rect">
            <a:avLst/>
          </a:prstGeom>
        </p:spPr>
        <p:txBody>
          <a:bodyPr wrap="square">
            <a:spAutoFit/>
          </a:bodyPr>
          <a:lstStyle/>
          <a:p>
            <a:r>
              <a:rPr lang="es-ES" dirty="0" smtClean="0"/>
              <a:t/>
            </a:r>
            <a:br>
              <a:rPr lang="es-ES" dirty="0" smtClean="0"/>
            </a:br>
            <a:r>
              <a:rPr lang="es-ES" dirty="0" smtClean="0"/>
              <a:t/>
            </a:r>
            <a:br>
              <a:rPr lang="es-ES" dirty="0" smtClean="0"/>
            </a:br>
            <a:r>
              <a:rPr lang="es-ES" b="1" dirty="0" smtClean="0"/>
              <a:t>¿Sabías que una pelota de golf puede ser más letal que una bala?</a:t>
            </a:r>
            <a:r>
              <a:rPr lang="es-ES" dirty="0"/>
              <a:t> </a:t>
            </a:r>
          </a:p>
        </p:txBody>
      </p:sp>
      <p:sp>
        <p:nvSpPr>
          <p:cNvPr id="3" name="2 Rectángulo"/>
          <p:cNvSpPr/>
          <p:nvPr/>
        </p:nvSpPr>
        <p:spPr>
          <a:xfrm>
            <a:off x="260648" y="755576"/>
            <a:ext cx="3429000" cy="8125301"/>
          </a:xfrm>
          <a:prstGeom prst="rect">
            <a:avLst/>
          </a:prstGeom>
        </p:spPr>
        <p:txBody>
          <a:bodyPr>
            <a:spAutoFit/>
          </a:bodyPr>
          <a:lstStyle/>
          <a:p>
            <a:r>
              <a:rPr lang="es-ES" dirty="0"/>
              <a:t>Un estudio realizado por el forense español Carlos Guerrero explica que el impacto que una pelota de golf puede producir en una persona es más grave que el de un disparo de pistola, si la bola alcanza las velocidades cercanas a los 300 kilómetros por hora. </a:t>
            </a:r>
            <a:r>
              <a:rPr lang="es-ES" dirty="0" smtClean="0"/>
              <a:t/>
            </a:r>
            <a:br>
              <a:rPr lang="es-ES" dirty="0" smtClean="0"/>
            </a:br>
            <a:r>
              <a:rPr lang="es-ES" dirty="0" smtClean="0"/>
              <a:t/>
            </a:r>
            <a:br>
              <a:rPr lang="es-ES" dirty="0" smtClean="0"/>
            </a:br>
            <a:r>
              <a:rPr lang="es-ES" dirty="0"/>
              <a:t>El forense Guerrero, realizó el estudio como parte de las pruebas periciales presentadas en un juicio por un grupo de vecinos de </a:t>
            </a:r>
            <a:r>
              <a:rPr lang="es-ES" dirty="0" err="1"/>
              <a:t>Islantilla</a:t>
            </a:r>
            <a:r>
              <a:rPr lang="es-ES" dirty="0"/>
              <a:t> (Huelva, sur de España), que demandaron a un club de golf de la zona por el daño que el impacto de las bolas causaba en sus viviendas. </a:t>
            </a:r>
            <a:r>
              <a:rPr lang="es-ES" dirty="0" smtClean="0"/>
              <a:t/>
            </a:r>
            <a:br>
              <a:rPr lang="es-ES" dirty="0" smtClean="0"/>
            </a:br>
            <a:r>
              <a:rPr lang="es-ES" dirty="0" smtClean="0"/>
              <a:t/>
            </a:r>
            <a:br>
              <a:rPr lang="es-ES" dirty="0" smtClean="0"/>
            </a:br>
            <a:r>
              <a:rPr lang="es-ES" dirty="0"/>
              <a:t>El club fue condenado en enero pasado a levantar una valla para proteger a las casas. </a:t>
            </a:r>
            <a:r>
              <a:rPr lang="es-ES" dirty="0" smtClean="0"/>
              <a:t/>
            </a:r>
            <a:br>
              <a:rPr lang="es-ES" dirty="0" smtClean="0"/>
            </a:br>
            <a:r>
              <a:rPr lang="es-ES" dirty="0" smtClean="0"/>
              <a:t/>
            </a:r>
            <a:br>
              <a:rPr lang="es-ES" dirty="0" smtClean="0"/>
            </a:br>
            <a:r>
              <a:rPr lang="es-ES" dirty="0"/>
              <a:t>De modo que “una bola de golf puede provocar la muerte si su proyección tiene un efecto </a:t>
            </a:r>
            <a:r>
              <a:rPr lang="es-ES" dirty="0" err="1"/>
              <a:t>contusivo</a:t>
            </a:r>
            <a:r>
              <a:rPr lang="es-ES" dirty="0"/>
              <a:t> </a:t>
            </a:r>
          </a:p>
        </p:txBody>
      </p:sp>
      <p:pic>
        <p:nvPicPr>
          <p:cNvPr id="29698" name="Picture 2" descr="C:\Documents and Settings\Dell\Escritorio\images.jpg"/>
          <p:cNvPicPr>
            <a:picLocks noChangeAspect="1" noChangeArrowheads="1"/>
          </p:cNvPicPr>
          <p:nvPr/>
        </p:nvPicPr>
        <p:blipFill>
          <a:blip r:embed="rId3" cstate="print"/>
          <a:srcRect r="13141"/>
          <a:stretch>
            <a:fillRect/>
          </a:stretch>
        </p:blipFill>
        <p:spPr bwMode="auto">
          <a:xfrm>
            <a:off x="3861048" y="5508104"/>
            <a:ext cx="2674715" cy="2909837"/>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ueva carpeta\sabias%20(10).jpg"/>
          <p:cNvPicPr>
            <a:picLocks noChangeAspect="1" noChangeArrowheads="1"/>
          </p:cNvPicPr>
          <p:nvPr/>
        </p:nvPicPr>
        <p:blipFill>
          <a:blip r:embed="rId2" cstate="print"/>
          <a:srcRect b="382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cebra-1.jpg"/>
          <p:cNvPicPr>
            <a:picLocks noChangeAspect="1" noChangeArrowheads="1"/>
          </p:cNvPicPr>
          <p:nvPr/>
        </p:nvPicPr>
        <p:blipFill>
          <a:blip r:embed="rId2" cstate="print"/>
          <a:srcRect/>
          <a:stretch>
            <a:fillRect/>
          </a:stretch>
        </p:blipFill>
        <p:spPr bwMode="auto">
          <a:xfrm>
            <a:off x="0" y="0"/>
            <a:ext cx="6861157" cy="9144000"/>
          </a:xfrm>
          <a:prstGeom prst="rect">
            <a:avLst/>
          </a:prstGeom>
          <a:noFill/>
        </p:spPr>
      </p:pic>
      <p:sp>
        <p:nvSpPr>
          <p:cNvPr id="4" name="3 Rectángulo"/>
          <p:cNvSpPr/>
          <p:nvPr/>
        </p:nvSpPr>
        <p:spPr>
          <a:xfrm>
            <a:off x="0" y="467544"/>
            <a:ext cx="2664296" cy="3970318"/>
          </a:xfrm>
          <a:prstGeom prst="rect">
            <a:avLst/>
          </a:prstGeom>
        </p:spPr>
        <p:txBody>
          <a:bodyPr wrap="square">
            <a:spAutoFit/>
          </a:bodyPr>
          <a:lstStyle/>
          <a:p>
            <a:r>
              <a:rPr lang="es-ES" b="1" dirty="0" smtClean="0">
                <a:solidFill>
                  <a:schemeClr val="bg1"/>
                </a:solidFill>
              </a:rPr>
              <a:t>Sabias que las rayas de la cebras espantan a las moscas?</a:t>
            </a:r>
            <a:r>
              <a:rPr lang="es-ES" dirty="0">
                <a:solidFill>
                  <a:schemeClr val="bg1"/>
                </a:solidFill>
              </a:rPr>
              <a:t> </a:t>
            </a: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r>
              <a:rPr lang="es-ES" dirty="0">
                <a:solidFill>
                  <a:schemeClr val="bg1"/>
                </a:solidFill>
              </a:rPr>
              <a:t>En un estudio realizado por científicos suecos y húngaros se descubrió que la piel rayada de </a:t>
            </a:r>
            <a:endParaRPr lang="es-ES" dirty="0" smtClean="0">
              <a:solidFill>
                <a:schemeClr val="bg1"/>
              </a:solidFill>
            </a:endParaRPr>
          </a:p>
          <a:p>
            <a:r>
              <a:rPr lang="es-ES" dirty="0" smtClean="0">
                <a:solidFill>
                  <a:schemeClr val="bg1"/>
                </a:solidFill>
              </a:rPr>
              <a:t>las </a:t>
            </a:r>
            <a:r>
              <a:rPr lang="es-ES" dirty="0">
                <a:solidFill>
                  <a:schemeClr val="bg1"/>
                </a:solidFill>
              </a:rPr>
              <a:t>cebras resulta </a:t>
            </a:r>
            <a:endParaRPr lang="es-ES" dirty="0" smtClean="0">
              <a:solidFill>
                <a:schemeClr val="bg1"/>
              </a:solidFill>
            </a:endParaRPr>
          </a:p>
          <a:p>
            <a:r>
              <a:rPr lang="es-ES" dirty="0" smtClean="0">
                <a:solidFill>
                  <a:schemeClr val="bg1"/>
                </a:solidFill>
              </a:rPr>
              <a:t>“</a:t>
            </a:r>
            <a:r>
              <a:rPr lang="es-ES" dirty="0">
                <a:solidFill>
                  <a:schemeClr val="bg1"/>
                </a:solidFill>
              </a:rPr>
              <a:t>poco atractiva” , por </a:t>
            </a:r>
            <a:endParaRPr lang="es-ES" dirty="0" smtClean="0">
              <a:solidFill>
                <a:schemeClr val="bg1"/>
              </a:solidFill>
            </a:endParaRPr>
          </a:p>
          <a:p>
            <a:r>
              <a:rPr lang="es-ES" dirty="0" smtClean="0">
                <a:solidFill>
                  <a:schemeClr val="bg1"/>
                </a:solidFill>
              </a:rPr>
              <a:t>lo </a:t>
            </a:r>
            <a:r>
              <a:rPr lang="es-ES" dirty="0">
                <a:solidFill>
                  <a:schemeClr val="bg1"/>
                </a:solidFill>
              </a:rPr>
              <a:t>tanto mantiene alejadas </a:t>
            </a:r>
            <a:r>
              <a:rPr lang="es-ES" dirty="0" smtClean="0">
                <a:solidFill>
                  <a:schemeClr val="bg1"/>
                </a:solidFill>
              </a:rPr>
              <a:t>a las</a:t>
            </a:r>
          </a:p>
          <a:p>
            <a:r>
              <a:rPr lang="es-ES" dirty="0" smtClean="0">
                <a:solidFill>
                  <a:schemeClr val="bg1"/>
                </a:solidFill>
              </a:rPr>
              <a:t> </a:t>
            </a:r>
            <a:r>
              <a:rPr lang="es-ES" dirty="0">
                <a:solidFill>
                  <a:schemeClr val="bg1"/>
                </a:solidFill>
              </a:rPr>
              <a:t>moscas. </a:t>
            </a:r>
            <a:r>
              <a:rPr lang="es-ES" dirty="0" smtClean="0"/>
              <a:t/>
            </a:r>
            <a:br>
              <a:rPr lang="es-ES" dirty="0" smtClean="0"/>
            </a:br>
            <a:endParaRPr lang="es-E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Nueva carpeta\sabias%20(15).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obra1.jpg"/>
          <p:cNvPicPr>
            <a:picLocks noChangeAspect="1" noChangeArrowheads="1"/>
          </p:cNvPicPr>
          <p:nvPr/>
        </p:nvPicPr>
        <p:blipFill>
          <a:blip r:embed="rId2" cstate="print"/>
          <a:srcRect r="16406"/>
          <a:stretch>
            <a:fillRect/>
          </a:stretch>
        </p:blipFill>
        <p:spPr bwMode="auto">
          <a:xfrm>
            <a:off x="0" y="0"/>
            <a:ext cx="6858000" cy="9144000"/>
          </a:xfrm>
          <a:prstGeom prst="rect">
            <a:avLst/>
          </a:prstGeom>
          <a:noFill/>
        </p:spPr>
      </p:pic>
      <p:sp>
        <p:nvSpPr>
          <p:cNvPr id="2" name="1 Rectángulo"/>
          <p:cNvSpPr/>
          <p:nvPr/>
        </p:nvSpPr>
        <p:spPr>
          <a:xfrm>
            <a:off x="260648" y="2987824"/>
            <a:ext cx="2132856" cy="5078313"/>
          </a:xfrm>
          <a:prstGeom prst="rect">
            <a:avLst/>
          </a:prstGeom>
        </p:spPr>
        <p:txBody>
          <a:bodyPr wrap="square">
            <a:spAutoFit/>
          </a:bodyPr>
          <a:lstStyle/>
          <a:p>
            <a:r>
              <a:rPr lang="es-ES" b="1" dirty="0" smtClean="0"/>
              <a:t>¿Sabías que el arte es bueno para tu salud?</a:t>
            </a:r>
            <a:r>
              <a:rPr lang="es-ES" dirty="0"/>
              <a:t> </a:t>
            </a:r>
            <a:r>
              <a:rPr lang="es-ES" dirty="0" smtClean="0"/>
              <a:t/>
            </a:r>
            <a:br>
              <a:rPr lang="es-ES" dirty="0" smtClean="0"/>
            </a:br>
            <a:r>
              <a:rPr lang="es-ES" dirty="0" smtClean="0"/>
              <a:t/>
            </a:r>
            <a:br>
              <a:rPr lang="es-ES" dirty="0" smtClean="0"/>
            </a:br>
            <a:r>
              <a:rPr lang="es-ES" dirty="0"/>
              <a:t>Si te gusta asistir al teatro, al ballet, a los conciertos o a cualquier manifestación artística, te encantará saber que un boleto de admisión a uno de estos eventos es tu mejor receta para tu bienestar total. </a:t>
            </a:r>
            <a:r>
              <a:rPr lang="es-ES" dirty="0" smtClean="0"/>
              <a:t/>
            </a:r>
            <a:br>
              <a:rPr lang="es-ES" dirty="0" smtClean="0"/>
            </a:br>
            <a:endParaRPr lang="es-E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3429000" cy="5078313"/>
          </a:xfrm>
          <a:prstGeom prst="rect">
            <a:avLst/>
          </a:prstGeom>
        </p:spPr>
        <p:txBody>
          <a:bodyPr>
            <a:spAutoFit/>
          </a:bodyPr>
          <a:lstStyle/>
          <a:p>
            <a:r>
              <a:rPr lang="es-ES" dirty="0" smtClean="0"/>
              <a:t/>
            </a:r>
            <a:br>
              <a:rPr lang="es-ES" dirty="0" smtClean="0"/>
            </a:br>
            <a:r>
              <a:rPr lang="es-ES" b="1" dirty="0" smtClean="0"/>
              <a:t>¿Sabias que las abejas tienen emociones?</a:t>
            </a:r>
            <a:r>
              <a:rPr lang="es-ES" dirty="0"/>
              <a:t> </a:t>
            </a:r>
            <a:r>
              <a:rPr lang="es-ES" dirty="0" smtClean="0"/>
              <a:t/>
            </a:r>
            <a:br>
              <a:rPr lang="es-ES" dirty="0" smtClean="0"/>
            </a:br>
            <a:r>
              <a:rPr lang="es-ES" dirty="0" smtClean="0"/>
              <a:t/>
            </a:r>
            <a:br>
              <a:rPr lang="es-ES" dirty="0" smtClean="0"/>
            </a:br>
            <a:r>
              <a:rPr lang="es-ES" dirty="0"/>
              <a:t>Un estudio realizado por un equipo internacional de investigadores menciona que el cerebro de las abejas, se sienten atraídas por la novedad, y presentan distintos patrones de actividad genética en las vías moleculares asociadas con la búsqueda de emociones, en los seres </a:t>
            </a:r>
            <a:r>
              <a:rPr lang="es-ES" dirty="0" err="1"/>
              <a:t>humanos.Cada</a:t>
            </a:r>
            <a:r>
              <a:rPr lang="es-ES" dirty="0"/>
              <a:t> abeja tiene un papel específico (enfermera, o recolectora, por ejemplo) para servir a su reina. </a:t>
            </a:r>
          </a:p>
        </p:txBody>
      </p:sp>
      <p:sp>
        <p:nvSpPr>
          <p:cNvPr id="3" name="2 Rectángulo"/>
          <p:cNvSpPr/>
          <p:nvPr/>
        </p:nvSpPr>
        <p:spPr>
          <a:xfrm>
            <a:off x="0" y="5292080"/>
            <a:ext cx="3429000" cy="3416320"/>
          </a:xfrm>
          <a:prstGeom prst="rect">
            <a:avLst/>
          </a:prstGeom>
        </p:spPr>
        <p:txBody>
          <a:bodyPr>
            <a:spAutoFit/>
          </a:bodyPr>
          <a:lstStyle/>
          <a:p>
            <a:r>
              <a:rPr lang="es-ES" dirty="0"/>
              <a:t>Robinson y sus colaboradores estudiaron dos comportamientos de búsqueda de novedad en las abejas melíferas: la exploración de sitios de </a:t>
            </a:r>
            <a:r>
              <a:rPr lang="es-ES" dirty="0" err="1"/>
              <a:t>anidación</a:t>
            </a:r>
            <a:r>
              <a:rPr lang="es-ES" dirty="0"/>
              <a:t> y la búsqueda de comida. Cuando una colonia de abejas deja atrás sus viviendas, la colmena se divide y el enjambre debe encontrar un nuevo hogar. </a:t>
            </a:r>
            <a:r>
              <a:rPr lang="es-ES" dirty="0" smtClean="0"/>
              <a:t/>
            </a:r>
            <a:br>
              <a:rPr lang="es-ES" dirty="0" smtClean="0"/>
            </a:br>
            <a:endParaRPr lang="es-ES" dirty="0"/>
          </a:p>
        </p:txBody>
      </p:sp>
      <p:pic>
        <p:nvPicPr>
          <p:cNvPr id="1026" name="Picture 2" descr="C:\Users\FUNDACIO\Desktop\abejas.jpg"/>
          <p:cNvPicPr>
            <a:picLocks noChangeAspect="1" noChangeArrowheads="1"/>
          </p:cNvPicPr>
          <p:nvPr/>
        </p:nvPicPr>
        <p:blipFill>
          <a:blip r:embed="rId2" cstate="print"/>
          <a:srcRect/>
          <a:stretch>
            <a:fillRect/>
          </a:stretch>
        </p:blipFill>
        <p:spPr bwMode="auto">
          <a:xfrm>
            <a:off x="3501008" y="4860032"/>
            <a:ext cx="2952328" cy="3683675"/>
          </a:xfrm>
          <a:prstGeom prst="rect">
            <a:avLst/>
          </a:prstGeom>
          <a:noFill/>
        </p:spPr>
      </p:pic>
      <p:pic>
        <p:nvPicPr>
          <p:cNvPr id="30722" name="Picture 2" descr="C:\Documents and Settings\Dell\Escritorio\Abeja.jpg"/>
          <p:cNvPicPr>
            <a:picLocks noChangeAspect="1" noChangeArrowheads="1"/>
          </p:cNvPicPr>
          <p:nvPr/>
        </p:nvPicPr>
        <p:blipFill>
          <a:blip r:embed="rId3" cstate="print"/>
          <a:srcRect/>
          <a:stretch>
            <a:fillRect/>
          </a:stretch>
        </p:blipFill>
        <p:spPr bwMode="auto">
          <a:xfrm rot="5400000">
            <a:off x="3247847" y="936729"/>
            <a:ext cx="3758380" cy="282001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ueva carpeta\sabias%20(6).jpg"/>
          <p:cNvPicPr>
            <a:picLocks noChangeAspect="1" noChangeArrowheads="1"/>
          </p:cNvPicPr>
          <p:nvPr/>
        </p:nvPicPr>
        <p:blipFill>
          <a:blip r:embed="rId2" cstate="print"/>
          <a:srcRect b="214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Nueva carpeta\sabias%20(12).jpg"/>
          <p:cNvPicPr>
            <a:picLocks noChangeAspect="1" noChangeArrowheads="1"/>
          </p:cNvPicPr>
          <p:nvPr/>
        </p:nvPicPr>
        <p:blipFill>
          <a:blip r:embed="rId2" cstate="print"/>
          <a:srcRect b="3968"/>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ueva carpeta\sabias%20(7).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Nueva carpeta\sabias%20(14).jpg"/>
          <p:cNvPicPr>
            <a:picLocks noChangeAspect="1" noChangeArrowheads="1"/>
          </p:cNvPicPr>
          <p:nvPr/>
        </p:nvPicPr>
        <p:blipFill>
          <a:blip r:embed="rId2" cstate="print"/>
          <a:srcRect b="3538"/>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Nueva carpeta\sabias%20(17).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Nueva carpeta\sabias%20(19).jpg"/>
          <p:cNvPicPr>
            <a:picLocks noChangeAspect="1" noChangeArrowheads="1"/>
          </p:cNvPicPr>
          <p:nvPr/>
        </p:nvPicPr>
        <p:blipFill>
          <a:blip r:embed="rId2" cstate="print"/>
          <a:srcRect b="2987"/>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Nueva carpeta\sabias%20(20).jpg"/>
          <p:cNvPicPr>
            <a:picLocks noChangeAspect="1" noChangeArrowheads="1"/>
          </p:cNvPicPr>
          <p:nvPr/>
        </p:nvPicPr>
        <p:blipFill>
          <a:blip r:embed="rId2" cstate="print"/>
          <a:srcRect b="2751"/>
          <a:stretch>
            <a:fillRect/>
          </a:stretch>
        </p:blipFill>
        <p:spPr bwMode="auto">
          <a:xfrm>
            <a:off x="0" y="0"/>
            <a:ext cx="6858000" cy="9144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CORAZON.gif"/>
          <p:cNvPicPr>
            <a:picLocks noChangeAspect="1"/>
          </p:cNvPicPr>
          <p:nvPr/>
        </p:nvPicPr>
        <p:blipFill>
          <a:blip r:embed="rId2" cstate="print"/>
          <a:stretch>
            <a:fillRect/>
          </a:stretch>
        </p:blipFill>
        <p:spPr>
          <a:xfrm>
            <a:off x="0" y="0"/>
            <a:ext cx="6858000" cy="9144000"/>
          </a:xfrm>
          <a:prstGeom prst="rect">
            <a:avLst/>
          </a:prstGeom>
        </p:spPr>
      </p:pic>
      <p:pic>
        <p:nvPicPr>
          <p:cNvPr id="11" name="Picture 3" descr="illusion-019"/>
          <p:cNvPicPr>
            <a:picLocks noChangeAspect="1" noChangeArrowheads="1" noCrop="1"/>
          </p:cNvPicPr>
          <p:nvPr/>
        </p:nvPicPr>
        <p:blipFill>
          <a:blip r:embed="rId3" cstate="print">
            <a:duotone>
              <a:schemeClr val="accent5">
                <a:shade val="45000"/>
                <a:satMod val="135000"/>
              </a:schemeClr>
              <a:prstClr val="white"/>
            </a:duotone>
            <a:lum bright="31000"/>
          </a:blip>
          <a:srcRect/>
          <a:stretch>
            <a:fillRect/>
          </a:stretch>
        </p:blipFill>
        <p:spPr bwMode="auto">
          <a:xfrm>
            <a:off x="0" y="-120651"/>
            <a:ext cx="6858000" cy="9264651"/>
          </a:xfrm>
          <a:prstGeom prst="rect">
            <a:avLst/>
          </a:prstGeom>
          <a:noFill/>
          <a:ln w="9525">
            <a:noFill/>
            <a:miter lim="800000"/>
            <a:headEnd/>
            <a:tailEnd/>
          </a:ln>
        </p:spPr>
      </p:pic>
      <p:sp>
        <p:nvSpPr>
          <p:cNvPr id="6" name="5 Rectángulo"/>
          <p:cNvSpPr/>
          <p:nvPr/>
        </p:nvSpPr>
        <p:spPr>
          <a:xfrm>
            <a:off x="1322766" y="2267744"/>
            <a:ext cx="3996135" cy="5262961"/>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6858000" cy="93133"/>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9050867"/>
            <a:ext cx="6858000" cy="93133"/>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5373216" y="7452320"/>
            <a:ext cx="1182142" cy="1403349"/>
          </a:xfrm>
          <a:prstGeom prst="rect">
            <a:avLst/>
          </a:prstGeom>
          <a:noFill/>
          <a:ln w="38100">
            <a:solidFill>
              <a:srgbClr val="1CDEF8"/>
            </a:solidFill>
            <a:miter lim="800000"/>
            <a:headEnd/>
            <a:tailEnd/>
          </a:ln>
        </p:spPr>
      </p:pic>
      <p:sp>
        <p:nvSpPr>
          <p:cNvPr id="15" name="14 Rectángulo"/>
          <p:cNvSpPr/>
          <p:nvPr/>
        </p:nvSpPr>
        <p:spPr>
          <a:xfrm>
            <a:off x="3429000" y="7905774"/>
            <a:ext cx="2303876" cy="1015663"/>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6858000" cy="9144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14300" y="203200"/>
            <a:ext cx="6629400" cy="87376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228600" y="406400"/>
            <a:ext cx="6400800" cy="83312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3143250" y="2946400"/>
            <a:ext cx="228600" cy="4064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000251" y="7721600"/>
            <a:ext cx="2858691" cy="728133"/>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7315202"/>
            <a:ext cx="6858000"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228850" y="6096001"/>
            <a:ext cx="1905000" cy="1507067"/>
          </a:xfrm>
          <a:prstGeom prst="rect">
            <a:avLst/>
          </a:prstGeom>
          <a:noFill/>
        </p:spPr>
      </p:pic>
      <p:sp>
        <p:nvSpPr>
          <p:cNvPr id="11390" name="Text Box 126"/>
          <p:cNvSpPr txBox="1">
            <a:spLocks noChangeArrowheads="1"/>
          </p:cNvSpPr>
          <p:nvPr/>
        </p:nvSpPr>
        <p:spPr bwMode="auto">
          <a:xfrm>
            <a:off x="685800" y="3454401"/>
            <a:ext cx="800100" cy="369332"/>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3771900" y="4470402"/>
          <a:ext cx="2400301" cy="2755392"/>
        </p:xfrm>
        <a:graphic>
          <a:graphicData uri="http://schemas.openxmlformats.org/drawingml/2006/table">
            <a:tbl>
              <a:tblPr/>
              <a:tblGrid>
                <a:gridCol w="829866"/>
                <a:gridCol w="784622"/>
                <a:gridCol w="785813"/>
              </a:tblGrid>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2E49D5"/>
                          </a:solidFill>
                          <a:effectLst/>
                          <a:latin typeface="Arial" charset="0"/>
                          <a:hlinkClick r:id="rId6"/>
                        </a:rPr>
                        <a:t>Dedicatorias</a:t>
                      </a:r>
                      <a:endParaRPr kumimoji="0" lang="es-ES_tradnl" sz="1200" b="1" i="0" u="none" strike="noStrike" cap="none" normalizeH="0" baseline="0" smtClean="0">
                        <a:ln>
                          <a:noFill/>
                        </a:ln>
                        <a:solidFill>
                          <a:srgbClr val="2E49D5"/>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7"/>
                        </a:rPr>
                        <a:t>Fechas Especiales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8"/>
                        </a:rPr>
                        <a:t>Graciosos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9"/>
                        </a:rPr>
                        <a:t>Historia y Arte</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0"/>
                        </a:rPr>
                        <a:t>Lugares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1"/>
                        </a:rPr>
                        <a:t>Musicales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2"/>
                        </a:rPr>
                        <a:t>Naturaleza y Ciencias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3"/>
                        </a:rPr>
                        <a:t>Política</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4"/>
                        </a:rPr>
                        <a:t>Reflexión</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5"/>
                        </a:rPr>
                        <a:t>Religiosos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6"/>
                        </a:rPr>
                        <a:t>Románticos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7"/>
                        </a:rPr>
                        <a:t>Salud</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685800" y="3860801"/>
            <a:ext cx="2400300"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3771900" y="3860801"/>
            <a:ext cx="2400300"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685800" y="4470400"/>
          <a:ext cx="2400301" cy="2755392"/>
        </p:xfrm>
        <a:graphic>
          <a:graphicData uri="http://schemas.openxmlformats.org/drawingml/2006/table">
            <a:tbl>
              <a:tblPr/>
              <a:tblGrid>
                <a:gridCol w="829866"/>
                <a:gridCol w="784622"/>
                <a:gridCol w="785813"/>
              </a:tblGrid>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2E49D5"/>
                          </a:solidFill>
                          <a:effectLst/>
                          <a:latin typeface="Arial" charset="0"/>
                          <a:hlinkClick r:id="rId18"/>
                        </a:rPr>
                        <a:t>Dedicatorias</a:t>
                      </a:r>
                      <a:endParaRPr kumimoji="0" lang="es-ES_tradnl" sz="1200" b="1" i="0" u="none" strike="noStrike" cap="none" normalizeH="0" baseline="0" smtClean="0">
                        <a:ln>
                          <a:noFill/>
                        </a:ln>
                        <a:solidFill>
                          <a:srgbClr val="2E49D5"/>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9"/>
                        </a:rPr>
                        <a:t>Fechas Especiales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0"/>
                        </a:rPr>
                        <a:t>Graciosos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1"/>
                        </a:rPr>
                        <a:t>Historia y Arte</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2"/>
                        </a:rPr>
                        <a:t>Lugares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3"/>
                        </a:rPr>
                        <a:t>Musicales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4"/>
                        </a:rPr>
                        <a:t>Naturaleza y Ciencias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5"/>
                        </a:rPr>
                        <a:t>Política</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6"/>
                        </a:rPr>
                        <a:t>Reflexión</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7"/>
                        </a:rPr>
                        <a:t>Religiosos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8"/>
                        </a:rPr>
                        <a:t>Románticos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9"/>
                        </a:rPr>
                        <a:t>Salud</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457200" y="914400"/>
            <a:ext cx="5943600" cy="17272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14300" y="3149601"/>
            <a:ext cx="6858000" cy="369332"/>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QUIZAS NO LO SEP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QUIZAS NO LO SEPAS</Template>
  <TotalTime>3</TotalTime>
  <Words>202</Words>
  <Application>Microsoft Office PowerPoint</Application>
  <PresentationFormat>Presentación en pantalla (4:3)</PresentationFormat>
  <Paragraphs>44</Paragraphs>
  <Slides>33</Slides>
  <Notes>1</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QUIZAS NO LO SEPAS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2015-01-21T15:48:28Z</dcterms:created>
  <dcterms:modified xsi:type="dcterms:W3CDTF">2015-01-21T15:51:37Z</dcterms:modified>
</cp:coreProperties>
</file>