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6"/>
  </p:notesMasterIdLst>
  <p:sldIdLst>
    <p:sldId id="402" r:id="rId3"/>
    <p:sldId id="299" r:id="rId4"/>
    <p:sldId id="352" r:id="rId5"/>
    <p:sldId id="389" r:id="rId6"/>
    <p:sldId id="354" r:id="rId7"/>
    <p:sldId id="424" r:id="rId8"/>
    <p:sldId id="356" r:id="rId9"/>
    <p:sldId id="409" r:id="rId10"/>
    <p:sldId id="358" r:id="rId11"/>
    <p:sldId id="359" r:id="rId12"/>
    <p:sldId id="360" r:id="rId13"/>
    <p:sldId id="388" r:id="rId14"/>
    <p:sldId id="362" r:id="rId15"/>
    <p:sldId id="425" r:id="rId16"/>
    <p:sldId id="364" r:id="rId17"/>
    <p:sldId id="415" r:id="rId18"/>
    <p:sldId id="427" r:id="rId19"/>
    <p:sldId id="366" r:id="rId20"/>
    <p:sldId id="384" r:id="rId21"/>
    <p:sldId id="368" r:id="rId22"/>
    <p:sldId id="391" r:id="rId23"/>
    <p:sldId id="369" r:id="rId24"/>
    <p:sldId id="370" r:id="rId25"/>
    <p:sldId id="289" r:id="rId26"/>
    <p:sldId id="371" r:id="rId27"/>
    <p:sldId id="372" r:id="rId28"/>
    <p:sldId id="426" r:id="rId29"/>
    <p:sldId id="373" r:id="rId30"/>
    <p:sldId id="374" r:id="rId31"/>
    <p:sldId id="387" r:id="rId32"/>
    <p:sldId id="375" r:id="rId33"/>
    <p:sldId id="376" r:id="rId34"/>
    <p:sldId id="399" r:id="rId35"/>
    <p:sldId id="377" r:id="rId36"/>
    <p:sldId id="378" r:id="rId37"/>
    <p:sldId id="262" r:id="rId38"/>
    <p:sldId id="379" r:id="rId39"/>
    <p:sldId id="381" r:id="rId40"/>
    <p:sldId id="416" r:id="rId41"/>
    <p:sldId id="382" r:id="rId42"/>
    <p:sldId id="383" r:id="rId43"/>
    <p:sldId id="401" r:id="rId44"/>
    <p:sldId id="428"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G0TlTLprT5sA8L9AkVbZA==" hashData="/VJCkZ8t/yQqKRCyAA5UizCHgQ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F638"/>
    <a:srgbClr val="C00000"/>
    <a:srgbClr val="1201F5"/>
    <a:srgbClr val="0C019D"/>
    <a:srgbClr val="FF66CC"/>
    <a:srgbClr val="79D1E3"/>
    <a:srgbClr val="155315"/>
    <a:srgbClr val="EEB4D1"/>
    <a:srgbClr val="591D3B"/>
    <a:srgbClr val="CC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8042" autoAdjust="0"/>
    <p:restoredTop sz="94660"/>
  </p:normalViewPr>
  <p:slideViewPr>
    <p:cSldViewPr>
      <p:cViewPr>
        <p:scale>
          <a:sx n="50" d="100"/>
          <a:sy n="50" d="100"/>
        </p:scale>
        <p:origin x="-1566" y="-64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641DCC-2506-44CF-BD5A-AF58832E887E}" type="datetimeFigureOut">
              <a:rPr lang="es-ES" smtClean="0"/>
              <a:pPr/>
              <a:t>27/06/2015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68F8C2-FEF8-43FE-89CE-B200B9D7305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27/06/2015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27/06/2015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A9FD602-E96C-4EF9-8517-CC87799D165A}" type="datetimeFigureOut">
              <a:rPr lang="es-ES" smtClean="0"/>
              <a:pPr/>
              <a:t>27/06/2015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A9FD602-E96C-4EF9-8517-CC87799D165A}" type="datetimeFigureOut">
              <a:rPr lang="es-ES" smtClean="0"/>
              <a:pPr/>
              <a:t>27/06/2015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A9FD602-E96C-4EF9-8517-CC87799D165A}" type="datetimeFigureOut">
              <a:rPr lang="es-ES" smtClean="0"/>
              <a:pPr/>
              <a:t>27/06/2015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A9FD602-E96C-4EF9-8517-CC87799D165A}" type="datetimeFigureOut">
              <a:rPr lang="es-ES" smtClean="0"/>
              <a:pPr/>
              <a:t>27/06/2015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A9FD602-E96C-4EF9-8517-CC87799D165A}" type="datetimeFigureOut">
              <a:rPr lang="es-ES" smtClean="0"/>
              <a:pPr/>
              <a:t>27/06/2015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9FD602-E96C-4EF9-8517-CC87799D165A}" type="datetimeFigureOut">
              <a:rPr lang="es-ES" smtClean="0"/>
              <a:pPr/>
              <a:t>27/06/2015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9FD602-E96C-4EF9-8517-CC87799D165A}" type="datetimeFigureOut">
              <a:rPr lang="es-ES" smtClean="0"/>
              <a:pPr/>
              <a:t>27/06/2015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27/06/2015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27/06/2015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41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9FD602-E96C-4EF9-8517-CC87799D165A}" type="datetimeFigureOut">
              <a:rPr lang="es-ES" smtClean="0"/>
              <a:pPr/>
              <a:t>27/06/2015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11D9C8-573E-4B16-AB9A-A307B054EF6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jpeg"/><Relationship Id="rId10" Type="http://schemas.openxmlformats.org/officeDocument/2006/relationships/image" Target="../media/image7.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3.wav"/><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2.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33.jpeg"/></Relationships>
</file>

<file path=ppt/slides/_rels/slide43.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hyperlink" Target="https://vk.com/mispps" TargetMode="External"/><Relationship Id="rId3" Type="http://schemas.openxmlformats.org/officeDocument/2006/relationships/image" Target="../media/image34.png"/><Relationship Id="rId7" Type="http://schemas.openxmlformats.org/officeDocument/2006/relationships/hyperlink" Target="https://www.facebook.com/mispps" TargetMode="External"/><Relationship Id="rId12" Type="http://schemas.openxmlformats.org/officeDocument/2006/relationships/image" Target="../media/image3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6.png"/><Relationship Id="rId11" Type="http://schemas.openxmlformats.org/officeDocument/2006/relationships/hyperlink" Target="https://plus.google.com/+Mispps/" TargetMode="External"/><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2.bp.blogspot.com/-Y1xC5iW_T6U/TzMsn3zHq3I/AAAAAAAACVE/KqVlWo5SXc8/s1600/0k0289_gif-sicodelicos-11.gif"/>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1" y="0"/>
            <a:ext cx="9144001" cy="6858000"/>
          </a:xfrm>
          <a:prstGeom prst="rect">
            <a:avLst/>
          </a:prstGeom>
          <a:noFill/>
        </p:spPr>
      </p:pic>
      <p:pic>
        <p:nvPicPr>
          <p:cNvPr id="61443" name="Picture 3" descr="tratamientos naturales para los oidos"/>
          <p:cNvPicPr>
            <a:picLocks noChangeAspect="1" noChangeArrowheads="1"/>
          </p:cNvPicPr>
          <p:nvPr/>
        </p:nvPicPr>
        <p:blipFill>
          <a:blip r:embed="rId5" cstate="print"/>
          <a:srcRect/>
          <a:stretch>
            <a:fillRect/>
          </a:stretch>
        </p:blipFill>
        <p:spPr bwMode="auto">
          <a:xfrm>
            <a:off x="-44993" y="0"/>
            <a:ext cx="9188993" cy="6858000"/>
          </a:xfrm>
          <a:prstGeom prst="rect">
            <a:avLst/>
          </a:prstGeom>
          <a:noFill/>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908720"/>
            <a:ext cx="6887688" cy="1323439"/>
          </a:xfrm>
          <a:prstGeom prst="rect">
            <a:avLst/>
          </a:prstGeom>
        </p:spPr>
        <p:txBody>
          <a:bodyPr wrap="square">
            <a:spAutoFit/>
          </a:bodyPr>
          <a:lstStyle/>
          <a:p>
            <a:pPr algn="ct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9" name="18 Rectángulo"/>
          <p:cNvSpPr/>
          <p:nvPr/>
        </p:nvSpPr>
        <p:spPr>
          <a:xfrm>
            <a:off x="1691680" y="908720"/>
            <a:ext cx="9144000" cy="4524315"/>
          </a:xfrm>
          <a:prstGeom prst="rect">
            <a:avLst/>
          </a:prstGeom>
        </p:spPr>
        <p:txBody>
          <a:bodyPr wrap="square">
            <a:spAutoFit/>
          </a:bodyPr>
          <a:lstStyle/>
          <a:p>
            <a:pPr algn="ctr"/>
            <a:r>
              <a:rPr lang="es-ES" sz="9600" b="1" dirty="0" smtClean="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ernard MT Condensed" pitchFamily="18" charset="0"/>
              </a:rPr>
              <a:t>QUE TAL </a:t>
            </a:r>
          </a:p>
          <a:p>
            <a:pPr algn="ctr"/>
            <a:r>
              <a:rPr lang="es-ES" sz="9600" b="1" dirty="0" smtClean="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ernard MT Condensed" pitchFamily="18" charset="0"/>
              </a:rPr>
              <a:t>ANDAS </a:t>
            </a:r>
          </a:p>
          <a:p>
            <a:pPr algn="ctr"/>
            <a:r>
              <a:rPr lang="es-ES" sz="9600" b="1" dirty="0" smtClean="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ernard MT Condensed" pitchFamily="18" charset="0"/>
              </a:rPr>
              <a:t>DEL  OIDO</a:t>
            </a:r>
            <a:endParaRPr lang="es-ES" sz="9600" b="1" dirty="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ernard MT Condensed" pitchFamily="18" charset="0"/>
            </a:endParaRPr>
          </a:p>
        </p:txBody>
      </p:sp>
    </p:spTree>
  </p:cSld>
  <p:clrMapOvr>
    <a:masterClrMapping/>
  </p:clrMapOvr>
  <p:transition spd="med" advTm="15000">
    <p:split orient="vert"/>
    <p:sndAc>
      <p:stSnd>
        <p:snd r:embed="rId3" name="Bill Baile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1"/>
                                        </p:tgtEl>
                                        <p:attrNameLst>
                                          <p:attrName>style.opacity</p:attrName>
                                        </p:attrNameLst>
                                      </p:cBhvr>
                                      <p:to>
                                        <p:strVal val="0.25"/>
                                      </p:to>
                                    </p:set>
                                    <p:animEffect filter="image" prLst="opacity: 0.25">
                                      <p:cBhvr rctx="IE">
                                        <p:cTn id="7" dur="indefinite"/>
                                        <p:tgtEl>
                                          <p:spTgt spid="21"/>
                                        </p:tgtEl>
                                      </p:cBhvr>
                                    </p:animEffect>
                                  </p:childTnLst>
                                </p:cTn>
                              </p:par>
                              <p:par>
                                <p:cTn id="8" presetID="23" presetClass="entr" presetSubtype="16" fill="hold" nodeType="withEffect">
                                  <p:stCondLst>
                                    <p:cond delay="0"/>
                                  </p:stCondLst>
                                  <p:childTnLst>
                                    <p:set>
                                      <p:cBhvr>
                                        <p:cTn id="9" dur="1" fill="hold">
                                          <p:stCondLst>
                                            <p:cond delay="0"/>
                                          </p:stCondLst>
                                        </p:cTn>
                                        <p:tgtEl>
                                          <p:spTgt spid="19">
                                            <p:txEl>
                                              <p:pRg st="0" end="0"/>
                                            </p:txEl>
                                          </p:spTgt>
                                        </p:tgtEl>
                                        <p:attrNameLst>
                                          <p:attrName>style.visibility</p:attrName>
                                        </p:attrNameLst>
                                      </p:cBhvr>
                                      <p:to>
                                        <p:strVal val="visible"/>
                                      </p:to>
                                    </p:set>
                                    <p:anim calcmode="lin" valueType="num">
                                      <p:cBhvr>
                                        <p:cTn id="10" dur="20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11" dur="2000" fill="hold"/>
                                        <p:tgtEl>
                                          <p:spTgt spid="19">
                                            <p:txEl>
                                              <p:pRg st="0" end="0"/>
                                            </p:txEl>
                                          </p:spTgt>
                                        </p:tgtEl>
                                        <p:attrNameLst>
                                          <p:attrName>ppt_h</p:attrName>
                                        </p:attrNameLst>
                                      </p:cBhvr>
                                      <p:tavLst>
                                        <p:tav tm="0">
                                          <p:val>
                                            <p:fltVal val="0"/>
                                          </p:val>
                                        </p:tav>
                                        <p:tav tm="100000">
                                          <p:val>
                                            <p:strVal val="#ppt_h"/>
                                          </p:val>
                                        </p:tav>
                                      </p:tavLst>
                                    </p:anim>
                                  </p:childTnLst>
                                </p:cTn>
                              </p:par>
                            </p:childTnLst>
                          </p:cTn>
                        </p:par>
                        <p:par>
                          <p:cTn id="12" fill="hold">
                            <p:stCondLst>
                              <p:cond delay="2000"/>
                            </p:stCondLst>
                            <p:childTnLst>
                              <p:par>
                                <p:cTn id="13" presetID="23" presetClass="entr" presetSubtype="16" fill="hold" nodeType="afterEffect">
                                  <p:stCondLst>
                                    <p:cond delay="0"/>
                                  </p:stCondLst>
                                  <p:childTnLst>
                                    <p:set>
                                      <p:cBhvr>
                                        <p:cTn id="14" dur="1" fill="hold">
                                          <p:stCondLst>
                                            <p:cond delay="0"/>
                                          </p:stCondLst>
                                        </p:cTn>
                                        <p:tgtEl>
                                          <p:spTgt spid="19">
                                            <p:txEl>
                                              <p:pRg st="1" end="1"/>
                                            </p:txEl>
                                          </p:spTgt>
                                        </p:tgtEl>
                                        <p:attrNameLst>
                                          <p:attrName>style.visibility</p:attrName>
                                        </p:attrNameLst>
                                      </p:cBhvr>
                                      <p:to>
                                        <p:strVal val="visible"/>
                                      </p:to>
                                    </p:set>
                                    <p:anim calcmode="lin" valueType="num">
                                      <p:cBhvr>
                                        <p:cTn id="15" dur="2000" fill="hold"/>
                                        <p:tgtEl>
                                          <p:spTgt spid="19">
                                            <p:txEl>
                                              <p:pRg st="1" end="1"/>
                                            </p:txEl>
                                          </p:spTgt>
                                        </p:tgtEl>
                                        <p:attrNameLst>
                                          <p:attrName>ppt_w</p:attrName>
                                        </p:attrNameLst>
                                      </p:cBhvr>
                                      <p:tavLst>
                                        <p:tav tm="0">
                                          <p:val>
                                            <p:fltVal val="0"/>
                                          </p:val>
                                        </p:tav>
                                        <p:tav tm="100000">
                                          <p:val>
                                            <p:strVal val="#ppt_w"/>
                                          </p:val>
                                        </p:tav>
                                      </p:tavLst>
                                    </p:anim>
                                    <p:anim calcmode="lin" valueType="num">
                                      <p:cBhvr>
                                        <p:cTn id="16" dur="2000" fill="hold"/>
                                        <p:tgtEl>
                                          <p:spTgt spid="19">
                                            <p:txEl>
                                              <p:pRg st="1" end="1"/>
                                            </p:txEl>
                                          </p:spTgt>
                                        </p:tgtEl>
                                        <p:attrNameLst>
                                          <p:attrName>ppt_h</p:attrName>
                                        </p:attrNameLst>
                                      </p:cBhvr>
                                      <p:tavLst>
                                        <p:tav tm="0">
                                          <p:val>
                                            <p:fltVal val="0"/>
                                          </p:val>
                                        </p:tav>
                                        <p:tav tm="100000">
                                          <p:val>
                                            <p:strVal val="#ppt_h"/>
                                          </p:val>
                                        </p:tav>
                                      </p:tavLst>
                                    </p:anim>
                                  </p:childTnLst>
                                </p:cTn>
                              </p:par>
                            </p:childTnLst>
                          </p:cTn>
                        </p:par>
                        <p:par>
                          <p:cTn id="17" fill="hold">
                            <p:stCondLst>
                              <p:cond delay="4000"/>
                            </p:stCondLst>
                            <p:childTnLst>
                              <p:par>
                                <p:cTn id="18" presetID="23" presetClass="entr" presetSubtype="16" fill="hold" nodeType="afterEffect">
                                  <p:stCondLst>
                                    <p:cond delay="0"/>
                                  </p:stCondLst>
                                  <p:childTnLst>
                                    <p:set>
                                      <p:cBhvr>
                                        <p:cTn id="19" dur="1" fill="hold">
                                          <p:stCondLst>
                                            <p:cond delay="0"/>
                                          </p:stCondLst>
                                        </p:cTn>
                                        <p:tgtEl>
                                          <p:spTgt spid="19">
                                            <p:txEl>
                                              <p:pRg st="2" end="2"/>
                                            </p:txEl>
                                          </p:spTgt>
                                        </p:tgtEl>
                                        <p:attrNameLst>
                                          <p:attrName>style.visibility</p:attrName>
                                        </p:attrNameLst>
                                      </p:cBhvr>
                                      <p:to>
                                        <p:strVal val="visible"/>
                                      </p:to>
                                    </p:set>
                                    <p:anim calcmode="lin" valueType="num">
                                      <p:cBhvr>
                                        <p:cTn id="20" dur="2000" fill="hold"/>
                                        <p:tgtEl>
                                          <p:spTgt spid="19">
                                            <p:txEl>
                                              <p:pRg st="2" end="2"/>
                                            </p:txEl>
                                          </p:spTgt>
                                        </p:tgtEl>
                                        <p:attrNameLst>
                                          <p:attrName>ppt_w</p:attrName>
                                        </p:attrNameLst>
                                      </p:cBhvr>
                                      <p:tavLst>
                                        <p:tav tm="0">
                                          <p:val>
                                            <p:fltVal val="0"/>
                                          </p:val>
                                        </p:tav>
                                        <p:tav tm="100000">
                                          <p:val>
                                            <p:strVal val="#ppt_w"/>
                                          </p:val>
                                        </p:tav>
                                      </p:tavLst>
                                    </p:anim>
                                    <p:anim calcmode="lin" valueType="num">
                                      <p:cBhvr>
                                        <p:cTn id="21" dur="2000" fill="hold"/>
                                        <p:tgtEl>
                                          <p:spTgt spid="19">
                                            <p:txEl>
                                              <p:pRg st="2" end="2"/>
                                            </p:txEl>
                                          </p:spTgt>
                                        </p:tgtEl>
                                        <p:attrNameLst>
                                          <p:attrName>ppt_h</p:attrName>
                                        </p:attrNameLst>
                                      </p:cBhvr>
                                      <p:tavLst>
                                        <p:tav tm="0">
                                          <p:val>
                                            <p:fltVal val="0"/>
                                          </p:val>
                                        </p:tav>
                                        <p:tav tm="100000">
                                          <p:val>
                                            <p:strVal val="#ppt_h"/>
                                          </p:val>
                                        </p:tav>
                                      </p:tavLst>
                                    </p:anim>
                                  </p:childTnLst>
                                </p:cTn>
                              </p:par>
                            </p:childTnLst>
                          </p:cTn>
                        </p:par>
                        <p:par>
                          <p:cTn id="22" fill="hold">
                            <p:stCondLst>
                              <p:cond delay="6000"/>
                            </p:stCondLst>
                            <p:childTnLst>
                              <p:par>
                                <p:cTn id="23" presetID="17" presetClass="entr" presetSubtype="10" fill="hold" nodeType="afterEffect">
                                  <p:stCondLst>
                                    <p:cond delay="0"/>
                                  </p:stCondLst>
                                  <p:childTnLst>
                                    <p:set>
                                      <p:cBhvr>
                                        <p:cTn id="24" dur="1" fill="hold">
                                          <p:stCondLst>
                                            <p:cond delay="0"/>
                                          </p:stCondLst>
                                        </p:cTn>
                                        <p:tgtEl>
                                          <p:spTgt spid="61443"/>
                                        </p:tgtEl>
                                        <p:attrNameLst>
                                          <p:attrName>style.visibility</p:attrName>
                                        </p:attrNameLst>
                                      </p:cBhvr>
                                      <p:to>
                                        <p:strVal val="visible"/>
                                      </p:to>
                                    </p:set>
                                    <p:anim calcmode="lin" valueType="num">
                                      <p:cBhvr>
                                        <p:cTn id="25" dur="3000" fill="hold"/>
                                        <p:tgtEl>
                                          <p:spTgt spid="61443"/>
                                        </p:tgtEl>
                                        <p:attrNameLst>
                                          <p:attrName>ppt_w</p:attrName>
                                        </p:attrNameLst>
                                      </p:cBhvr>
                                      <p:tavLst>
                                        <p:tav tm="0">
                                          <p:val>
                                            <p:fltVal val="0"/>
                                          </p:val>
                                        </p:tav>
                                        <p:tav tm="100000">
                                          <p:val>
                                            <p:strVal val="#ppt_w"/>
                                          </p:val>
                                        </p:tav>
                                      </p:tavLst>
                                    </p:anim>
                                    <p:anim calcmode="lin" valueType="num">
                                      <p:cBhvr>
                                        <p:cTn id="26" dur="3000" fill="hold"/>
                                        <p:tgtEl>
                                          <p:spTgt spid="6144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2" descr="Post"/>
          <p:cNvPicPr>
            <a:picLocks noChangeAspect="1" noChangeArrowheads="1"/>
          </p:cNvPicPr>
          <p:nvPr/>
        </p:nvPicPr>
        <p:blipFill>
          <a:blip r:embed="rId2" cstate="print"/>
          <a:srcRect/>
          <a:stretch>
            <a:fillRect/>
          </a:stretch>
        </p:blipFill>
        <p:spPr bwMode="auto">
          <a:xfrm>
            <a:off x="0" y="0"/>
            <a:ext cx="9225987" cy="6858000"/>
          </a:xfrm>
          <a:prstGeom prst="rect">
            <a:avLst/>
          </a:prstGeom>
          <a:noFill/>
        </p:spPr>
      </p:pic>
      <p:sp>
        <p:nvSpPr>
          <p:cNvPr id="2" name="1 Título"/>
          <p:cNvSpPr>
            <a:spLocks noGrp="1"/>
          </p:cNvSpPr>
          <p:nvPr>
            <p:ph type="ctrTitle"/>
          </p:nvPr>
        </p:nvSpPr>
        <p:spPr>
          <a:xfrm>
            <a:off x="0" y="0"/>
            <a:ext cx="9144000" cy="6858000"/>
          </a:xfrm>
        </p:spPr>
        <p:txBody>
          <a:bodyPr/>
          <a:lstStyle/>
          <a:p>
            <a:endParaRPr lang="es-ES" dirty="0"/>
          </a:p>
        </p:txBody>
      </p:sp>
      <p:sp>
        <p:nvSpPr>
          <p:cNvPr id="6" name="5 Extracto"/>
          <p:cNvSpPr/>
          <p:nvPr/>
        </p:nvSpPr>
        <p:spPr>
          <a:xfrm rot="18703905">
            <a:off x="-268973" y="-229854"/>
            <a:ext cx="1492876" cy="1288278"/>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2949416">
            <a:off x="7957246" y="-235650"/>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18703905">
            <a:off x="29560" y="50170"/>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2949416">
            <a:off x="7671494" y="50101"/>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8703905">
            <a:off x="458188" y="335947"/>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2949416">
            <a:off x="7262228" y="403077"/>
            <a:ext cx="1670533"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886816" y="693087"/>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8703905">
            <a:off x="1315444" y="978864"/>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957114" y="693044"/>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599924" y="978796"/>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2949416">
            <a:off x="6140561" y="1331747"/>
            <a:ext cx="1670533"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672634" y="1336055"/>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1958386" y="1621806"/>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8703905">
            <a:off x="2387014" y="1907583"/>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13738474">
            <a:off x="-257708" y="5765176"/>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792288">
            <a:off x="5822676" y="1688347"/>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2993978">
            <a:off x="5322611" y="2045537"/>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7893755">
            <a:off x="7887391" y="5765216"/>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rot="13738474">
            <a:off x="28044" y="5479423"/>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2000"/>
                                        <p:tgtEl>
                                          <p:spTgt spid="8"/>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plus(in)">
                                      <p:cBhvr>
                                        <p:cTn id="13" dur="2000"/>
                                        <p:tgtEl>
                                          <p:spTgt spid="10"/>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2000"/>
                                        <p:tgtEl>
                                          <p:spTgt spid="12"/>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plus(in)">
                                      <p:cBhvr>
                                        <p:cTn id="19" dur="2000"/>
                                        <p:tgtEl>
                                          <p:spTgt spid="13"/>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plus(in)">
                                      <p:cBhvr>
                                        <p:cTn id="22" dur="2000"/>
                                        <p:tgtEl>
                                          <p:spTgt spid="1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plus(in)">
                                      <p:cBhvr>
                                        <p:cTn id="25" dur="2000"/>
                                        <p:tgtEl>
                                          <p:spTgt spid="1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plus(in)">
                                      <p:cBhvr>
                                        <p:cTn id="28" dur="2000"/>
                                        <p:tgtEl>
                                          <p:spTgt spid="1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plus(in)">
                                      <p:cBhvr>
                                        <p:cTn id="31" dur="2000"/>
                                        <p:tgtEl>
                                          <p:spTgt spid="2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2000"/>
                                        <p:tgtEl>
                                          <p:spTgt spid="2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plus(in)">
                                      <p:cBhvr>
                                        <p:cTn id="55" dur="2000"/>
                                        <p:tgtEl>
                                          <p:spTgt spid="7"/>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plus(in)">
                                      <p:cBhvr>
                                        <p:cTn id="58" dur="2000"/>
                                        <p:tgtEl>
                                          <p:spTgt spid="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plus(in)">
                                      <p:cBhvr>
                                        <p:cTn id="61" dur="2000"/>
                                        <p:tgtEl>
                                          <p:spTgt spid="11"/>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plus(in)">
                                      <p:cBhvr>
                                        <p:cTn id="64" dur="2000"/>
                                        <p:tgtEl>
                                          <p:spTgt spid="14"/>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plus(in)">
                                      <p:cBhvr>
                                        <p:cTn id="67" dur="2000"/>
                                        <p:tgtEl>
                                          <p:spTgt spid="15"/>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plus(in)">
                                      <p:cBhvr>
                                        <p:cTn id="70" dur="2000"/>
                                        <p:tgtEl>
                                          <p:spTgt spid="16"/>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2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2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2000"/>
                                        <p:tgtEl>
                                          <p:spTgt spid="23"/>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plus(in)">
                                      <p:cBhvr>
                                        <p:cTn id="82" dur="2000"/>
                                        <p:tgtEl>
                                          <p:spTgt spid="3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plus(in)">
                                      <p:cBhvr>
                                        <p:cTn id="85" dur="2000"/>
                                        <p:tgtEl>
                                          <p:spTgt spid="3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plus(in)">
                                      <p:cBhvr>
                                        <p:cTn id="88" dur="2000"/>
                                        <p:tgtEl>
                                          <p:spTgt spid="3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plus(in)">
                                      <p:cBhvr>
                                        <p:cTn id="91" dur="2000"/>
                                        <p:tgtEl>
                                          <p:spTgt spid="3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plus(in)">
                                      <p:cBhvr>
                                        <p:cTn id="94" dur="2000"/>
                                        <p:tgtEl>
                                          <p:spTgt spid="3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plus(in)">
                                      <p:cBhvr>
                                        <p:cTn id="97" dur="2000"/>
                                        <p:tgtEl>
                                          <p:spTgt spid="3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plus(in)">
                                      <p:cBhvr>
                                        <p:cTn id="100" dur="2000"/>
                                        <p:tgtEl>
                                          <p:spTgt spid="37"/>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6"/>
                                        </p:tgtEl>
                                        <p:attrNameLst>
                                          <p:attrName>style.visibility</p:attrName>
                                        </p:attrNameLst>
                                      </p:cBhvr>
                                      <p:to>
                                        <p:strVal val="visible"/>
                                      </p:to>
                                    </p:set>
                                    <p:anim calcmode="lin" valueType="num">
                                      <p:cBhvr>
                                        <p:cTn id="103" dur="2000" fill="hold"/>
                                        <p:tgtEl>
                                          <p:spTgt spid="6"/>
                                        </p:tgtEl>
                                        <p:attrNameLst>
                                          <p:attrName>ppt_w</p:attrName>
                                        </p:attrNameLst>
                                      </p:cBhvr>
                                      <p:tavLst>
                                        <p:tav tm="0">
                                          <p:val>
                                            <p:fltVal val="0"/>
                                          </p:val>
                                        </p:tav>
                                        <p:tav tm="100000">
                                          <p:val>
                                            <p:strVal val="#ppt_w"/>
                                          </p:val>
                                        </p:tav>
                                      </p:tavLst>
                                    </p:anim>
                                    <p:anim calcmode="lin" valueType="num">
                                      <p:cBhvr>
                                        <p:cTn id="104" dur="2000" fill="hold"/>
                                        <p:tgtEl>
                                          <p:spTgt spid="6"/>
                                        </p:tgtEl>
                                        <p:attrNameLst>
                                          <p:attrName>ppt_h</p:attrName>
                                        </p:attrNameLst>
                                      </p:cBhvr>
                                      <p:tavLst>
                                        <p:tav tm="0">
                                          <p:val>
                                            <p:fltVal val="0"/>
                                          </p:val>
                                        </p:tav>
                                        <p:tav tm="100000">
                                          <p:val>
                                            <p:strVal val="#ppt_h"/>
                                          </p:val>
                                        </p:tav>
                                      </p:tavLst>
                                    </p:anim>
                                    <p:anim calcmode="lin" valueType="num">
                                      <p:cBhvr>
                                        <p:cTn id="105" dur="2000" fill="hold"/>
                                        <p:tgtEl>
                                          <p:spTgt spid="6"/>
                                        </p:tgtEl>
                                        <p:attrNameLst>
                                          <p:attrName>style.rotation</p:attrName>
                                        </p:attrNameLst>
                                      </p:cBhvr>
                                      <p:tavLst>
                                        <p:tav tm="0">
                                          <p:val>
                                            <p:fltVal val="360"/>
                                          </p:val>
                                        </p:tav>
                                        <p:tav tm="100000">
                                          <p:val>
                                            <p:fltVal val="0"/>
                                          </p:val>
                                        </p:tav>
                                      </p:tavLst>
                                    </p:anim>
                                    <p:animEffect transition="in" filter="fade">
                                      <p:cBhvr>
                                        <p:cTn id="106" dur="2000"/>
                                        <p:tgtEl>
                                          <p:spTgt spid="6"/>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p:cTn id="109" dur="2000" fill="hold"/>
                                        <p:tgtEl>
                                          <p:spTgt spid="8"/>
                                        </p:tgtEl>
                                        <p:attrNameLst>
                                          <p:attrName>ppt_w</p:attrName>
                                        </p:attrNameLst>
                                      </p:cBhvr>
                                      <p:tavLst>
                                        <p:tav tm="0">
                                          <p:val>
                                            <p:fltVal val="0"/>
                                          </p:val>
                                        </p:tav>
                                        <p:tav tm="100000">
                                          <p:val>
                                            <p:strVal val="#ppt_w"/>
                                          </p:val>
                                        </p:tav>
                                      </p:tavLst>
                                    </p:anim>
                                    <p:anim calcmode="lin" valueType="num">
                                      <p:cBhvr>
                                        <p:cTn id="110" dur="2000" fill="hold"/>
                                        <p:tgtEl>
                                          <p:spTgt spid="8"/>
                                        </p:tgtEl>
                                        <p:attrNameLst>
                                          <p:attrName>ppt_h</p:attrName>
                                        </p:attrNameLst>
                                      </p:cBhvr>
                                      <p:tavLst>
                                        <p:tav tm="0">
                                          <p:val>
                                            <p:fltVal val="0"/>
                                          </p:val>
                                        </p:tav>
                                        <p:tav tm="100000">
                                          <p:val>
                                            <p:strVal val="#ppt_h"/>
                                          </p:val>
                                        </p:tav>
                                      </p:tavLst>
                                    </p:anim>
                                    <p:anim calcmode="lin" valueType="num">
                                      <p:cBhvr>
                                        <p:cTn id="111" dur="2000" fill="hold"/>
                                        <p:tgtEl>
                                          <p:spTgt spid="8"/>
                                        </p:tgtEl>
                                        <p:attrNameLst>
                                          <p:attrName>style.rotation</p:attrName>
                                        </p:attrNameLst>
                                      </p:cBhvr>
                                      <p:tavLst>
                                        <p:tav tm="0">
                                          <p:val>
                                            <p:fltVal val="360"/>
                                          </p:val>
                                        </p:tav>
                                        <p:tav tm="100000">
                                          <p:val>
                                            <p:fltVal val="0"/>
                                          </p:val>
                                        </p:tav>
                                      </p:tavLst>
                                    </p:anim>
                                    <p:animEffect transition="in" filter="fade">
                                      <p:cBhvr>
                                        <p:cTn id="112" dur="2000"/>
                                        <p:tgtEl>
                                          <p:spTgt spid="8"/>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10"/>
                                        </p:tgtEl>
                                        <p:attrNameLst>
                                          <p:attrName>style.visibility</p:attrName>
                                        </p:attrNameLst>
                                      </p:cBhvr>
                                      <p:to>
                                        <p:strVal val="visible"/>
                                      </p:to>
                                    </p:set>
                                    <p:anim calcmode="lin" valueType="num">
                                      <p:cBhvr>
                                        <p:cTn id="115" dur="2000" fill="hold"/>
                                        <p:tgtEl>
                                          <p:spTgt spid="10"/>
                                        </p:tgtEl>
                                        <p:attrNameLst>
                                          <p:attrName>ppt_w</p:attrName>
                                        </p:attrNameLst>
                                      </p:cBhvr>
                                      <p:tavLst>
                                        <p:tav tm="0">
                                          <p:val>
                                            <p:fltVal val="0"/>
                                          </p:val>
                                        </p:tav>
                                        <p:tav tm="100000">
                                          <p:val>
                                            <p:strVal val="#ppt_w"/>
                                          </p:val>
                                        </p:tav>
                                      </p:tavLst>
                                    </p:anim>
                                    <p:anim calcmode="lin" valueType="num">
                                      <p:cBhvr>
                                        <p:cTn id="116" dur="2000" fill="hold"/>
                                        <p:tgtEl>
                                          <p:spTgt spid="10"/>
                                        </p:tgtEl>
                                        <p:attrNameLst>
                                          <p:attrName>ppt_h</p:attrName>
                                        </p:attrNameLst>
                                      </p:cBhvr>
                                      <p:tavLst>
                                        <p:tav tm="0">
                                          <p:val>
                                            <p:fltVal val="0"/>
                                          </p:val>
                                        </p:tav>
                                        <p:tav tm="100000">
                                          <p:val>
                                            <p:strVal val="#ppt_h"/>
                                          </p:val>
                                        </p:tav>
                                      </p:tavLst>
                                    </p:anim>
                                    <p:anim calcmode="lin" valueType="num">
                                      <p:cBhvr>
                                        <p:cTn id="117" dur="2000" fill="hold"/>
                                        <p:tgtEl>
                                          <p:spTgt spid="10"/>
                                        </p:tgtEl>
                                        <p:attrNameLst>
                                          <p:attrName>style.rotation</p:attrName>
                                        </p:attrNameLst>
                                      </p:cBhvr>
                                      <p:tavLst>
                                        <p:tav tm="0">
                                          <p:val>
                                            <p:fltVal val="360"/>
                                          </p:val>
                                        </p:tav>
                                        <p:tav tm="100000">
                                          <p:val>
                                            <p:fltVal val="0"/>
                                          </p:val>
                                        </p:tav>
                                      </p:tavLst>
                                    </p:anim>
                                    <p:animEffect transition="in" filter="fade">
                                      <p:cBhvr>
                                        <p:cTn id="118" dur="2000"/>
                                        <p:tgtEl>
                                          <p:spTgt spid="10"/>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p:cTn id="121" dur="2000" fill="hold"/>
                                        <p:tgtEl>
                                          <p:spTgt spid="12"/>
                                        </p:tgtEl>
                                        <p:attrNameLst>
                                          <p:attrName>ppt_w</p:attrName>
                                        </p:attrNameLst>
                                      </p:cBhvr>
                                      <p:tavLst>
                                        <p:tav tm="0">
                                          <p:val>
                                            <p:fltVal val="0"/>
                                          </p:val>
                                        </p:tav>
                                        <p:tav tm="100000">
                                          <p:val>
                                            <p:strVal val="#ppt_w"/>
                                          </p:val>
                                        </p:tav>
                                      </p:tavLst>
                                    </p:anim>
                                    <p:anim calcmode="lin" valueType="num">
                                      <p:cBhvr>
                                        <p:cTn id="122" dur="2000" fill="hold"/>
                                        <p:tgtEl>
                                          <p:spTgt spid="12"/>
                                        </p:tgtEl>
                                        <p:attrNameLst>
                                          <p:attrName>ppt_h</p:attrName>
                                        </p:attrNameLst>
                                      </p:cBhvr>
                                      <p:tavLst>
                                        <p:tav tm="0">
                                          <p:val>
                                            <p:fltVal val="0"/>
                                          </p:val>
                                        </p:tav>
                                        <p:tav tm="100000">
                                          <p:val>
                                            <p:strVal val="#ppt_h"/>
                                          </p:val>
                                        </p:tav>
                                      </p:tavLst>
                                    </p:anim>
                                    <p:anim calcmode="lin" valueType="num">
                                      <p:cBhvr>
                                        <p:cTn id="123" dur="2000" fill="hold"/>
                                        <p:tgtEl>
                                          <p:spTgt spid="12"/>
                                        </p:tgtEl>
                                        <p:attrNameLst>
                                          <p:attrName>style.rotation</p:attrName>
                                        </p:attrNameLst>
                                      </p:cBhvr>
                                      <p:tavLst>
                                        <p:tav tm="0">
                                          <p:val>
                                            <p:fltVal val="360"/>
                                          </p:val>
                                        </p:tav>
                                        <p:tav tm="100000">
                                          <p:val>
                                            <p:fltVal val="0"/>
                                          </p:val>
                                        </p:tav>
                                      </p:tavLst>
                                    </p:anim>
                                    <p:animEffect transition="in" filter="fade">
                                      <p:cBhvr>
                                        <p:cTn id="124" dur="2000"/>
                                        <p:tgtEl>
                                          <p:spTgt spid="12"/>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13"/>
                                        </p:tgtEl>
                                        <p:attrNameLst>
                                          <p:attrName>style.visibility</p:attrName>
                                        </p:attrNameLst>
                                      </p:cBhvr>
                                      <p:to>
                                        <p:strVal val="visible"/>
                                      </p:to>
                                    </p:set>
                                    <p:anim calcmode="lin" valueType="num">
                                      <p:cBhvr>
                                        <p:cTn id="127" dur="2000" fill="hold"/>
                                        <p:tgtEl>
                                          <p:spTgt spid="13"/>
                                        </p:tgtEl>
                                        <p:attrNameLst>
                                          <p:attrName>ppt_w</p:attrName>
                                        </p:attrNameLst>
                                      </p:cBhvr>
                                      <p:tavLst>
                                        <p:tav tm="0">
                                          <p:val>
                                            <p:fltVal val="0"/>
                                          </p:val>
                                        </p:tav>
                                        <p:tav tm="100000">
                                          <p:val>
                                            <p:strVal val="#ppt_w"/>
                                          </p:val>
                                        </p:tav>
                                      </p:tavLst>
                                    </p:anim>
                                    <p:anim calcmode="lin" valueType="num">
                                      <p:cBhvr>
                                        <p:cTn id="128" dur="2000" fill="hold"/>
                                        <p:tgtEl>
                                          <p:spTgt spid="13"/>
                                        </p:tgtEl>
                                        <p:attrNameLst>
                                          <p:attrName>ppt_h</p:attrName>
                                        </p:attrNameLst>
                                      </p:cBhvr>
                                      <p:tavLst>
                                        <p:tav tm="0">
                                          <p:val>
                                            <p:fltVal val="0"/>
                                          </p:val>
                                        </p:tav>
                                        <p:tav tm="100000">
                                          <p:val>
                                            <p:strVal val="#ppt_h"/>
                                          </p:val>
                                        </p:tav>
                                      </p:tavLst>
                                    </p:anim>
                                    <p:anim calcmode="lin" valueType="num">
                                      <p:cBhvr>
                                        <p:cTn id="129" dur="2000" fill="hold"/>
                                        <p:tgtEl>
                                          <p:spTgt spid="13"/>
                                        </p:tgtEl>
                                        <p:attrNameLst>
                                          <p:attrName>style.rotation</p:attrName>
                                        </p:attrNameLst>
                                      </p:cBhvr>
                                      <p:tavLst>
                                        <p:tav tm="0">
                                          <p:val>
                                            <p:fltVal val="360"/>
                                          </p:val>
                                        </p:tav>
                                        <p:tav tm="100000">
                                          <p:val>
                                            <p:fltVal val="0"/>
                                          </p:val>
                                        </p:tav>
                                      </p:tavLst>
                                    </p:anim>
                                    <p:animEffect transition="in" filter="fade">
                                      <p:cBhvr>
                                        <p:cTn id="130" dur="2000"/>
                                        <p:tgtEl>
                                          <p:spTgt spid="13"/>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p:cTn id="133" dur="2000" fill="hold"/>
                                        <p:tgtEl>
                                          <p:spTgt spid="17"/>
                                        </p:tgtEl>
                                        <p:attrNameLst>
                                          <p:attrName>ppt_w</p:attrName>
                                        </p:attrNameLst>
                                      </p:cBhvr>
                                      <p:tavLst>
                                        <p:tav tm="0">
                                          <p:val>
                                            <p:fltVal val="0"/>
                                          </p:val>
                                        </p:tav>
                                        <p:tav tm="100000">
                                          <p:val>
                                            <p:strVal val="#ppt_w"/>
                                          </p:val>
                                        </p:tav>
                                      </p:tavLst>
                                    </p:anim>
                                    <p:anim calcmode="lin" valueType="num">
                                      <p:cBhvr>
                                        <p:cTn id="134" dur="2000" fill="hold"/>
                                        <p:tgtEl>
                                          <p:spTgt spid="17"/>
                                        </p:tgtEl>
                                        <p:attrNameLst>
                                          <p:attrName>ppt_h</p:attrName>
                                        </p:attrNameLst>
                                      </p:cBhvr>
                                      <p:tavLst>
                                        <p:tav tm="0">
                                          <p:val>
                                            <p:fltVal val="0"/>
                                          </p:val>
                                        </p:tav>
                                        <p:tav tm="100000">
                                          <p:val>
                                            <p:strVal val="#ppt_h"/>
                                          </p:val>
                                        </p:tav>
                                      </p:tavLst>
                                    </p:anim>
                                    <p:anim calcmode="lin" valueType="num">
                                      <p:cBhvr>
                                        <p:cTn id="135" dur="2000" fill="hold"/>
                                        <p:tgtEl>
                                          <p:spTgt spid="17"/>
                                        </p:tgtEl>
                                        <p:attrNameLst>
                                          <p:attrName>style.rotation</p:attrName>
                                        </p:attrNameLst>
                                      </p:cBhvr>
                                      <p:tavLst>
                                        <p:tav tm="0">
                                          <p:val>
                                            <p:fltVal val="360"/>
                                          </p:val>
                                        </p:tav>
                                        <p:tav tm="100000">
                                          <p:val>
                                            <p:fltVal val="0"/>
                                          </p:val>
                                        </p:tav>
                                      </p:tavLst>
                                    </p:anim>
                                    <p:animEffect transition="in" filter="fade">
                                      <p:cBhvr>
                                        <p:cTn id="136" dur="2000"/>
                                        <p:tgtEl>
                                          <p:spTgt spid="17"/>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2000" fill="hold"/>
                                        <p:tgtEl>
                                          <p:spTgt spid="18"/>
                                        </p:tgtEl>
                                        <p:attrNameLst>
                                          <p:attrName>ppt_w</p:attrName>
                                        </p:attrNameLst>
                                      </p:cBhvr>
                                      <p:tavLst>
                                        <p:tav tm="0">
                                          <p:val>
                                            <p:fltVal val="0"/>
                                          </p:val>
                                        </p:tav>
                                        <p:tav tm="100000">
                                          <p:val>
                                            <p:strVal val="#ppt_w"/>
                                          </p:val>
                                        </p:tav>
                                      </p:tavLst>
                                    </p:anim>
                                    <p:anim calcmode="lin" valueType="num">
                                      <p:cBhvr>
                                        <p:cTn id="140" dur="2000" fill="hold"/>
                                        <p:tgtEl>
                                          <p:spTgt spid="18"/>
                                        </p:tgtEl>
                                        <p:attrNameLst>
                                          <p:attrName>ppt_h</p:attrName>
                                        </p:attrNameLst>
                                      </p:cBhvr>
                                      <p:tavLst>
                                        <p:tav tm="0">
                                          <p:val>
                                            <p:fltVal val="0"/>
                                          </p:val>
                                        </p:tav>
                                        <p:tav tm="100000">
                                          <p:val>
                                            <p:strVal val="#ppt_h"/>
                                          </p:val>
                                        </p:tav>
                                      </p:tavLst>
                                    </p:anim>
                                    <p:anim calcmode="lin" valueType="num">
                                      <p:cBhvr>
                                        <p:cTn id="141" dur="2000" fill="hold"/>
                                        <p:tgtEl>
                                          <p:spTgt spid="18"/>
                                        </p:tgtEl>
                                        <p:attrNameLst>
                                          <p:attrName>style.rotation</p:attrName>
                                        </p:attrNameLst>
                                      </p:cBhvr>
                                      <p:tavLst>
                                        <p:tav tm="0">
                                          <p:val>
                                            <p:fltVal val="360"/>
                                          </p:val>
                                        </p:tav>
                                        <p:tav tm="100000">
                                          <p:val>
                                            <p:fltVal val="0"/>
                                          </p:val>
                                        </p:tav>
                                      </p:tavLst>
                                    </p:anim>
                                    <p:animEffect transition="in" filter="fade">
                                      <p:cBhvr>
                                        <p:cTn id="142" dur="2000"/>
                                        <p:tgtEl>
                                          <p:spTgt spid="18"/>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p:val>
                                            <p:fltVal val="0"/>
                                          </p:val>
                                        </p:tav>
                                        <p:tav tm="100000">
                                          <p:val>
                                            <p:strVal val="#ppt_w"/>
                                          </p:val>
                                        </p:tav>
                                      </p:tavLst>
                                    </p:anim>
                                    <p:anim calcmode="lin" valueType="num">
                                      <p:cBhvr>
                                        <p:cTn id="146" dur="2000" fill="hold"/>
                                        <p:tgtEl>
                                          <p:spTgt spid="19"/>
                                        </p:tgtEl>
                                        <p:attrNameLst>
                                          <p:attrName>ppt_h</p:attrName>
                                        </p:attrNameLst>
                                      </p:cBhvr>
                                      <p:tavLst>
                                        <p:tav tm="0">
                                          <p:val>
                                            <p:fltVal val="0"/>
                                          </p:val>
                                        </p:tav>
                                        <p:tav tm="100000">
                                          <p:val>
                                            <p:strVal val="#ppt_h"/>
                                          </p:val>
                                        </p:tav>
                                      </p:tavLst>
                                    </p:anim>
                                    <p:anim calcmode="lin" valueType="num">
                                      <p:cBhvr>
                                        <p:cTn id="147" dur="2000" fill="hold"/>
                                        <p:tgtEl>
                                          <p:spTgt spid="19"/>
                                        </p:tgtEl>
                                        <p:attrNameLst>
                                          <p:attrName>style.rotation</p:attrName>
                                        </p:attrNameLst>
                                      </p:cBhvr>
                                      <p:tavLst>
                                        <p:tav tm="0">
                                          <p:val>
                                            <p:fltVal val="360"/>
                                          </p:val>
                                        </p:tav>
                                        <p:tav tm="100000">
                                          <p:val>
                                            <p:fltVal val="0"/>
                                          </p:val>
                                        </p:tav>
                                      </p:tavLst>
                                    </p:anim>
                                    <p:animEffect transition="in" filter="fade">
                                      <p:cBhvr>
                                        <p:cTn id="148" dur="2000"/>
                                        <p:tgtEl>
                                          <p:spTgt spid="19"/>
                                        </p:tgtEl>
                                      </p:cBhvr>
                                    </p:animEffect>
                                  </p:childTnLst>
                                </p:cTn>
                              </p:par>
                              <p:par>
                                <p:cTn id="149" presetID="49" presetClass="entr" presetSubtype="0" decel="10000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p:cTn id="151" dur="2000" fill="hold"/>
                                        <p:tgtEl>
                                          <p:spTgt spid="20"/>
                                        </p:tgtEl>
                                        <p:attrNameLst>
                                          <p:attrName>ppt_w</p:attrName>
                                        </p:attrNameLst>
                                      </p:cBhvr>
                                      <p:tavLst>
                                        <p:tav tm="0">
                                          <p:val>
                                            <p:fltVal val="0"/>
                                          </p:val>
                                        </p:tav>
                                        <p:tav tm="100000">
                                          <p:val>
                                            <p:strVal val="#ppt_w"/>
                                          </p:val>
                                        </p:tav>
                                      </p:tavLst>
                                    </p:anim>
                                    <p:anim calcmode="lin" valueType="num">
                                      <p:cBhvr>
                                        <p:cTn id="152" dur="2000" fill="hold"/>
                                        <p:tgtEl>
                                          <p:spTgt spid="20"/>
                                        </p:tgtEl>
                                        <p:attrNameLst>
                                          <p:attrName>ppt_h</p:attrName>
                                        </p:attrNameLst>
                                      </p:cBhvr>
                                      <p:tavLst>
                                        <p:tav tm="0">
                                          <p:val>
                                            <p:fltVal val="0"/>
                                          </p:val>
                                        </p:tav>
                                        <p:tav tm="100000">
                                          <p:val>
                                            <p:strVal val="#ppt_h"/>
                                          </p:val>
                                        </p:tav>
                                      </p:tavLst>
                                    </p:anim>
                                    <p:anim calcmode="lin" valueType="num">
                                      <p:cBhvr>
                                        <p:cTn id="153" dur="2000" fill="hold"/>
                                        <p:tgtEl>
                                          <p:spTgt spid="20"/>
                                        </p:tgtEl>
                                        <p:attrNameLst>
                                          <p:attrName>style.rotation</p:attrName>
                                        </p:attrNameLst>
                                      </p:cBhvr>
                                      <p:tavLst>
                                        <p:tav tm="0">
                                          <p:val>
                                            <p:fltVal val="360"/>
                                          </p:val>
                                        </p:tav>
                                        <p:tav tm="100000">
                                          <p:val>
                                            <p:fltVal val="0"/>
                                          </p:val>
                                        </p:tav>
                                      </p:tavLst>
                                    </p:anim>
                                    <p:animEffect transition="in" filter="fade">
                                      <p:cBhvr>
                                        <p:cTn id="154" dur="2000"/>
                                        <p:tgtEl>
                                          <p:spTgt spid="20"/>
                                        </p:tgtEl>
                                      </p:cBhvr>
                                    </p:animEffect>
                                  </p:childTnLst>
                                </p:cTn>
                              </p:par>
                              <p:par>
                                <p:cTn id="155" presetID="49" presetClass="entr" presetSubtype="0" decel="100000" fill="hold" grpId="1" nodeType="withEffect">
                                  <p:stCondLst>
                                    <p:cond delay="0"/>
                                  </p:stCondLst>
                                  <p:childTnLst>
                                    <p:set>
                                      <p:cBhvr>
                                        <p:cTn id="156" dur="1" fill="hold">
                                          <p:stCondLst>
                                            <p:cond delay="0"/>
                                          </p:stCondLst>
                                        </p:cTn>
                                        <p:tgtEl>
                                          <p:spTgt spid="24"/>
                                        </p:tgtEl>
                                        <p:attrNameLst>
                                          <p:attrName>style.visibility</p:attrName>
                                        </p:attrNameLst>
                                      </p:cBhvr>
                                      <p:to>
                                        <p:strVal val="visible"/>
                                      </p:to>
                                    </p:set>
                                    <p:anim calcmode="lin" valueType="num">
                                      <p:cBhvr>
                                        <p:cTn id="157" dur="2000" fill="hold"/>
                                        <p:tgtEl>
                                          <p:spTgt spid="24"/>
                                        </p:tgtEl>
                                        <p:attrNameLst>
                                          <p:attrName>ppt_w</p:attrName>
                                        </p:attrNameLst>
                                      </p:cBhvr>
                                      <p:tavLst>
                                        <p:tav tm="0">
                                          <p:val>
                                            <p:fltVal val="0"/>
                                          </p:val>
                                        </p:tav>
                                        <p:tav tm="100000">
                                          <p:val>
                                            <p:strVal val="#ppt_w"/>
                                          </p:val>
                                        </p:tav>
                                      </p:tavLst>
                                    </p:anim>
                                    <p:anim calcmode="lin" valueType="num">
                                      <p:cBhvr>
                                        <p:cTn id="158" dur="2000" fill="hold"/>
                                        <p:tgtEl>
                                          <p:spTgt spid="24"/>
                                        </p:tgtEl>
                                        <p:attrNameLst>
                                          <p:attrName>ppt_h</p:attrName>
                                        </p:attrNameLst>
                                      </p:cBhvr>
                                      <p:tavLst>
                                        <p:tav tm="0">
                                          <p:val>
                                            <p:fltVal val="0"/>
                                          </p:val>
                                        </p:tav>
                                        <p:tav tm="100000">
                                          <p:val>
                                            <p:strVal val="#ppt_h"/>
                                          </p:val>
                                        </p:tav>
                                      </p:tavLst>
                                    </p:anim>
                                    <p:anim calcmode="lin" valueType="num">
                                      <p:cBhvr>
                                        <p:cTn id="159" dur="2000" fill="hold"/>
                                        <p:tgtEl>
                                          <p:spTgt spid="24"/>
                                        </p:tgtEl>
                                        <p:attrNameLst>
                                          <p:attrName>style.rotation</p:attrName>
                                        </p:attrNameLst>
                                      </p:cBhvr>
                                      <p:tavLst>
                                        <p:tav tm="0">
                                          <p:val>
                                            <p:fltVal val="360"/>
                                          </p:val>
                                        </p:tav>
                                        <p:tav tm="100000">
                                          <p:val>
                                            <p:fltVal val="0"/>
                                          </p:val>
                                        </p:tav>
                                      </p:tavLst>
                                    </p:anim>
                                    <p:animEffect transition="in" filter="fade">
                                      <p:cBhvr>
                                        <p:cTn id="160" dur="2000"/>
                                        <p:tgtEl>
                                          <p:spTgt spid="24"/>
                                        </p:tgtEl>
                                      </p:cBhvr>
                                    </p:animEffect>
                                  </p:childTnLst>
                                </p:cTn>
                              </p:par>
                              <p:par>
                                <p:cTn id="161" presetID="49" presetClass="entr" presetSubtype="0" decel="100000"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2000" fill="hold"/>
                                        <p:tgtEl>
                                          <p:spTgt spid="25"/>
                                        </p:tgtEl>
                                        <p:attrNameLst>
                                          <p:attrName>ppt_w</p:attrName>
                                        </p:attrNameLst>
                                      </p:cBhvr>
                                      <p:tavLst>
                                        <p:tav tm="0">
                                          <p:val>
                                            <p:fltVal val="0"/>
                                          </p:val>
                                        </p:tav>
                                        <p:tav tm="100000">
                                          <p:val>
                                            <p:strVal val="#ppt_w"/>
                                          </p:val>
                                        </p:tav>
                                      </p:tavLst>
                                    </p:anim>
                                    <p:anim calcmode="lin" valueType="num">
                                      <p:cBhvr>
                                        <p:cTn id="164" dur="2000" fill="hold"/>
                                        <p:tgtEl>
                                          <p:spTgt spid="25"/>
                                        </p:tgtEl>
                                        <p:attrNameLst>
                                          <p:attrName>ppt_h</p:attrName>
                                        </p:attrNameLst>
                                      </p:cBhvr>
                                      <p:tavLst>
                                        <p:tav tm="0">
                                          <p:val>
                                            <p:fltVal val="0"/>
                                          </p:val>
                                        </p:tav>
                                        <p:tav tm="100000">
                                          <p:val>
                                            <p:strVal val="#ppt_h"/>
                                          </p:val>
                                        </p:tav>
                                      </p:tavLst>
                                    </p:anim>
                                    <p:anim calcmode="lin" valueType="num">
                                      <p:cBhvr>
                                        <p:cTn id="165" dur="2000" fill="hold"/>
                                        <p:tgtEl>
                                          <p:spTgt spid="25"/>
                                        </p:tgtEl>
                                        <p:attrNameLst>
                                          <p:attrName>style.rotation</p:attrName>
                                        </p:attrNameLst>
                                      </p:cBhvr>
                                      <p:tavLst>
                                        <p:tav tm="0">
                                          <p:val>
                                            <p:fltVal val="360"/>
                                          </p:val>
                                        </p:tav>
                                        <p:tav tm="100000">
                                          <p:val>
                                            <p:fltVal val="0"/>
                                          </p:val>
                                        </p:tav>
                                      </p:tavLst>
                                    </p:anim>
                                    <p:animEffect transition="in" filter="fade">
                                      <p:cBhvr>
                                        <p:cTn id="166" dur="2000"/>
                                        <p:tgtEl>
                                          <p:spTgt spid="25"/>
                                        </p:tgtEl>
                                      </p:cBhvr>
                                    </p:animEffect>
                                  </p:childTnLst>
                                </p:cTn>
                              </p:par>
                              <p:par>
                                <p:cTn id="167" presetID="49" presetClass="entr" presetSubtype="0" decel="10000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 calcmode="lin" valueType="num">
                                      <p:cBhvr>
                                        <p:cTn id="169" dur="2000" fill="hold"/>
                                        <p:tgtEl>
                                          <p:spTgt spid="26"/>
                                        </p:tgtEl>
                                        <p:attrNameLst>
                                          <p:attrName>ppt_w</p:attrName>
                                        </p:attrNameLst>
                                      </p:cBhvr>
                                      <p:tavLst>
                                        <p:tav tm="0">
                                          <p:val>
                                            <p:fltVal val="0"/>
                                          </p:val>
                                        </p:tav>
                                        <p:tav tm="100000">
                                          <p:val>
                                            <p:strVal val="#ppt_w"/>
                                          </p:val>
                                        </p:tav>
                                      </p:tavLst>
                                    </p:anim>
                                    <p:anim calcmode="lin" valueType="num">
                                      <p:cBhvr>
                                        <p:cTn id="170" dur="2000" fill="hold"/>
                                        <p:tgtEl>
                                          <p:spTgt spid="26"/>
                                        </p:tgtEl>
                                        <p:attrNameLst>
                                          <p:attrName>ppt_h</p:attrName>
                                        </p:attrNameLst>
                                      </p:cBhvr>
                                      <p:tavLst>
                                        <p:tav tm="0">
                                          <p:val>
                                            <p:fltVal val="0"/>
                                          </p:val>
                                        </p:tav>
                                        <p:tav tm="100000">
                                          <p:val>
                                            <p:strVal val="#ppt_h"/>
                                          </p:val>
                                        </p:tav>
                                      </p:tavLst>
                                    </p:anim>
                                    <p:anim calcmode="lin" valueType="num">
                                      <p:cBhvr>
                                        <p:cTn id="171" dur="2000" fill="hold"/>
                                        <p:tgtEl>
                                          <p:spTgt spid="26"/>
                                        </p:tgtEl>
                                        <p:attrNameLst>
                                          <p:attrName>style.rotation</p:attrName>
                                        </p:attrNameLst>
                                      </p:cBhvr>
                                      <p:tavLst>
                                        <p:tav tm="0">
                                          <p:val>
                                            <p:fltVal val="360"/>
                                          </p:val>
                                        </p:tav>
                                        <p:tav tm="100000">
                                          <p:val>
                                            <p:fltVal val="0"/>
                                          </p:val>
                                        </p:tav>
                                      </p:tavLst>
                                    </p:anim>
                                    <p:animEffect transition="in" filter="fade">
                                      <p:cBhvr>
                                        <p:cTn id="172" dur="2000"/>
                                        <p:tgtEl>
                                          <p:spTgt spid="26"/>
                                        </p:tgtEl>
                                      </p:cBhvr>
                                    </p:animEffect>
                                  </p:childTnLst>
                                </p:cTn>
                              </p:par>
                              <p:par>
                                <p:cTn id="173" presetID="49" presetClass="entr" presetSubtype="0" decel="100000"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p:cTn id="175" dur="2000" fill="hold"/>
                                        <p:tgtEl>
                                          <p:spTgt spid="27"/>
                                        </p:tgtEl>
                                        <p:attrNameLst>
                                          <p:attrName>ppt_w</p:attrName>
                                        </p:attrNameLst>
                                      </p:cBhvr>
                                      <p:tavLst>
                                        <p:tav tm="0">
                                          <p:val>
                                            <p:fltVal val="0"/>
                                          </p:val>
                                        </p:tav>
                                        <p:tav tm="100000">
                                          <p:val>
                                            <p:strVal val="#ppt_w"/>
                                          </p:val>
                                        </p:tav>
                                      </p:tavLst>
                                    </p:anim>
                                    <p:anim calcmode="lin" valueType="num">
                                      <p:cBhvr>
                                        <p:cTn id="176" dur="2000" fill="hold"/>
                                        <p:tgtEl>
                                          <p:spTgt spid="27"/>
                                        </p:tgtEl>
                                        <p:attrNameLst>
                                          <p:attrName>ppt_h</p:attrName>
                                        </p:attrNameLst>
                                      </p:cBhvr>
                                      <p:tavLst>
                                        <p:tav tm="0">
                                          <p:val>
                                            <p:fltVal val="0"/>
                                          </p:val>
                                        </p:tav>
                                        <p:tav tm="100000">
                                          <p:val>
                                            <p:strVal val="#ppt_h"/>
                                          </p:val>
                                        </p:tav>
                                      </p:tavLst>
                                    </p:anim>
                                    <p:anim calcmode="lin" valueType="num">
                                      <p:cBhvr>
                                        <p:cTn id="177" dur="2000" fill="hold"/>
                                        <p:tgtEl>
                                          <p:spTgt spid="27"/>
                                        </p:tgtEl>
                                        <p:attrNameLst>
                                          <p:attrName>style.rotation</p:attrName>
                                        </p:attrNameLst>
                                      </p:cBhvr>
                                      <p:tavLst>
                                        <p:tav tm="0">
                                          <p:val>
                                            <p:fltVal val="360"/>
                                          </p:val>
                                        </p:tav>
                                        <p:tav tm="100000">
                                          <p:val>
                                            <p:fltVal val="0"/>
                                          </p:val>
                                        </p:tav>
                                      </p:tavLst>
                                    </p:anim>
                                    <p:animEffect transition="in" filter="fade">
                                      <p:cBhvr>
                                        <p:cTn id="178" dur="2000"/>
                                        <p:tgtEl>
                                          <p:spTgt spid="27"/>
                                        </p:tgtEl>
                                      </p:cBhvr>
                                    </p:animEffect>
                                  </p:childTnLst>
                                </p:cTn>
                              </p:par>
                              <p:par>
                                <p:cTn id="179" presetID="49" presetClass="entr" presetSubtype="0" decel="100000" fill="hold" grpId="1"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fltVal val="0"/>
                                          </p:val>
                                        </p:tav>
                                        <p:tav tm="100000">
                                          <p:val>
                                            <p:strVal val="#ppt_w"/>
                                          </p:val>
                                        </p:tav>
                                      </p:tavLst>
                                    </p:anim>
                                    <p:anim calcmode="lin" valueType="num">
                                      <p:cBhvr>
                                        <p:cTn id="182" dur="2000" fill="hold"/>
                                        <p:tgtEl>
                                          <p:spTgt spid="28"/>
                                        </p:tgtEl>
                                        <p:attrNameLst>
                                          <p:attrName>ppt_h</p:attrName>
                                        </p:attrNameLst>
                                      </p:cBhvr>
                                      <p:tavLst>
                                        <p:tav tm="0">
                                          <p:val>
                                            <p:fltVal val="0"/>
                                          </p:val>
                                        </p:tav>
                                        <p:tav tm="100000">
                                          <p:val>
                                            <p:strVal val="#ppt_h"/>
                                          </p:val>
                                        </p:tav>
                                      </p:tavLst>
                                    </p:anim>
                                    <p:anim calcmode="lin" valueType="num">
                                      <p:cBhvr>
                                        <p:cTn id="183" dur="2000" fill="hold"/>
                                        <p:tgtEl>
                                          <p:spTgt spid="28"/>
                                        </p:tgtEl>
                                        <p:attrNameLst>
                                          <p:attrName>style.rotation</p:attrName>
                                        </p:attrNameLst>
                                      </p:cBhvr>
                                      <p:tavLst>
                                        <p:tav tm="0">
                                          <p:val>
                                            <p:fltVal val="360"/>
                                          </p:val>
                                        </p:tav>
                                        <p:tav tm="100000">
                                          <p:val>
                                            <p:fltVal val="0"/>
                                          </p:val>
                                        </p:tav>
                                      </p:tavLst>
                                    </p:anim>
                                    <p:animEffect transition="in" filter="fade">
                                      <p:cBhvr>
                                        <p:cTn id="184" dur="2000"/>
                                        <p:tgtEl>
                                          <p:spTgt spid="28"/>
                                        </p:tgtEl>
                                      </p:cBhvr>
                                    </p:animEffect>
                                  </p:childTnLst>
                                </p:cTn>
                              </p:par>
                              <p:par>
                                <p:cTn id="185" presetID="49" presetClass="entr" presetSubtype="0" decel="100000" fill="hold" grpId="1"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2000" fill="hold"/>
                                        <p:tgtEl>
                                          <p:spTgt spid="29"/>
                                        </p:tgtEl>
                                        <p:attrNameLst>
                                          <p:attrName>ppt_w</p:attrName>
                                        </p:attrNameLst>
                                      </p:cBhvr>
                                      <p:tavLst>
                                        <p:tav tm="0">
                                          <p:val>
                                            <p:fltVal val="0"/>
                                          </p:val>
                                        </p:tav>
                                        <p:tav tm="100000">
                                          <p:val>
                                            <p:strVal val="#ppt_w"/>
                                          </p:val>
                                        </p:tav>
                                      </p:tavLst>
                                    </p:anim>
                                    <p:anim calcmode="lin" valueType="num">
                                      <p:cBhvr>
                                        <p:cTn id="188" dur="2000" fill="hold"/>
                                        <p:tgtEl>
                                          <p:spTgt spid="29"/>
                                        </p:tgtEl>
                                        <p:attrNameLst>
                                          <p:attrName>ppt_h</p:attrName>
                                        </p:attrNameLst>
                                      </p:cBhvr>
                                      <p:tavLst>
                                        <p:tav tm="0">
                                          <p:val>
                                            <p:fltVal val="0"/>
                                          </p:val>
                                        </p:tav>
                                        <p:tav tm="100000">
                                          <p:val>
                                            <p:strVal val="#ppt_h"/>
                                          </p:val>
                                        </p:tav>
                                      </p:tavLst>
                                    </p:anim>
                                    <p:anim calcmode="lin" valueType="num">
                                      <p:cBhvr>
                                        <p:cTn id="189" dur="2000" fill="hold"/>
                                        <p:tgtEl>
                                          <p:spTgt spid="29"/>
                                        </p:tgtEl>
                                        <p:attrNameLst>
                                          <p:attrName>style.rotation</p:attrName>
                                        </p:attrNameLst>
                                      </p:cBhvr>
                                      <p:tavLst>
                                        <p:tav tm="0">
                                          <p:val>
                                            <p:fltVal val="360"/>
                                          </p:val>
                                        </p:tav>
                                        <p:tav tm="100000">
                                          <p:val>
                                            <p:fltVal val="0"/>
                                          </p:val>
                                        </p:tav>
                                      </p:tavLst>
                                    </p:anim>
                                    <p:animEffect transition="in" filter="fade">
                                      <p:cBhvr>
                                        <p:cTn id="190" dur="2000"/>
                                        <p:tgtEl>
                                          <p:spTgt spid="29"/>
                                        </p:tgtEl>
                                      </p:cBhvr>
                                    </p:animEffect>
                                  </p:childTnLst>
                                </p:cTn>
                              </p:par>
                              <p:par>
                                <p:cTn id="191" presetID="49" presetClass="entr" presetSubtype="0" decel="100000"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2000" fill="hold"/>
                                        <p:tgtEl>
                                          <p:spTgt spid="30"/>
                                        </p:tgtEl>
                                        <p:attrNameLst>
                                          <p:attrName>ppt_w</p:attrName>
                                        </p:attrNameLst>
                                      </p:cBhvr>
                                      <p:tavLst>
                                        <p:tav tm="0">
                                          <p:val>
                                            <p:fltVal val="0"/>
                                          </p:val>
                                        </p:tav>
                                        <p:tav tm="100000">
                                          <p:val>
                                            <p:strVal val="#ppt_w"/>
                                          </p:val>
                                        </p:tav>
                                      </p:tavLst>
                                    </p:anim>
                                    <p:anim calcmode="lin" valueType="num">
                                      <p:cBhvr>
                                        <p:cTn id="194" dur="2000" fill="hold"/>
                                        <p:tgtEl>
                                          <p:spTgt spid="30"/>
                                        </p:tgtEl>
                                        <p:attrNameLst>
                                          <p:attrName>ppt_h</p:attrName>
                                        </p:attrNameLst>
                                      </p:cBhvr>
                                      <p:tavLst>
                                        <p:tav tm="0">
                                          <p:val>
                                            <p:fltVal val="0"/>
                                          </p:val>
                                        </p:tav>
                                        <p:tav tm="100000">
                                          <p:val>
                                            <p:strVal val="#ppt_h"/>
                                          </p:val>
                                        </p:tav>
                                      </p:tavLst>
                                    </p:anim>
                                    <p:anim calcmode="lin" valueType="num">
                                      <p:cBhvr>
                                        <p:cTn id="195" dur="2000" fill="hold"/>
                                        <p:tgtEl>
                                          <p:spTgt spid="30"/>
                                        </p:tgtEl>
                                        <p:attrNameLst>
                                          <p:attrName>style.rotation</p:attrName>
                                        </p:attrNameLst>
                                      </p:cBhvr>
                                      <p:tavLst>
                                        <p:tav tm="0">
                                          <p:val>
                                            <p:fltVal val="360"/>
                                          </p:val>
                                        </p:tav>
                                        <p:tav tm="100000">
                                          <p:val>
                                            <p:fltVal val="0"/>
                                          </p:val>
                                        </p:tav>
                                      </p:tavLst>
                                    </p:anim>
                                    <p:animEffect transition="in" filter="fade">
                                      <p:cBhvr>
                                        <p:cTn id="196" dur="2000"/>
                                        <p:tgtEl>
                                          <p:spTgt spid="30"/>
                                        </p:tgtEl>
                                      </p:cBhvr>
                                    </p:animEffect>
                                  </p:childTnLst>
                                </p:cTn>
                              </p:par>
                              <p:par>
                                <p:cTn id="197" presetID="49" presetClass="entr" presetSubtype="0" decel="100000" fill="hold" grpId="1" nodeType="withEffect">
                                  <p:stCondLst>
                                    <p:cond delay="0"/>
                                  </p:stCondLst>
                                  <p:childTnLst>
                                    <p:set>
                                      <p:cBhvr>
                                        <p:cTn id="198" dur="1" fill="hold">
                                          <p:stCondLst>
                                            <p:cond delay="0"/>
                                          </p:stCondLst>
                                        </p:cTn>
                                        <p:tgtEl>
                                          <p:spTgt spid="7"/>
                                        </p:tgtEl>
                                        <p:attrNameLst>
                                          <p:attrName>style.visibility</p:attrName>
                                        </p:attrNameLst>
                                      </p:cBhvr>
                                      <p:to>
                                        <p:strVal val="visible"/>
                                      </p:to>
                                    </p:set>
                                    <p:anim calcmode="lin" valueType="num">
                                      <p:cBhvr>
                                        <p:cTn id="199" dur="2000" fill="hold"/>
                                        <p:tgtEl>
                                          <p:spTgt spid="7"/>
                                        </p:tgtEl>
                                        <p:attrNameLst>
                                          <p:attrName>ppt_w</p:attrName>
                                        </p:attrNameLst>
                                      </p:cBhvr>
                                      <p:tavLst>
                                        <p:tav tm="0">
                                          <p:val>
                                            <p:fltVal val="0"/>
                                          </p:val>
                                        </p:tav>
                                        <p:tav tm="100000">
                                          <p:val>
                                            <p:strVal val="#ppt_w"/>
                                          </p:val>
                                        </p:tav>
                                      </p:tavLst>
                                    </p:anim>
                                    <p:anim calcmode="lin" valueType="num">
                                      <p:cBhvr>
                                        <p:cTn id="200" dur="2000" fill="hold"/>
                                        <p:tgtEl>
                                          <p:spTgt spid="7"/>
                                        </p:tgtEl>
                                        <p:attrNameLst>
                                          <p:attrName>ppt_h</p:attrName>
                                        </p:attrNameLst>
                                      </p:cBhvr>
                                      <p:tavLst>
                                        <p:tav tm="0">
                                          <p:val>
                                            <p:fltVal val="0"/>
                                          </p:val>
                                        </p:tav>
                                        <p:tav tm="100000">
                                          <p:val>
                                            <p:strVal val="#ppt_h"/>
                                          </p:val>
                                        </p:tav>
                                      </p:tavLst>
                                    </p:anim>
                                    <p:anim calcmode="lin" valueType="num">
                                      <p:cBhvr>
                                        <p:cTn id="201" dur="2000" fill="hold"/>
                                        <p:tgtEl>
                                          <p:spTgt spid="7"/>
                                        </p:tgtEl>
                                        <p:attrNameLst>
                                          <p:attrName>style.rotation</p:attrName>
                                        </p:attrNameLst>
                                      </p:cBhvr>
                                      <p:tavLst>
                                        <p:tav tm="0">
                                          <p:val>
                                            <p:fltVal val="360"/>
                                          </p:val>
                                        </p:tav>
                                        <p:tav tm="100000">
                                          <p:val>
                                            <p:fltVal val="0"/>
                                          </p:val>
                                        </p:tav>
                                      </p:tavLst>
                                    </p:anim>
                                    <p:animEffect transition="in" filter="fade">
                                      <p:cBhvr>
                                        <p:cTn id="202" dur="2000"/>
                                        <p:tgtEl>
                                          <p:spTgt spid="7"/>
                                        </p:tgtEl>
                                      </p:cBhvr>
                                    </p:animEffect>
                                  </p:childTnLst>
                                </p:cTn>
                              </p:par>
                              <p:par>
                                <p:cTn id="203" presetID="49" presetClass="entr" presetSubtype="0" decel="100000" fill="hold" grpId="1" nodeType="withEffect">
                                  <p:stCondLst>
                                    <p:cond delay="0"/>
                                  </p:stCondLst>
                                  <p:childTnLst>
                                    <p:set>
                                      <p:cBhvr>
                                        <p:cTn id="204" dur="1" fill="hold">
                                          <p:stCondLst>
                                            <p:cond delay="0"/>
                                          </p:stCondLst>
                                        </p:cTn>
                                        <p:tgtEl>
                                          <p:spTgt spid="9"/>
                                        </p:tgtEl>
                                        <p:attrNameLst>
                                          <p:attrName>style.visibility</p:attrName>
                                        </p:attrNameLst>
                                      </p:cBhvr>
                                      <p:to>
                                        <p:strVal val="visible"/>
                                      </p:to>
                                    </p:set>
                                    <p:anim calcmode="lin" valueType="num">
                                      <p:cBhvr>
                                        <p:cTn id="205" dur="2000" fill="hold"/>
                                        <p:tgtEl>
                                          <p:spTgt spid="9"/>
                                        </p:tgtEl>
                                        <p:attrNameLst>
                                          <p:attrName>ppt_w</p:attrName>
                                        </p:attrNameLst>
                                      </p:cBhvr>
                                      <p:tavLst>
                                        <p:tav tm="0">
                                          <p:val>
                                            <p:fltVal val="0"/>
                                          </p:val>
                                        </p:tav>
                                        <p:tav tm="100000">
                                          <p:val>
                                            <p:strVal val="#ppt_w"/>
                                          </p:val>
                                        </p:tav>
                                      </p:tavLst>
                                    </p:anim>
                                    <p:anim calcmode="lin" valueType="num">
                                      <p:cBhvr>
                                        <p:cTn id="206" dur="2000" fill="hold"/>
                                        <p:tgtEl>
                                          <p:spTgt spid="9"/>
                                        </p:tgtEl>
                                        <p:attrNameLst>
                                          <p:attrName>ppt_h</p:attrName>
                                        </p:attrNameLst>
                                      </p:cBhvr>
                                      <p:tavLst>
                                        <p:tav tm="0">
                                          <p:val>
                                            <p:fltVal val="0"/>
                                          </p:val>
                                        </p:tav>
                                        <p:tav tm="100000">
                                          <p:val>
                                            <p:strVal val="#ppt_h"/>
                                          </p:val>
                                        </p:tav>
                                      </p:tavLst>
                                    </p:anim>
                                    <p:anim calcmode="lin" valueType="num">
                                      <p:cBhvr>
                                        <p:cTn id="207" dur="2000" fill="hold"/>
                                        <p:tgtEl>
                                          <p:spTgt spid="9"/>
                                        </p:tgtEl>
                                        <p:attrNameLst>
                                          <p:attrName>style.rotation</p:attrName>
                                        </p:attrNameLst>
                                      </p:cBhvr>
                                      <p:tavLst>
                                        <p:tav tm="0">
                                          <p:val>
                                            <p:fltVal val="360"/>
                                          </p:val>
                                        </p:tav>
                                        <p:tav tm="100000">
                                          <p:val>
                                            <p:fltVal val="0"/>
                                          </p:val>
                                        </p:tav>
                                      </p:tavLst>
                                    </p:anim>
                                    <p:animEffect transition="in" filter="fade">
                                      <p:cBhvr>
                                        <p:cTn id="208" dur="2000"/>
                                        <p:tgtEl>
                                          <p:spTgt spid="9"/>
                                        </p:tgtEl>
                                      </p:cBhvr>
                                    </p:animEffect>
                                  </p:childTnLst>
                                </p:cTn>
                              </p:par>
                              <p:par>
                                <p:cTn id="209" presetID="49" presetClass="entr" presetSubtype="0" decel="100000" fill="hold" grpId="1" nodeType="withEffect">
                                  <p:stCondLst>
                                    <p:cond delay="0"/>
                                  </p:stCondLst>
                                  <p:childTnLst>
                                    <p:set>
                                      <p:cBhvr>
                                        <p:cTn id="210" dur="1" fill="hold">
                                          <p:stCondLst>
                                            <p:cond delay="0"/>
                                          </p:stCondLst>
                                        </p:cTn>
                                        <p:tgtEl>
                                          <p:spTgt spid="11"/>
                                        </p:tgtEl>
                                        <p:attrNameLst>
                                          <p:attrName>style.visibility</p:attrName>
                                        </p:attrNameLst>
                                      </p:cBhvr>
                                      <p:to>
                                        <p:strVal val="visible"/>
                                      </p:to>
                                    </p:set>
                                    <p:anim calcmode="lin" valueType="num">
                                      <p:cBhvr>
                                        <p:cTn id="211" dur="2000" fill="hold"/>
                                        <p:tgtEl>
                                          <p:spTgt spid="11"/>
                                        </p:tgtEl>
                                        <p:attrNameLst>
                                          <p:attrName>ppt_w</p:attrName>
                                        </p:attrNameLst>
                                      </p:cBhvr>
                                      <p:tavLst>
                                        <p:tav tm="0">
                                          <p:val>
                                            <p:fltVal val="0"/>
                                          </p:val>
                                        </p:tav>
                                        <p:tav tm="100000">
                                          <p:val>
                                            <p:strVal val="#ppt_w"/>
                                          </p:val>
                                        </p:tav>
                                      </p:tavLst>
                                    </p:anim>
                                    <p:anim calcmode="lin" valueType="num">
                                      <p:cBhvr>
                                        <p:cTn id="212" dur="2000" fill="hold"/>
                                        <p:tgtEl>
                                          <p:spTgt spid="11"/>
                                        </p:tgtEl>
                                        <p:attrNameLst>
                                          <p:attrName>ppt_h</p:attrName>
                                        </p:attrNameLst>
                                      </p:cBhvr>
                                      <p:tavLst>
                                        <p:tav tm="0">
                                          <p:val>
                                            <p:fltVal val="0"/>
                                          </p:val>
                                        </p:tav>
                                        <p:tav tm="100000">
                                          <p:val>
                                            <p:strVal val="#ppt_h"/>
                                          </p:val>
                                        </p:tav>
                                      </p:tavLst>
                                    </p:anim>
                                    <p:anim calcmode="lin" valueType="num">
                                      <p:cBhvr>
                                        <p:cTn id="213" dur="2000" fill="hold"/>
                                        <p:tgtEl>
                                          <p:spTgt spid="11"/>
                                        </p:tgtEl>
                                        <p:attrNameLst>
                                          <p:attrName>style.rotation</p:attrName>
                                        </p:attrNameLst>
                                      </p:cBhvr>
                                      <p:tavLst>
                                        <p:tav tm="0">
                                          <p:val>
                                            <p:fltVal val="360"/>
                                          </p:val>
                                        </p:tav>
                                        <p:tav tm="100000">
                                          <p:val>
                                            <p:fltVal val="0"/>
                                          </p:val>
                                        </p:tav>
                                      </p:tavLst>
                                    </p:anim>
                                    <p:animEffect transition="in" filter="fade">
                                      <p:cBhvr>
                                        <p:cTn id="214" dur="2000"/>
                                        <p:tgtEl>
                                          <p:spTgt spid="11"/>
                                        </p:tgtEl>
                                      </p:cBhvr>
                                    </p:animEffect>
                                  </p:childTnLst>
                                </p:cTn>
                              </p:par>
                              <p:par>
                                <p:cTn id="215" presetID="49" presetClass="entr" presetSubtype="0" decel="100000" fill="hold" grpId="1" nodeType="withEffect">
                                  <p:stCondLst>
                                    <p:cond delay="0"/>
                                  </p:stCondLst>
                                  <p:childTnLst>
                                    <p:set>
                                      <p:cBhvr>
                                        <p:cTn id="216" dur="1" fill="hold">
                                          <p:stCondLst>
                                            <p:cond delay="0"/>
                                          </p:stCondLst>
                                        </p:cTn>
                                        <p:tgtEl>
                                          <p:spTgt spid="14"/>
                                        </p:tgtEl>
                                        <p:attrNameLst>
                                          <p:attrName>style.visibility</p:attrName>
                                        </p:attrNameLst>
                                      </p:cBhvr>
                                      <p:to>
                                        <p:strVal val="visible"/>
                                      </p:to>
                                    </p:set>
                                    <p:anim calcmode="lin" valueType="num">
                                      <p:cBhvr>
                                        <p:cTn id="217" dur="2000" fill="hold"/>
                                        <p:tgtEl>
                                          <p:spTgt spid="14"/>
                                        </p:tgtEl>
                                        <p:attrNameLst>
                                          <p:attrName>ppt_w</p:attrName>
                                        </p:attrNameLst>
                                      </p:cBhvr>
                                      <p:tavLst>
                                        <p:tav tm="0">
                                          <p:val>
                                            <p:fltVal val="0"/>
                                          </p:val>
                                        </p:tav>
                                        <p:tav tm="100000">
                                          <p:val>
                                            <p:strVal val="#ppt_w"/>
                                          </p:val>
                                        </p:tav>
                                      </p:tavLst>
                                    </p:anim>
                                    <p:anim calcmode="lin" valueType="num">
                                      <p:cBhvr>
                                        <p:cTn id="218" dur="2000" fill="hold"/>
                                        <p:tgtEl>
                                          <p:spTgt spid="14"/>
                                        </p:tgtEl>
                                        <p:attrNameLst>
                                          <p:attrName>ppt_h</p:attrName>
                                        </p:attrNameLst>
                                      </p:cBhvr>
                                      <p:tavLst>
                                        <p:tav tm="0">
                                          <p:val>
                                            <p:fltVal val="0"/>
                                          </p:val>
                                        </p:tav>
                                        <p:tav tm="100000">
                                          <p:val>
                                            <p:strVal val="#ppt_h"/>
                                          </p:val>
                                        </p:tav>
                                      </p:tavLst>
                                    </p:anim>
                                    <p:anim calcmode="lin" valueType="num">
                                      <p:cBhvr>
                                        <p:cTn id="219" dur="2000" fill="hold"/>
                                        <p:tgtEl>
                                          <p:spTgt spid="14"/>
                                        </p:tgtEl>
                                        <p:attrNameLst>
                                          <p:attrName>style.rotation</p:attrName>
                                        </p:attrNameLst>
                                      </p:cBhvr>
                                      <p:tavLst>
                                        <p:tav tm="0">
                                          <p:val>
                                            <p:fltVal val="360"/>
                                          </p:val>
                                        </p:tav>
                                        <p:tav tm="100000">
                                          <p:val>
                                            <p:fltVal val="0"/>
                                          </p:val>
                                        </p:tav>
                                      </p:tavLst>
                                    </p:anim>
                                    <p:animEffect transition="in" filter="fade">
                                      <p:cBhvr>
                                        <p:cTn id="220" dur="2000"/>
                                        <p:tgtEl>
                                          <p:spTgt spid="14"/>
                                        </p:tgtEl>
                                      </p:cBhvr>
                                    </p:animEffect>
                                  </p:childTnLst>
                                </p:cTn>
                              </p:par>
                              <p:par>
                                <p:cTn id="221" presetID="49" presetClass="entr" presetSubtype="0" decel="100000" fill="hold" grpId="1" nodeType="withEffect">
                                  <p:stCondLst>
                                    <p:cond delay="0"/>
                                  </p:stCondLst>
                                  <p:childTnLst>
                                    <p:set>
                                      <p:cBhvr>
                                        <p:cTn id="222" dur="1" fill="hold">
                                          <p:stCondLst>
                                            <p:cond delay="0"/>
                                          </p:stCondLst>
                                        </p:cTn>
                                        <p:tgtEl>
                                          <p:spTgt spid="15"/>
                                        </p:tgtEl>
                                        <p:attrNameLst>
                                          <p:attrName>style.visibility</p:attrName>
                                        </p:attrNameLst>
                                      </p:cBhvr>
                                      <p:to>
                                        <p:strVal val="visible"/>
                                      </p:to>
                                    </p:set>
                                    <p:anim calcmode="lin" valueType="num">
                                      <p:cBhvr>
                                        <p:cTn id="223" dur="2000" fill="hold"/>
                                        <p:tgtEl>
                                          <p:spTgt spid="15"/>
                                        </p:tgtEl>
                                        <p:attrNameLst>
                                          <p:attrName>ppt_w</p:attrName>
                                        </p:attrNameLst>
                                      </p:cBhvr>
                                      <p:tavLst>
                                        <p:tav tm="0">
                                          <p:val>
                                            <p:fltVal val="0"/>
                                          </p:val>
                                        </p:tav>
                                        <p:tav tm="100000">
                                          <p:val>
                                            <p:strVal val="#ppt_w"/>
                                          </p:val>
                                        </p:tav>
                                      </p:tavLst>
                                    </p:anim>
                                    <p:anim calcmode="lin" valueType="num">
                                      <p:cBhvr>
                                        <p:cTn id="224" dur="2000" fill="hold"/>
                                        <p:tgtEl>
                                          <p:spTgt spid="15"/>
                                        </p:tgtEl>
                                        <p:attrNameLst>
                                          <p:attrName>ppt_h</p:attrName>
                                        </p:attrNameLst>
                                      </p:cBhvr>
                                      <p:tavLst>
                                        <p:tav tm="0">
                                          <p:val>
                                            <p:fltVal val="0"/>
                                          </p:val>
                                        </p:tav>
                                        <p:tav tm="100000">
                                          <p:val>
                                            <p:strVal val="#ppt_h"/>
                                          </p:val>
                                        </p:tav>
                                      </p:tavLst>
                                    </p:anim>
                                    <p:anim calcmode="lin" valueType="num">
                                      <p:cBhvr>
                                        <p:cTn id="225" dur="2000" fill="hold"/>
                                        <p:tgtEl>
                                          <p:spTgt spid="15"/>
                                        </p:tgtEl>
                                        <p:attrNameLst>
                                          <p:attrName>style.rotation</p:attrName>
                                        </p:attrNameLst>
                                      </p:cBhvr>
                                      <p:tavLst>
                                        <p:tav tm="0">
                                          <p:val>
                                            <p:fltVal val="360"/>
                                          </p:val>
                                        </p:tav>
                                        <p:tav tm="100000">
                                          <p:val>
                                            <p:fltVal val="0"/>
                                          </p:val>
                                        </p:tav>
                                      </p:tavLst>
                                    </p:anim>
                                    <p:animEffect transition="in" filter="fade">
                                      <p:cBhvr>
                                        <p:cTn id="226" dur="2000"/>
                                        <p:tgtEl>
                                          <p:spTgt spid="15"/>
                                        </p:tgtEl>
                                      </p:cBhvr>
                                    </p:animEffect>
                                  </p:childTnLst>
                                </p:cTn>
                              </p:par>
                              <p:par>
                                <p:cTn id="227" presetID="49" presetClass="entr" presetSubtype="0" decel="100000" fill="hold" grpId="1" nodeType="withEffect">
                                  <p:stCondLst>
                                    <p:cond delay="0"/>
                                  </p:stCondLst>
                                  <p:childTnLst>
                                    <p:set>
                                      <p:cBhvr>
                                        <p:cTn id="228" dur="1" fill="hold">
                                          <p:stCondLst>
                                            <p:cond delay="0"/>
                                          </p:stCondLst>
                                        </p:cTn>
                                        <p:tgtEl>
                                          <p:spTgt spid="16"/>
                                        </p:tgtEl>
                                        <p:attrNameLst>
                                          <p:attrName>style.visibility</p:attrName>
                                        </p:attrNameLst>
                                      </p:cBhvr>
                                      <p:to>
                                        <p:strVal val="visible"/>
                                      </p:to>
                                    </p:set>
                                    <p:anim calcmode="lin" valueType="num">
                                      <p:cBhvr>
                                        <p:cTn id="229" dur="2000" fill="hold"/>
                                        <p:tgtEl>
                                          <p:spTgt spid="16"/>
                                        </p:tgtEl>
                                        <p:attrNameLst>
                                          <p:attrName>ppt_w</p:attrName>
                                        </p:attrNameLst>
                                      </p:cBhvr>
                                      <p:tavLst>
                                        <p:tav tm="0">
                                          <p:val>
                                            <p:fltVal val="0"/>
                                          </p:val>
                                        </p:tav>
                                        <p:tav tm="100000">
                                          <p:val>
                                            <p:strVal val="#ppt_w"/>
                                          </p:val>
                                        </p:tav>
                                      </p:tavLst>
                                    </p:anim>
                                    <p:anim calcmode="lin" valueType="num">
                                      <p:cBhvr>
                                        <p:cTn id="230" dur="2000" fill="hold"/>
                                        <p:tgtEl>
                                          <p:spTgt spid="16"/>
                                        </p:tgtEl>
                                        <p:attrNameLst>
                                          <p:attrName>ppt_h</p:attrName>
                                        </p:attrNameLst>
                                      </p:cBhvr>
                                      <p:tavLst>
                                        <p:tav tm="0">
                                          <p:val>
                                            <p:fltVal val="0"/>
                                          </p:val>
                                        </p:tav>
                                        <p:tav tm="100000">
                                          <p:val>
                                            <p:strVal val="#ppt_h"/>
                                          </p:val>
                                        </p:tav>
                                      </p:tavLst>
                                    </p:anim>
                                    <p:anim calcmode="lin" valueType="num">
                                      <p:cBhvr>
                                        <p:cTn id="231" dur="2000" fill="hold"/>
                                        <p:tgtEl>
                                          <p:spTgt spid="16"/>
                                        </p:tgtEl>
                                        <p:attrNameLst>
                                          <p:attrName>style.rotation</p:attrName>
                                        </p:attrNameLst>
                                      </p:cBhvr>
                                      <p:tavLst>
                                        <p:tav tm="0">
                                          <p:val>
                                            <p:fltVal val="360"/>
                                          </p:val>
                                        </p:tav>
                                        <p:tav tm="100000">
                                          <p:val>
                                            <p:fltVal val="0"/>
                                          </p:val>
                                        </p:tav>
                                      </p:tavLst>
                                    </p:anim>
                                    <p:animEffect transition="in" filter="fade">
                                      <p:cBhvr>
                                        <p:cTn id="232" dur="2000"/>
                                        <p:tgtEl>
                                          <p:spTgt spid="16"/>
                                        </p:tgtEl>
                                      </p:cBhvr>
                                    </p:animEffect>
                                  </p:childTnLst>
                                </p:cTn>
                              </p:par>
                              <p:par>
                                <p:cTn id="233" presetID="49" presetClass="entr" presetSubtype="0" decel="100000" fill="hold" grpId="1" nodeType="withEffect">
                                  <p:stCondLst>
                                    <p:cond delay="0"/>
                                  </p:stCondLst>
                                  <p:childTnLst>
                                    <p:set>
                                      <p:cBhvr>
                                        <p:cTn id="234" dur="1" fill="hold">
                                          <p:stCondLst>
                                            <p:cond delay="0"/>
                                          </p:stCondLst>
                                        </p:cTn>
                                        <p:tgtEl>
                                          <p:spTgt spid="21"/>
                                        </p:tgtEl>
                                        <p:attrNameLst>
                                          <p:attrName>style.visibility</p:attrName>
                                        </p:attrNameLst>
                                      </p:cBhvr>
                                      <p:to>
                                        <p:strVal val="visible"/>
                                      </p:to>
                                    </p:set>
                                    <p:anim calcmode="lin" valueType="num">
                                      <p:cBhvr>
                                        <p:cTn id="235" dur="2000" fill="hold"/>
                                        <p:tgtEl>
                                          <p:spTgt spid="21"/>
                                        </p:tgtEl>
                                        <p:attrNameLst>
                                          <p:attrName>ppt_w</p:attrName>
                                        </p:attrNameLst>
                                      </p:cBhvr>
                                      <p:tavLst>
                                        <p:tav tm="0">
                                          <p:val>
                                            <p:fltVal val="0"/>
                                          </p:val>
                                        </p:tav>
                                        <p:tav tm="100000">
                                          <p:val>
                                            <p:strVal val="#ppt_w"/>
                                          </p:val>
                                        </p:tav>
                                      </p:tavLst>
                                    </p:anim>
                                    <p:anim calcmode="lin" valueType="num">
                                      <p:cBhvr>
                                        <p:cTn id="236" dur="2000" fill="hold"/>
                                        <p:tgtEl>
                                          <p:spTgt spid="21"/>
                                        </p:tgtEl>
                                        <p:attrNameLst>
                                          <p:attrName>ppt_h</p:attrName>
                                        </p:attrNameLst>
                                      </p:cBhvr>
                                      <p:tavLst>
                                        <p:tav tm="0">
                                          <p:val>
                                            <p:fltVal val="0"/>
                                          </p:val>
                                        </p:tav>
                                        <p:tav tm="100000">
                                          <p:val>
                                            <p:strVal val="#ppt_h"/>
                                          </p:val>
                                        </p:tav>
                                      </p:tavLst>
                                    </p:anim>
                                    <p:anim calcmode="lin" valueType="num">
                                      <p:cBhvr>
                                        <p:cTn id="237" dur="2000" fill="hold"/>
                                        <p:tgtEl>
                                          <p:spTgt spid="21"/>
                                        </p:tgtEl>
                                        <p:attrNameLst>
                                          <p:attrName>style.rotation</p:attrName>
                                        </p:attrNameLst>
                                      </p:cBhvr>
                                      <p:tavLst>
                                        <p:tav tm="0">
                                          <p:val>
                                            <p:fltVal val="360"/>
                                          </p:val>
                                        </p:tav>
                                        <p:tav tm="100000">
                                          <p:val>
                                            <p:fltVal val="0"/>
                                          </p:val>
                                        </p:tav>
                                      </p:tavLst>
                                    </p:anim>
                                    <p:animEffect transition="in" filter="fade">
                                      <p:cBhvr>
                                        <p:cTn id="238" dur="2000"/>
                                        <p:tgtEl>
                                          <p:spTgt spid="21"/>
                                        </p:tgtEl>
                                      </p:cBhvr>
                                    </p:animEffect>
                                  </p:childTnLst>
                                </p:cTn>
                              </p:par>
                              <p:par>
                                <p:cTn id="239" presetID="49" presetClass="entr" presetSubtype="0" decel="100000" fill="hold" grpId="1" nodeType="withEffect">
                                  <p:stCondLst>
                                    <p:cond delay="0"/>
                                  </p:stCondLst>
                                  <p:childTnLst>
                                    <p:set>
                                      <p:cBhvr>
                                        <p:cTn id="240" dur="1" fill="hold">
                                          <p:stCondLst>
                                            <p:cond delay="0"/>
                                          </p:stCondLst>
                                        </p:cTn>
                                        <p:tgtEl>
                                          <p:spTgt spid="22"/>
                                        </p:tgtEl>
                                        <p:attrNameLst>
                                          <p:attrName>style.visibility</p:attrName>
                                        </p:attrNameLst>
                                      </p:cBhvr>
                                      <p:to>
                                        <p:strVal val="visible"/>
                                      </p:to>
                                    </p:set>
                                    <p:anim calcmode="lin" valueType="num">
                                      <p:cBhvr>
                                        <p:cTn id="241" dur="2000" fill="hold"/>
                                        <p:tgtEl>
                                          <p:spTgt spid="22"/>
                                        </p:tgtEl>
                                        <p:attrNameLst>
                                          <p:attrName>ppt_w</p:attrName>
                                        </p:attrNameLst>
                                      </p:cBhvr>
                                      <p:tavLst>
                                        <p:tav tm="0">
                                          <p:val>
                                            <p:fltVal val="0"/>
                                          </p:val>
                                        </p:tav>
                                        <p:tav tm="100000">
                                          <p:val>
                                            <p:strVal val="#ppt_w"/>
                                          </p:val>
                                        </p:tav>
                                      </p:tavLst>
                                    </p:anim>
                                    <p:anim calcmode="lin" valueType="num">
                                      <p:cBhvr>
                                        <p:cTn id="242" dur="2000" fill="hold"/>
                                        <p:tgtEl>
                                          <p:spTgt spid="22"/>
                                        </p:tgtEl>
                                        <p:attrNameLst>
                                          <p:attrName>ppt_h</p:attrName>
                                        </p:attrNameLst>
                                      </p:cBhvr>
                                      <p:tavLst>
                                        <p:tav tm="0">
                                          <p:val>
                                            <p:fltVal val="0"/>
                                          </p:val>
                                        </p:tav>
                                        <p:tav tm="100000">
                                          <p:val>
                                            <p:strVal val="#ppt_h"/>
                                          </p:val>
                                        </p:tav>
                                      </p:tavLst>
                                    </p:anim>
                                    <p:anim calcmode="lin" valueType="num">
                                      <p:cBhvr>
                                        <p:cTn id="243" dur="2000" fill="hold"/>
                                        <p:tgtEl>
                                          <p:spTgt spid="22"/>
                                        </p:tgtEl>
                                        <p:attrNameLst>
                                          <p:attrName>style.rotation</p:attrName>
                                        </p:attrNameLst>
                                      </p:cBhvr>
                                      <p:tavLst>
                                        <p:tav tm="0">
                                          <p:val>
                                            <p:fltVal val="360"/>
                                          </p:val>
                                        </p:tav>
                                        <p:tav tm="100000">
                                          <p:val>
                                            <p:fltVal val="0"/>
                                          </p:val>
                                        </p:tav>
                                      </p:tavLst>
                                    </p:anim>
                                    <p:animEffect transition="in" filter="fade">
                                      <p:cBhvr>
                                        <p:cTn id="244" dur="2000"/>
                                        <p:tgtEl>
                                          <p:spTgt spid="22"/>
                                        </p:tgtEl>
                                      </p:cBhvr>
                                    </p:animEffect>
                                  </p:childTnLst>
                                </p:cTn>
                              </p:par>
                              <p:par>
                                <p:cTn id="245" presetID="49" presetClass="entr" presetSubtype="0" decel="100000" fill="hold" grpId="1" nodeType="withEffect">
                                  <p:stCondLst>
                                    <p:cond delay="0"/>
                                  </p:stCondLst>
                                  <p:childTnLst>
                                    <p:set>
                                      <p:cBhvr>
                                        <p:cTn id="246" dur="1" fill="hold">
                                          <p:stCondLst>
                                            <p:cond delay="0"/>
                                          </p:stCondLst>
                                        </p:cTn>
                                        <p:tgtEl>
                                          <p:spTgt spid="23"/>
                                        </p:tgtEl>
                                        <p:attrNameLst>
                                          <p:attrName>style.visibility</p:attrName>
                                        </p:attrNameLst>
                                      </p:cBhvr>
                                      <p:to>
                                        <p:strVal val="visible"/>
                                      </p:to>
                                    </p:set>
                                    <p:anim calcmode="lin" valueType="num">
                                      <p:cBhvr>
                                        <p:cTn id="247" dur="2000" fill="hold"/>
                                        <p:tgtEl>
                                          <p:spTgt spid="23"/>
                                        </p:tgtEl>
                                        <p:attrNameLst>
                                          <p:attrName>ppt_w</p:attrName>
                                        </p:attrNameLst>
                                      </p:cBhvr>
                                      <p:tavLst>
                                        <p:tav tm="0">
                                          <p:val>
                                            <p:fltVal val="0"/>
                                          </p:val>
                                        </p:tav>
                                        <p:tav tm="100000">
                                          <p:val>
                                            <p:strVal val="#ppt_w"/>
                                          </p:val>
                                        </p:tav>
                                      </p:tavLst>
                                    </p:anim>
                                    <p:anim calcmode="lin" valueType="num">
                                      <p:cBhvr>
                                        <p:cTn id="248" dur="2000" fill="hold"/>
                                        <p:tgtEl>
                                          <p:spTgt spid="23"/>
                                        </p:tgtEl>
                                        <p:attrNameLst>
                                          <p:attrName>ppt_h</p:attrName>
                                        </p:attrNameLst>
                                      </p:cBhvr>
                                      <p:tavLst>
                                        <p:tav tm="0">
                                          <p:val>
                                            <p:fltVal val="0"/>
                                          </p:val>
                                        </p:tav>
                                        <p:tav tm="100000">
                                          <p:val>
                                            <p:strVal val="#ppt_h"/>
                                          </p:val>
                                        </p:tav>
                                      </p:tavLst>
                                    </p:anim>
                                    <p:anim calcmode="lin" valueType="num">
                                      <p:cBhvr>
                                        <p:cTn id="249" dur="2000" fill="hold"/>
                                        <p:tgtEl>
                                          <p:spTgt spid="23"/>
                                        </p:tgtEl>
                                        <p:attrNameLst>
                                          <p:attrName>style.rotation</p:attrName>
                                        </p:attrNameLst>
                                      </p:cBhvr>
                                      <p:tavLst>
                                        <p:tav tm="0">
                                          <p:val>
                                            <p:fltVal val="360"/>
                                          </p:val>
                                        </p:tav>
                                        <p:tav tm="100000">
                                          <p:val>
                                            <p:fltVal val="0"/>
                                          </p:val>
                                        </p:tav>
                                      </p:tavLst>
                                    </p:anim>
                                    <p:animEffect transition="in" filter="fade">
                                      <p:cBhvr>
                                        <p:cTn id="250" dur="2000"/>
                                        <p:tgtEl>
                                          <p:spTgt spid="23"/>
                                        </p:tgtEl>
                                      </p:cBhvr>
                                    </p:animEffect>
                                  </p:childTnLst>
                                </p:cTn>
                              </p:par>
                              <p:par>
                                <p:cTn id="251" presetID="49" presetClass="entr" presetSubtype="0" decel="100000"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fltVal val="0"/>
                                          </p:val>
                                        </p:tav>
                                        <p:tav tm="100000">
                                          <p:val>
                                            <p:strVal val="#ppt_w"/>
                                          </p:val>
                                        </p:tav>
                                      </p:tavLst>
                                    </p:anim>
                                    <p:anim calcmode="lin" valueType="num">
                                      <p:cBhvr>
                                        <p:cTn id="254" dur="2000" fill="hold"/>
                                        <p:tgtEl>
                                          <p:spTgt spid="31"/>
                                        </p:tgtEl>
                                        <p:attrNameLst>
                                          <p:attrName>ppt_h</p:attrName>
                                        </p:attrNameLst>
                                      </p:cBhvr>
                                      <p:tavLst>
                                        <p:tav tm="0">
                                          <p:val>
                                            <p:fltVal val="0"/>
                                          </p:val>
                                        </p:tav>
                                        <p:tav tm="100000">
                                          <p:val>
                                            <p:strVal val="#ppt_h"/>
                                          </p:val>
                                        </p:tav>
                                      </p:tavLst>
                                    </p:anim>
                                    <p:anim calcmode="lin" valueType="num">
                                      <p:cBhvr>
                                        <p:cTn id="255" dur="2000" fill="hold"/>
                                        <p:tgtEl>
                                          <p:spTgt spid="31"/>
                                        </p:tgtEl>
                                        <p:attrNameLst>
                                          <p:attrName>style.rotation</p:attrName>
                                        </p:attrNameLst>
                                      </p:cBhvr>
                                      <p:tavLst>
                                        <p:tav tm="0">
                                          <p:val>
                                            <p:fltVal val="360"/>
                                          </p:val>
                                        </p:tav>
                                        <p:tav tm="100000">
                                          <p:val>
                                            <p:fltVal val="0"/>
                                          </p:val>
                                        </p:tav>
                                      </p:tavLst>
                                    </p:anim>
                                    <p:animEffect transition="in" filter="fade">
                                      <p:cBhvr>
                                        <p:cTn id="256" dur="2000"/>
                                        <p:tgtEl>
                                          <p:spTgt spid="31"/>
                                        </p:tgtEl>
                                      </p:cBhvr>
                                    </p:animEffect>
                                  </p:childTnLst>
                                </p:cTn>
                              </p:par>
                              <p:par>
                                <p:cTn id="257" presetID="49" presetClass="entr" presetSubtype="0" decel="100000" fill="hold" grpId="1"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2000" fill="hold"/>
                                        <p:tgtEl>
                                          <p:spTgt spid="32"/>
                                        </p:tgtEl>
                                        <p:attrNameLst>
                                          <p:attrName>ppt_w</p:attrName>
                                        </p:attrNameLst>
                                      </p:cBhvr>
                                      <p:tavLst>
                                        <p:tav tm="0">
                                          <p:val>
                                            <p:fltVal val="0"/>
                                          </p:val>
                                        </p:tav>
                                        <p:tav tm="100000">
                                          <p:val>
                                            <p:strVal val="#ppt_w"/>
                                          </p:val>
                                        </p:tav>
                                      </p:tavLst>
                                    </p:anim>
                                    <p:anim calcmode="lin" valueType="num">
                                      <p:cBhvr>
                                        <p:cTn id="260" dur="2000" fill="hold"/>
                                        <p:tgtEl>
                                          <p:spTgt spid="32"/>
                                        </p:tgtEl>
                                        <p:attrNameLst>
                                          <p:attrName>ppt_h</p:attrName>
                                        </p:attrNameLst>
                                      </p:cBhvr>
                                      <p:tavLst>
                                        <p:tav tm="0">
                                          <p:val>
                                            <p:fltVal val="0"/>
                                          </p:val>
                                        </p:tav>
                                        <p:tav tm="100000">
                                          <p:val>
                                            <p:strVal val="#ppt_h"/>
                                          </p:val>
                                        </p:tav>
                                      </p:tavLst>
                                    </p:anim>
                                    <p:anim calcmode="lin" valueType="num">
                                      <p:cBhvr>
                                        <p:cTn id="261" dur="2000" fill="hold"/>
                                        <p:tgtEl>
                                          <p:spTgt spid="32"/>
                                        </p:tgtEl>
                                        <p:attrNameLst>
                                          <p:attrName>style.rotation</p:attrName>
                                        </p:attrNameLst>
                                      </p:cBhvr>
                                      <p:tavLst>
                                        <p:tav tm="0">
                                          <p:val>
                                            <p:fltVal val="360"/>
                                          </p:val>
                                        </p:tav>
                                        <p:tav tm="100000">
                                          <p:val>
                                            <p:fltVal val="0"/>
                                          </p:val>
                                        </p:tav>
                                      </p:tavLst>
                                    </p:anim>
                                    <p:animEffect transition="in" filter="fade">
                                      <p:cBhvr>
                                        <p:cTn id="262" dur="2000"/>
                                        <p:tgtEl>
                                          <p:spTgt spid="32"/>
                                        </p:tgtEl>
                                      </p:cBhvr>
                                    </p:animEffect>
                                  </p:childTnLst>
                                </p:cTn>
                              </p:par>
                              <p:par>
                                <p:cTn id="263" presetID="49" presetClass="entr" presetSubtype="0" decel="100000"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2000" fill="hold"/>
                                        <p:tgtEl>
                                          <p:spTgt spid="33"/>
                                        </p:tgtEl>
                                        <p:attrNameLst>
                                          <p:attrName>ppt_w</p:attrName>
                                        </p:attrNameLst>
                                      </p:cBhvr>
                                      <p:tavLst>
                                        <p:tav tm="0">
                                          <p:val>
                                            <p:fltVal val="0"/>
                                          </p:val>
                                        </p:tav>
                                        <p:tav tm="100000">
                                          <p:val>
                                            <p:strVal val="#ppt_w"/>
                                          </p:val>
                                        </p:tav>
                                      </p:tavLst>
                                    </p:anim>
                                    <p:anim calcmode="lin" valueType="num">
                                      <p:cBhvr>
                                        <p:cTn id="266" dur="2000" fill="hold"/>
                                        <p:tgtEl>
                                          <p:spTgt spid="33"/>
                                        </p:tgtEl>
                                        <p:attrNameLst>
                                          <p:attrName>ppt_h</p:attrName>
                                        </p:attrNameLst>
                                      </p:cBhvr>
                                      <p:tavLst>
                                        <p:tav tm="0">
                                          <p:val>
                                            <p:fltVal val="0"/>
                                          </p:val>
                                        </p:tav>
                                        <p:tav tm="100000">
                                          <p:val>
                                            <p:strVal val="#ppt_h"/>
                                          </p:val>
                                        </p:tav>
                                      </p:tavLst>
                                    </p:anim>
                                    <p:anim calcmode="lin" valueType="num">
                                      <p:cBhvr>
                                        <p:cTn id="267" dur="2000" fill="hold"/>
                                        <p:tgtEl>
                                          <p:spTgt spid="33"/>
                                        </p:tgtEl>
                                        <p:attrNameLst>
                                          <p:attrName>style.rotation</p:attrName>
                                        </p:attrNameLst>
                                      </p:cBhvr>
                                      <p:tavLst>
                                        <p:tav tm="0">
                                          <p:val>
                                            <p:fltVal val="360"/>
                                          </p:val>
                                        </p:tav>
                                        <p:tav tm="100000">
                                          <p:val>
                                            <p:fltVal val="0"/>
                                          </p:val>
                                        </p:tav>
                                      </p:tavLst>
                                    </p:anim>
                                    <p:animEffect transition="in" filter="fade">
                                      <p:cBhvr>
                                        <p:cTn id="268" dur="2000"/>
                                        <p:tgtEl>
                                          <p:spTgt spid="33"/>
                                        </p:tgtEl>
                                      </p:cBhvr>
                                    </p:animEffect>
                                  </p:childTnLst>
                                </p:cTn>
                              </p:par>
                              <p:par>
                                <p:cTn id="269" presetID="49" presetClass="entr" presetSubtype="0" decel="100000" fill="hold" grpId="1"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2000" fill="hold"/>
                                        <p:tgtEl>
                                          <p:spTgt spid="34"/>
                                        </p:tgtEl>
                                        <p:attrNameLst>
                                          <p:attrName>ppt_w</p:attrName>
                                        </p:attrNameLst>
                                      </p:cBhvr>
                                      <p:tavLst>
                                        <p:tav tm="0">
                                          <p:val>
                                            <p:fltVal val="0"/>
                                          </p:val>
                                        </p:tav>
                                        <p:tav tm="100000">
                                          <p:val>
                                            <p:strVal val="#ppt_w"/>
                                          </p:val>
                                        </p:tav>
                                      </p:tavLst>
                                    </p:anim>
                                    <p:anim calcmode="lin" valueType="num">
                                      <p:cBhvr>
                                        <p:cTn id="272" dur="2000" fill="hold"/>
                                        <p:tgtEl>
                                          <p:spTgt spid="34"/>
                                        </p:tgtEl>
                                        <p:attrNameLst>
                                          <p:attrName>ppt_h</p:attrName>
                                        </p:attrNameLst>
                                      </p:cBhvr>
                                      <p:tavLst>
                                        <p:tav tm="0">
                                          <p:val>
                                            <p:fltVal val="0"/>
                                          </p:val>
                                        </p:tav>
                                        <p:tav tm="100000">
                                          <p:val>
                                            <p:strVal val="#ppt_h"/>
                                          </p:val>
                                        </p:tav>
                                      </p:tavLst>
                                    </p:anim>
                                    <p:anim calcmode="lin" valueType="num">
                                      <p:cBhvr>
                                        <p:cTn id="273" dur="2000" fill="hold"/>
                                        <p:tgtEl>
                                          <p:spTgt spid="34"/>
                                        </p:tgtEl>
                                        <p:attrNameLst>
                                          <p:attrName>style.rotation</p:attrName>
                                        </p:attrNameLst>
                                      </p:cBhvr>
                                      <p:tavLst>
                                        <p:tav tm="0">
                                          <p:val>
                                            <p:fltVal val="360"/>
                                          </p:val>
                                        </p:tav>
                                        <p:tav tm="100000">
                                          <p:val>
                                            <p:fltVal val="0"/>
                                          </p:val>
                                        </p:tav>
                                      </p:tavLst>
                                    </p:anim>
                                    <p:animEffect transition="in" filter="fade">
                                      <p:cBhvr>
                                        <p:cTn id="274" dur="2000"/>
                                        <p:tgtEl>
                                          <p:spTgt spid="34"/>
                                        </p:tgtEl>
                                      </p:cBhvr>
                                    </p:animEffect>
                                  </p:childTnLst>
                                </p:cTn>
                              </p:par>
                              <p:par>
                                <p:cTn id="275" presetID="49" presetClass="entr" presetSubtype="0" decel="100000" fill="hold" grpId="1"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fltVal val="0"/>
                                          </p:val>
                                        </p:tav>
                                        <p:tav tm="100000">
                                          <p:val>
                                            <p:strVal val="#ppt_w"/>
                                          </p:val>
                                        </p:tav>
                                      </p:tavLst>
                                    </p:anim>
                                    <p:anim calcmode="lin" valueType="num">
                                      <p:cBhvr>
                                        <p:cTn id="278" dur="2000" fill="hold"/>
                                        <p:tgtEl>
                                          <p:spTgt spid="35"/>
                                        </p:tgtEl>
                                        <p:attrNameLst>
                                          <p:attrName>ppt_h</p:attrName>
                                        </p:attrNameLst>
                                      </p:cBhvr>
                                      <p:tavLst>
                                        <p:tav tm="0">
                                          <p:val>
                                            <p:fltVal val="0"/>
                                          </p:val>
                                        </p:tav>
                                        <p:tav tm="100000">
                                          <p:val>
                                            <p:strVal val="#ppt_h"/>
                                          </p:val>
                                        </p:tav>
                                      </p:tavLst>
                                    </p:anim>
                                    <p:anim calcmode="lin" valueType="num">
                                      <p:cBhvr>
                                        <p:cTn id="279" dur="2000" fill="hold"/>
                                        <p:tgtEl>
                                          <p:spTgt spid="35"/>
                                        </p:tgtEl>
                                        <p:attrNameLst>
                                          <p:attrName>style.rotation</p:attrName>
                                        </p:attrNameLst>
                                      </p:cBhvr>
                                      <p:tavLst>
                                        <p:tav tm="0">
                                          <p:val>
                                            <p:fltVal val="360"/>
                                          </p:val>
                                        </p:tav>
                                        <p:tav tm="100000">
                                          <p:val>
                                            <p:fltVal val="0"/>
                                          </p:val>
                                        </p:tav>
                                      </p:tavLst>
                                    </p:anim>
                                    <p:animEffect transition="in" filter="fade">
                                      <p:cBhvr>
                                        <p:cTn id="280" dur="2000"/>
                                        <p:tgtEl>
                                          <p:spTgt spid="35"/>
                                        </p:tgtEl>
                                      </p:cBhvr>
                                    </p:animEffect>
                                  </p:childTnLst>
                                </p:cTn>
                              </p:par>
                              <p:par>
                                <p:cTn id="281" presetID="49" presetClass="entr" presetSubtype="0" decel="100000"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p:cTn id="283" dur="2000" fill="hold"/>
                                        <p:tgtEl>
                                          <p:spTgt spid="36"/>
                                        </p:tgtEl>
                                        <p:attrNameLst>
                                          <p:attrName>ppt_w</p:attrName>
                                        </p:attrNameLst>
                                      </p:cBhvr>
                                      <p:tavLst>
                                        <p:tav tm="0">
                                          <p:val>
                                            <p:fltVal val="0"/>
                                          </p:val>
                                        </p:tav>
                                        <p:tav tm="100000">
                                          <p:val>
                                            <p:strVal val="#ppt_w"/>
                                          </p:val>
                                        </p:tav>
                                      </p:tavLst>
                                    </p:anim>
                                    <p:anim calcmode="lin" valueType="num">
                                      <p:cBhvr>
                                        <p:cTn id="284" dur="2000" fill="hold"/>
                                        <p:tgtEl>
                                          <p:spTgt spid="36"/>
                                        </p:tgtEl>
                                        <p:attrNameLst>
                                          <p:attrName>ppt_h</p:attrName>
                                        </p:attrNameLst>
                                      </p:cBhvr>
                                      <p:tavLst>
                                        <p:tav tm="0">
                                          <p:val>
                                            <p:fltVal val="0"/>
                                          </p:val>
                                        </p:tav>
                                        <p:tav tm="100000">
                                          <p:val>
                                            <p:strVal val="#ppt_h"/>
                                          </p:val>
                                        </p:tav>
                                      </p:tavLst>
                                    </p:anim>
                                    <p:anim calcmode="lin" valueType="num">
                                      <p:cBhvr>
                                        <p:cTn id="285" dur="2000" fill="hold"/>
                                        <p:tgtEl>
                                          <p:spTgt spid="36"/>
                                        </p:tgtEl>
                                        <p:attrNameLst>
                                          <p:attrName>style.rotation</p:attrName>
                                        </p:attrNameLst>
                                      </p:cBhvr>
                                      <p:tavLst>
                                        <p:tav tm="0">
                                          <p:val>
                                            <p:fltVal val="360"/>
                                          </p:val>
                                        </p:tav>
                                        <p:tav tm="100000">
                                          <p:val>
                                            <p:fltVal val="0"/>
                                          </p:val>
                                        </p:tav>
                                      </p:tavLst>
                                    </p:anim>
                                    <p:animEffect transition="in" filter="fade">
                                      <p:cBhvr>
                                        <p:cTn id="286" dur="2000"/>
                                        <p:tgtEl>
                                          <p:spTgt spid="36"/>
                                        </p:tgtEl>
                                      </p:cBhvr>
                                    </p:animEffect>
                                  </p:childTnLst>
                                </p:cTn>
                              </p:par>
                              <p:par>
                                <p:cTn id="287" presetID="49" presetClass="entr" presetSubtype="0" decel="100000" fill="hold" grpId="1"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fltVal val="0"/>
                                          </p:val>
                                        </p:tav>
                                        <p:tav tm="100000">
                                          <p:val>
                                            <p:strVal val="#ppt_w"/>
                                          </p:val>
                                        </p:tav>
                                      </p:tavLst>
                                    </p:anim>
                                    <p:anim calcmode="lin" valueType="num">
                                      <p:cBhvr>
                                        <p:cTn id="290" dur="2000" fill="hold"/>
                                        <p:tgtEl>
                                          <p:spTgt spid="37"/>
                                        </p:tgtEl>
                                        <p:attrNameLst>
                                          <p:attrName>ppt_h</p:attrName>
                                        </p:attrNameLst>
                                      </p:cBhvr>
                                      <p:tavLst>
                                        <p:tav tm="0">
                                          <p:val>
                                            <p:fltVal val="0"/>
                                          </p:val>
                                        </p:tav>
                                        <p:tav tm="100000">
                                          <p:val>
                                            <p:strVal val="#ppt_h"/>
                                          </p:val>
                                        </p:tav>
                                      </p:tavLst>
                                    </p:anim>
                                    <p:anim calcmode="lin" valueType="num">
                                      <p:cBhvr>
                                        <p:cTn id="291" dur="2000" fill="hold"/>
                                        <p:tgtEl>
                                          <p:spTgt spid="37"/>
                                        </p:tgtEl>
                                        <p:attrNameLst>
                                          <p:attrName>style.rotation</p:attrName>
                                        </p:attrNameLst>
                                      </p:cBhvr>
                                      <p:tavLst>
                                        <p:tav tm="0">
                                          <p:val>
                                            <p:fltVal val="360"/>
                                          </p:val>
                                        </p:tav>
                                        <p:tav tm="100000">
                                          <p:val>
                                            <p:fltVal val="0"/>
                                          </p:val>
                                        </p:tav>
                                      </p:tavLst>
                                    </p:anim>
                                    <p:animEffect transition="in" filter="fade">
                                      <p:cBhvr>
                                        <p:cTn id="292" dur="2000"/>
                                        <p:tgtEl>
                                          <p:spTgt spid="37"/>
                                        </p:tgtEl>
                                      </p:cBhvr>
                                    </p:animEffect>
                                  </p:childTnLst>
                                </p:cTn>
                              </p:par>
                            </p:childTnLst>
                          </p:cTn>
                        </p:par>
                        <p:par>
                          <p:cTn id="293" fill="hold">
                            <p:stCondLst>
                              <p:cond delay="2000"/>
                            </p:stCondLst>
                            <p:childTnLst>
                              <p:par>
                                <p:cTn id="294" presetID="2" presetClass="exit" presetSubtype="6" fill="hold" grpId="2" nodeType="afterEffect">
                                  <p:stCondLst>
                                    <p:cond delay="0"/>
                                  </p:stCondLst>
                                  <p:childTnLst>
                                    <p:anim calcmode="lin" valueType="num">
                                      <p:cBhvr additive="base">
                                        <p:cTn id="295" dur="2000"/>
                                        <p:tgtEl>
                                          <p:spTgt spid="6"/>
                                        </p:tgtEl>
                                        <p:attrNameLst>
                                          <p:attrName>ppt_x</p:attrName>
                                        </p:attrNameLst>
                                      </p:cBhvr>
                                      <p:tavLst>
                                        <p:tav tm="0">
                                          <p:val>
                                            <p:strVal val="ppt_x"/>
                                          </p:val>
                                        </p:tav>
                                        <p:tav tm="100000">
                                          <p:val>
                                            <p:strVal val="1+ppt_w/2"/>
                                          </p:val>
                                        </p:tav>
                                      </p:tavLst>
                                    </p:anim>
                                    <p:anim calcmode="lin" valueType="num">
                                      <p:cBhvr additive="base">
                                        <p:cTn id="296" dur="2000"/>
                                        <p:tgtEl>
                                          <p:spTgt spid="6"/>
                                        </p:tgtEl>
                                        <p:attrNameLst>
                                          <p:attrName>ppt_y</p:attrName>
                                        </p:attrNameLst>
                                      </p:cBhvr>
                                      <p:tavLst>
                                        <p:tav tm="0">
                                          <p:val>
                                            <p:strVal val="ppt_y"/>
                                          </p:val>
                                        </p:tav>
                                        <p:tav tm="100000">
                                          <p:val>
                                            <p:strVal val="1+ppt_h/2"/>
                                          </p:val>
                                        </p:tav>
                                      </p:tavLst>
                                    </p:anim>
                                    <p:set>
                                      <p:cBhvr>
                                        <p:cTn id="297" dur="1" fill="hold">
                                          <p:stCondLst>
                                            <p:cond delay="1999"/>
                                          </p:stCondLst>
                                        </p:cTn>
                                        <p:tgtEl>
                                          <p:spTgt spid="6"/>
                                        </p:tgtEl>
                                        <p:attrNameLst>
                                          <p:attrName>style.visibility</p:attrName>
                                        </p:attrNameLst>
                                      </p:cBhvr>
                                      <p:to>
                                        <p:strVal val="hidden"/>
                                      </p:to>
                                    </p:set>
                                  </p:childTnLst>
                                </p:cTn>
                              </p:par>
                              <p:par>
                                <p:cTn id="298" presetID="2" presetClass="exit" presetSubtype="6" fill="hold" grpId="2" nodeType="withEffect">
                                  <p:stCondLst>
                                    <p:cond delay="0"/>
                                  </p:stCondLst>
                                  <p:childTnLst>
                                    <p:anim calcmode="lin" valueType="num">
                                      <p:cBhvr additive="base">
                                        <p:cTn id="299" dur="2000"/>
                                        <p:tgtEl>
                                          <p:spTgt spid="8"/>
                                        </p:tgtEl>
                                        <p:attrNameLst>
                                          <p:attrName>ppt_x</p:attrName>
                                        </p:attrNameLst>
                                      </p:cBhvr>
                                      <p:tavLst>
                                        <p:tav tm="0">
                                          <p:val>
                                            <p:strVal val="ppt_x"/>
                                          </p:val>
                                        </p:tav>
                                        <p:tav tm="100000">
                                          <p:val>
                                            <p:strVal val="1+ppt_w/2"/>
                                          </p:val>
                                        </p:tav>
                                      </p:tavLst>
                                    </p:anim>
                                    <p:anim calcmode="lin" valueType="num">
                                      <p:cBhvr additive="base">
                                        <p:cTn id="300" dur="2000"/>
                                        <p:tgtEl>
                                          <p:spTgt spid="8"/>
                                        </p:tgtEl>
                                        <p:attrNameLst>
                                          <p:attrName>ppt_y</p:attrName>
                                        </p:attrNameLst>
                                      </p:cBhvr>
                                      <p:tavLst>
                                        <p:tav tm="0">
                                          <p:val>
                                            <p:strVal val="ppt_y"/>
                                          </p:val>
                                        </p:tav>
                                        <p:tav tm="100000">
                                          <p:val>
                                            <p:strVal val="1+ppt_h/2"/>
                                          </p:val>
                                        </p:tav>
                                      </p:tavLst>
                                    </p:anim>
                                    <p:set>
                                      <p:cBhvr>
                                        <p:cTn id="301" dur="1" fill="hold">
                                          <p:stCondLst>
                                            <p:cond delay="1999"/>
                                          </p:stCondLst>
                                        </p:cTn>
                                        <p:tgtEl>
                                          <p:spTgt spid="8"/>
                                        </p:tgtEl>
                                        <p:attrNameLst>
                                          <p:attrName>style.visibility</p:attrName>
                                        </p:attrNameLst>
                                      </p:cBhvr>
                                      <p:to>
                                        <p:strVal val="hidden"/>
                                      </p:to>
                                    </p:set>
                                  </p:childTnLst>
                                </p:cTn>
                              </p:par>
                              <p:par>
                                <p:cTn id="302" presetID="2" presetClass="exit" presetSubtype="6" fill="hold" grpId="2" nodeType="withEffect">
                                  <p:stCondLst>
                                    <p:cond delay="0"/>
                                  </p:stCondLst>
                                  <p:childTnLst>
                                    <p:anim calcmode="lin" valueType="num">
                                      <p:cBhvr additive="base">
                                        <p:cTn id="303" dur="2000"/>
                                        <p:tgtEl>
                                          <p:spTgt spid="10"/>
                                        </p:tgtEl>
                                        <p:attrNameLst>
                                          <p:attrName>ppt_x</p:attrName>
                                        </p:attrNameLst>
                                      </p:cBhvr>
                                      <p:tavLst>
                                        <p:tav tm="0">
                                          <p:val>
                                            <p:strVal val="ppt_x"/>
                                          </p:val>
                                        </p:tav>
                                        <p:tav tm="100000">
                                          <p:val>
                                            <p:strVal val="1+ppt_w/2"/>
                                          </p:val>
                                        </p:tav>
                                      </p:tavLst>
                                    </p:anim>
                                    <p:anim calcmode="lin" valueType="num">
                                      <p:cBhvr additive="base">
                                        <p:cTn id="304" dur="2000"/>
                                        <p:tgtEl>
                                          <p:spTgt spid="10"/>
                                        </p:tgtEl>
                                        <p:attrNameLst>
                                          <p:attrName>ppt_y</p:attrName>
                                        </p:attrNameLst>
                                      </p:cBhvr>
                                      <p:tavLst>
                                        <p:tav tm="0">
                                          <p:val>
                                            <p:strVal val="ppt_y"/>
                                          </p:val>
                                        </p:tav>
                                        <p:tav tm="100000">
                                          <p:val>
                                            <p:strVal val="1+ppt_h/2"/>
                                          </p:val>
                                        </p:tav>
                                      </p:tavLst>
                                    </p:anim>
                                    <p:set>
                                      <p:cBhvr>
                                        <p:cTn id="305" dur="1" fill="hold">
                                          <p:stCondLst>
                                            <p:cond delay="1999"/>
                                          </p:stCondLst>
                                        </p:cTn>
                                        <p:tgtEl>
                                          <p:spTgt spid="10"/>
                                        </p:tgtEl>
                                        <p:attrNameLst>
                                          <p:attrName>style.visibility</p:attrName>
                                        </p:attrNameLst>
                                      </p:cBhvr>
                                      <p:to>
                                        <p:strVal val="hidden"/>
                                      </p:to>
                                    </p:set>
                                  </p:childTnLst>
                                </p:cTn>
                              </p:par>
                              <p:par>
                                <p:cTn id="306" presetID="2" presetClass="exit" presetSubtype="6" fill="hold" grpId="2" nodeType="withEffect">
                                  <p:stCondLst>
                                    <p:cond delay="0"/>
                                  </p:stCondLst>
                                  <p:childTnLst>
                                    <p:anim calcmode="lin" valueType="num">
                                      <p:cBhvr additive="base">
                                        <p:cTn id="307" dur="2000"/>
                                        <p:tgtEl>
                                          <p:spTgt spid="12"/>
                                        </p:tgtEl>
                                        <p:attrNameLst>
                                          <p:attrName>ppt_x</p:attrName>
                                        </p:attrNameLst>
                                      </p:cBhvr>
                                      <p:tavLst>
                                        <p:tav tm="0">
                                          <p:val>
                                            <p:strVal val="ppt_x"/>
                                          </p:val>
                                        </p:tav>
                                        <p:tav tm="100000">
                                          <p:val>
                                            <p:strVal val="1+ppt_w/2"/>
                                          </p:val>
                                        </p:tav>
                                      </p:tavLst>
                                    </p:anim>
                                    <p:anim calcmode="lin" valueType="num">
                                      <p:cBhvr additive="base">
                                        <p:cTn id="308" dur="2000"/>
                                        <p:tgtEl>
                                          <p:spTgt spid="12"/>
                                        </p:tgtEl>
                                        <p:attrNameLst>
                                          <p:attrName>ppt_y</p:attrName>
                                        </p:attrNameLst>
                                      </p:cBhvr>
                                      <p:tavLst>
                                        <p:tav tm="0">
                                          <p:val>
                                            <p:strVal val="ppt_y"/>
                                          </p:val>
                                        </p:tav>
                                        <p:tav tm="100000">
                                          <p:val>
                                            <p:strVal val="1+ppt_h/2"/>
                                          </p:val>
                                        </p:tav>
                                      </p:tavLst>
                                    </p:anim>
                                    <p:set>
                                      <p:cBhvr>
                                        <p:cTn id="309" dur="1" fill="hold">
                                          <p:stCondLst>
                                            <p:cond delay="1999"/>
                                          </p:stCondLst>
                                        </p:cTn>
                                        <p:tgtEl>
                                          <p:spTgt spid="12"/>
                                        </p:tgtEl>
                                        <p:attrNameLst>
                                          <p:attrName>style.visibility</p:attrName>
                                        </p:attrNameLst>
                                      </p:cBhvr>
                                      <p:to>
                                        <p:strVal val="hidden"/>
                                      </p:to>
                                    </p:set>
                                  </p:childTnLst>
                                </p:cTn>
                              </p:par>
                              <p:par>
                                <p:cTn id="310" presetID="2" presetClass="exit" presetSubtype="6" fill="hold" grpId="2" nodeType="withEffect">
                                  <p:stCondLst>
                                    <p:cond delay="0"/>
                                  </p:stCondLst>
                                  <p:childTnLst>
                                    <p:anim calcmode="lin" valueType="num">
                                      <p:cBhvr additive="base">
                                        <p:cTn id="311" dur="2000"/>
                                        <p:tgtEl>
                                          <p:spTgt spid="13"/>
                                        </p:tgtEl>
                                        <p:attrNameLst>
                                          <p:attrName>ppt_x</p:attrName>
                                        </p:attrNameLst>
                                      </p:cBhvr>
                                      <p:tavLst>
                                        <p:tav tm="0">
                                          <p:val>
                                            <p:strVal val="ppt_x"/>
                                          </p:val>
                                        </p:tav>
                                        <p:tav tm="100000">
                                          <p:val>
                                            <p:strVal val="1+ppt_w/2"/>
                                          </p:val>
                                        </p:tav>
                                      </p:tavLst>
                                    </p:anim>
                                    <p:anim calcmode="lin" valueType="num">
                                      <p:cBhvr additive="base">
                                        <p:cTn id="312" dur="2000"/>
                                        <p:tgtEl>
                                          <p:spTgt spid="13"/>
                                        </p:tgtEl>
                                        <p:attrNameLst>
                                          <p:attrName>ppt_y</p:attrName>
                                        </p:attrNameLst>
                                      </p:cBhvr>
                                      <p:tavLst>
                                        <p:tav tm="0">
                                          <p:val>
                                            <p:strVal val="ppt_y"/>
                                          </p:val>
                                        </p:tav>
                                        <p:tav tm="100000">
                                          <p:val>
                                            <p:strVal val="1+ppt_h/2"/>
                                          </p:val>
                                        </p:tav>
                                      </p:tavLst>
                                    </p:anim>
                                    <p:set>
                                      <p:cBhvr>
                                        <p:cTn id="313" dur="1" fill="hold">
                                          <p:stCondLst>
                                            <p:cond delay="1999"/>
                                          </p:stCondLst>
                                        </p:cTn>
                                        <p:tgtEl>
                                          <p:spTgt spid="13"/>
                                        </p:tgtEl>
                                        <p:attrNameLst>
                                          <p:attrName>style.visibility</p:attrName>
                                        </p:attrNameLst>
                                      </p:cBhvr>
                                      <p:to>
                                        <p:strVal val="hidden"/>
                                      </p:to>
                                    </p:set>
                                  </p:childTnLst>
                                </p:cTn>
                              </p:par>
                              <p:par>
                                <p:cTn id="314" presetID="2" presetClass="exit" presetSubtype="6" fill="hold" grpId="2" nodeType="withEffect">
                                  <p:stCondLst>
                                    <p:cond delay="0"/>
                                  </p:stCondLst>
                                  <p:childTnLst>
                                    <p:anim calcmode="lin" valueType="num">
                                      <p:cBhvr additive="base">
                                        <p:cTn id="315" dur="2000"/>
                                        <p:tgtEl>
                                          <p:spTgt spid="17"/>
                                        </p:tgtEl>
                                        <p:attrNameLst>
                                          <p:attrName>ppt_x</p:attrName>
                                        </p:attrNameLst>
                                      </p:cBhvr>
                                      <p:tavLst>
                                        <p:tav tm="0">
                                          <p:val>
                                            <p:strVal val="ppt_x"/>
                                          </p:val>
                                        </p:tav>
                                        <p:tav tm="100000">
                                          <p:val>
                                            <p:strVal val="1+ppt_w/2"/>
                                          </p:val>
                                        </p:tav>
                                      </p:tavLst>
                                    </p:anim>
                                    <p:anim calcmode="lin" valueType="num">
                                      <p:cBhvr additive="base">
                                        <p:cTn id="316" dur="2000"/>
                                        <p:tgtEl>
                                          <p:spTgt spid="17"/>
                                        </p:tgtEl>
                                        <p:attrNameLst>
                                          <p:attrName>ppt_y</p:attrName>
                                        </p:attrNameLst>
                                      </p:cBhvr>
                                      <p:tavLst>
                                        <p:tav tm="0">
                                          <p:val>
                                            <p:strVal val="ppt_y"/>
                                          </p:val>
                                        </p:tav>
                                        <p:tav tm="100000">
                                          <p:val>
                                            <p:strVal val="1+ppt_h/2"/>
                                          </p:val>
                                        </p:tav>
                                      </p:tavLst>
                                    </p:anim>
                                    <p:set>
                                      <p:cBhvr>
                                        <p:cTn id="317" dur="1" fill="hold">
                                          <p:stCondLst>
                                            <p:cond delay="1999"/>
                                          </p:stCondLst>
                                        </p:cTn>
                                        <p:tgtEl>
                                          <p:spTgt spid="17"/>
                                        </p:tgtEl>
                                        <p:attrNameLst>
                                          <p:attrName>style.visibility</p:attrName>
                                        </p:attrNameLst>
                                      </p:cBhvr>
                                      <p:to>
                                        <p:strVal val="hidden"/>
                                      </p:to>
                                    </p:set>
                                  </p:childTnLst>
                                </p:cTn>
                              </p:par>
                              <p:par>
                                <p:cTn id="318" presetID="2" presetClass="exit" presetSubtype="6" fill="hold" grpId="2" nodeType="withEffect">
                                  <p:stCondLst>
                                    <p:cond delay="0"/>
                                  </p:stCondLst>
                                  <p:childTnLst>
                                    <p:anim calcmode="lin" valueType="num">
                                      <p:cBhvr additive="base">
                                        <p:cTn id="319" dur="2000"/>
                                        <p:tgtEl>
                                          <p:spTgt spid="18"/>
                                        </p:tgtEl>
                                        <p:attrNameLst>
                                          <p:attrName>ppt_x</p:attrName>
                                        </p:attrNameLst>
                                      </p:cBhvr>
                                      <p:tavLst>
                                        <p:tav tm="0">
                                          <p:val>
                                            <p:strVal val="ppt_x"/>
                                          </p:val>
                                        </p:tav>
                                        <p:tav tm="100000">
                                          <p:val>
                                            <p:strVal val="1+ppt_w/2"/>
                                          </p:val>
                                        </p:tav>
                                      </p:tavLst>
                                    </p:anim>
                                    <p:anim calcmode="lin" valueType="num">
                                      <p:cBhvr additive="base">
                                        <p:cTn id="320" dur="2000"/>
                                        <p:tgtEl>
                                          <p:spTgt spid="18"/>
                                        </p:tgtEl>
                                        <p:attrNameLst>
                                          <p:attrName>ppt_y</p:attrName>
                                        </p:attrNameLst>
                                      </p:cBhvr>
                                      <p:tavLst>
                                        <p:tav tm="0">
                                          <p:val>
                                            <p:strVal val="ppt_y"/>
                                          </p:val>
                                        </p:tav>
                                        <p:tav tm="100000">
                                          <p:val>
                                            <p:strVal val="1+ppt_h/2"/>
                                          </p:val>
                                        </p:tav>
                                      </p:tavLst>
                                    </p:anim>
                                    <p:set>
                                      <p:cBhvr>
                                        <p:cTn id="321" dur="1" fill="hold">
                                          <p:stCondLst>
                                            <p:cond delay="1999"/>
                                          </p:stCondLst>
                                        </p:cTn>
                                        <p:tgtEl>
                                          <p:spTgt spid="18"/>
                                        </p:tgtEl>
                                        <p:attrNameLst>
                                          <p:attrName>style.visibility</p:attrName>
                                        </p:attrNameLst>
                                      </p:cBhvr>
                                      <p:to>
                                        <p:strVal val="hidden"/>
                                      </p:to>
                                    </p:set>
                                  </p:childTnLst>
                                </p:cTn>
                              </p:par>
                              <p:par>
                                <p:cTn id="322" presetID="2" presetClass="exit" presetSubtype="6" fill="hold" grpId="2" nodeType="withEffect">
                                  <p:stCondLst>
                                    <p:cond delay="0"/>
                                  </p:stCondLst>
                                  <p:childTnLst>
                                    <p:anim calcmode="lin" valueType="num">
                                      <p:cBhvr additive="base">
                                        <p:cTn id="323" dur="2000"/>
                                        <p:tgtEl>
                                          <p:spTgt spid="19"/>
                                        </p:tgtEl>
                                        <p:attrNameLst>
                                          <p:attrName>ppt_x</p:attrName>
                                        </p:attrNameLst>
                                      </p:cBhvr>
                                      <p:tavLst>
                                        <p:tav tm="0">
                                          <p:val>
                                            <p:strVal val="ppt_x"/>
                                          </p:val>
                                        </p:tav>
                                        <p:tav tm="100000">
                                          <p:val>
                                            <p:strVal val="1+ppt_w/2"/>
                                          </p:val>
                                        </p:tav>
                                      </p:tavLst>
                                    </p:anim>
                                    <p:anim calcmode="lin" valueType="num">
                                      <p:cBhvr additive="base">
                                        <p:cTn id="324" dur="2000"/>
                                        <p:tgtEl>
                                          <p:spTgt spid="19"/>
                                        </p:tgtEl>
                                        <p:attrNameLst>
                                          <p:attrName>ppt_y</p:attrName>
                                        </p:attrNameLst>
                                      </p:cBhvr>
                                      <p:tavLst>
                                        <p:tav tm="0">
                                          <p:val>
                                            <p:strVal val="ppt_y"/>
                                          </p:val>
                                        </p:tav>
                                        <p:tav tm="100000">
                                          <p:val>
                                            <p:strVal val="1+ppt_h/2"/>
                                          </p:val>
                                        </p:tav>
                                      </p:tavLst>
                                    </p:anim>
                                    <p:set>
                                      <p:cBhvr>
                                        <p:cTn id="325" dur="1" fill="hold">
                                          <p:stCondLst>
                                            <p:cond delay="1999"/>
                                          </p:stCondLst>
                                        </p:cTn>
                                        <p:tgtEl>
                                          <p:spTgt spid="19"/>
                                        </p:tgtEl>
                                        <p:attrNameLst>
                                          <p:attrName>style.visibility</p:attrName>
                                        </p:attrNameLst>
                                      </p:cBhvr>
                                      <p:to>
                                        <p:strVal val="hidden"/>
                                      </p:to>
                                    </p:set>
                                  </p:childTnLst>
                                </p:cTn>
                              </p:par>
                              <p:par>
                                <p:cTn id="326" presetID="2" presetClass="exit" presetSubtype="9" fill="hold" grpId="2" nodeType="withEffect">
                                  <p:stCondLst>
                                    <p:cond delay="0"/>
                                  </p:stCondLst>
                                  <p:childTnLst>
                                    <p:anim calcmode="lin" valueType="num">
                                      <p:cBhvr additive="base">
                                        <p:cTn id="327" dur="2000"/>
                                        <p:tgtEl>
                                          <p:spTgt spid="23"/>
                                        </p:tgtEl>
                                        <p:attrNameLst>
                                          <p:attrName>ppt_x</p:attrName>
                                        </p:attrNameLst>
                                      </p:cBhvr>
                                      <p:tavLst>
                                        <p:tav tm="0">
                                          <p:val>
                                            <p:strVal val="ppt_x"/>
                                          </p:val>
                                        </p:tav>
                                        <p:tav tm="100000">
                                          <p:val>
                                            <p:strVal val="0-ppt_w/2"/>
                                          </p:val>
                                        </p:tav>
                                      </p:tavLst>
                                    </p:anim>
                                    <p:anim calcmode="lin" valueType="num">
                                      <p:cBhvr additive="base">
                                        <p:cTn id="328" dur="2000"/>
                                        <p:tgtEl>
                                          <p:spTgt spid="23"/>
                                        </p:tgtEl>
                                        <p:attrNameLst>
                                          <p:attrName>ppt_y</p:attrName>
                                        </p:attrNameLst>
                                      </p:cBhvr>
                                      <p:tavLst>
                                        <p:tav tm="0">
                                          <p:val>
                                            <p:strVal val="ppt_y"/>
                                          </p:val>
                                        </p:tav>
                                        <p:tav tm="100000">
                                          <p:val>
                                            <p:strVal val="0-ppt_h/2"/>
                                          </p:val>
                                        </p:tav>
                                      </p:tavLst>
                                    </p:anim>
                                    <p:set>
                                      <p:cBhvr>
                                        <p:cTn id="329" dur="1" fill="hold">
                                          <p:stCondLst>
                                            <p:cond delay="1999"/>
                                          </p:stCondLst>
                                        </p:cTn>
                                        <p:tgtEl>
                                          <p:spTgt spid="23"/>
                                        </p:tgtEl>
                                        <p:attrNameLst>
                                          <p:attrName>style.visibility</p:attrName>
                                        </p:attrNameLst>
                                      </p:cBhvr>
                                      <p:to>
                                        <p:strVal val="hidden"/>
                                      </p:to>
                                    </p:set>
                                  </p:childTnLst>
                                </p:cTn>
                              </p:par>
                              <p:par>
                                <p:cTn id="330" presetID="2" presetClass="exit" presetSubtype="9" fill="hold" grpId="2" nodeType="withEffect">
                                  <p:stCondLst>
                                    <p:cond delay="0"/>
                                  </p:stCondLst>
                                  <p:childTnLst>
                                    <p:anim calcmode="lin" valueType="num">
                                      <p:cBhvr additive="base">
                                        <p:cTn id="331" dur="2000"/>
                                        <p:tgtEl>
                                          <p:spTgt spid="31"/>
                                        </p:tgtEl>
                                        <p:attrNameLst>
                                          <p:attrName>ppt_x</p:attrName>
                                        </p:attrNameLst>
                                      </p:cBhvr>
                                      <p:tavLst>
                                        <p:tav tm="0">
                                          <p:val>
                                            <p:strVal val="ppt_x"/>
                                          </p:val>
                                        </p:tav>
                                        <p:tav tm="100000">
                                          <p:val>
                                            <p:strVal val="0-ppt_w/2"/>
                                          </p:val>
                                        </p:tav>
                                      </p:tavLst>
                                    </p:anim>
                                    <p:anim calcmode="lin" valueType="num">
                                      <p:cBhvr additive="base">
                                        <p:cTn id="332" dur="2000"/>
                                        <p:tgtEl>
                                          <p:spTgt spid="31"/>
                                        </p:tgtEl>
                                        <p:attrNameLst>
                                          <p:attrName>ppt_y</p:attrName>
                                        </p:attrNameLst>
                                      </p:cBhvr>
                                      <p:tavLst>
                                        <p:tav tm="0">
                                          <p:val>
                                            <p:strVal val="ppt_y"/>
                                          </p:val>
                                        </p:tav>
                                        <p:tav tm="100000">
                                          <p:val>
                                            <p:strVal val="0-ppt_h/2"/>
                                          </p:val>
                                        </p:tav>
                                      </p:tavLst>
                                    </p:anim>
                                    <p:set>
                                      <p:cBhvr>
                                        <p:cTn id="333" dur="1" fill="hold">
                                          <p:stCondLst>
                                            <p:cond delay="1999"/>
                                          </p:stCondLst>
                                        </p:cTn>
                                        <p:tgtEl>
                                          <p:spTgt spid="31"/>
                                        </p:tgtEl>
                                        <p:attrNameLst>
                                          <p:attrName>style.visibility</p:attrName>
                                        </p:attrNameLst>
                                      </p:cBhvr>
                                      <p:to>
                                        <p:strVal val="hidden"/>
                                      </p:to>
                                    </p:set>
                                  </p:childTnLst>
                                </p:cTn>
                              </p:par>
                              <p:par>
                                <p:cTn id="334" presetID="2" presetClass="exit" presetSubtype="9" fill="hold" grpId="2" nodeType="withEffect">
                                  <p:stCondLst>
                                    <p:cond delay="0"/>
                                  </p:stCondLst>
                                  <p:childTnLst>
                                    <p:anim calcmode="lin" valueType="num">
                                      <p:cBhvr additive="base">
                                        <p:cTn id="335" dur="2000"/>
                                        <p:tgtEl>
                                          <p:spTgt spid="32"/>
                                        </p:tgtEl>
                                        <p:attrNameLst>
                                          <p:attrName>ppt_x</p:attrName>
                                        </p:attrNameLst>
                                      </p:cBhvr>
                                      <p:tavLst>
                                        <p:tav tm="0">
                                          <p:val>
                                            <p:strVal val="ppt_x"/>
                                          </p:val>
                                        </p:tav>
                                        <p:tav tm="100000">
                                          <p:val>
                                            <p:strVal val="0-ppt_w/2"/>
                                          </p:val>
                                        </p:tav>
                                      </p:tavLst>
                                    </p:anim>
                                    <p:anim calcmode="lin" valueType="num">
                                      <p:cBhvr additive="base">
                                        <p:cTn id="336" dur="2000"/>
                                        <p:tgtEl>
                                          <p:spTgt spid="32"/>
                                        </p:tgtEl>
                                        <p:attrNameLst>
                                          <p:attrName>ppt_y</p:attrName>
                                        </p:attrNameLst>
                                      </p:cBhvr>
                                      <p:tavLst>
                                        <p:tav tm="0">
                                          <p:val>
                                            <p:strVal val="ppt_y"/>
                                          </p:val>
                                        </p:tav>
                                        <p:tav tm="100000">
                                          <p:val>
                                            <p:strVal val="0-ppt_h/2"/>
                                          </p:val>
                                        </p:tav>
                                      </p:tavLst>
                                    </p:anim>
                                    <p:set>
                                      <p:cBhvr>
                                        <p:cTn id="337" dur="1" fill="hold">
                                          <p:stCondLst>
                                            <p:cond delay="1999"/>
                                          </p:stCondLst>
                                        </p:cTn>
                                        <p:tgtEl>
                                          <p:spTgt spid="32"/>
                                        </p:tgtEl>
                                        <p:attrNameLst>
                                          <p:attrName>style.visibility</p:attrName>
                                        </p:attrNameLst>
                                      </p:cBhvr>
                                      <p:to>
                                        <p:strVal val="hidden"/>
                                      </p:to>
                                    </p:set>
                                  </p:childTnLst>
                                </p:cTn>
                              </p:par>
                              <p:par>
                                <p:cTn id="338" presetID="2" presetClass="exit" presetSubtype="9" fill="hold" grpId="2" nodeType="withEffect">
                                  <p:stCondLst>
                                    <p:cond delay="0"/>
                                  </p:stCondLst>
                                  <p:childTnLst>
                                    <p:anim calcmode="lin" valueType="num">
                                      <p:cBhvr additive="base">
                                        <p:cTn id="339" dur="2000"/>
                                        <p:tgtEl>
                                          <p:spTgt spid="33"/>
                                        </p:tgtEl>
                                        <p:attrNameLst>
                                          <p:attrName>ppt_x</p:attrName>
                                        </p:attrNameLst>
                                      </p:cBhvr>
                                      <p:tavLst>
                                        <p:tav tm="0">
                                          <p:val>
                                            <p:strVal val="ppt_x"/>
                                          </p:val>
                                        </p:tav>
                                        <p:tav tm="100000">
                                          <p:val>
                                            <p:strVal val="0-ppt_w/2"/>
                                          </p:val>
                                        </p:tav>
                                      </p:tavLst>
                                    </p:anim>
                                    <p:anim calcmode="lin" valueType="num">
                                      <p:cBhvr additive="base">
                                        <p:cTn id="340" dur="2000"/>
                                        <p:tgtEl>
                                          <p:spTgt spid="33"/>
                                        </p:tgtEl>
                                        <p:attrNameLst>
                                          <p:attrName>ppt_y</p:attrName>
                                        </p:attrNameLst>
                                      </p:cBhvr>
                                      <p:tavLst>
                                        <p:tav tm="0">
                                          <p:val>
                                            <p:strVal val="ppt_y"/>
                                          </p:val>
                                        </p:tav>
                                        <p:tav tm="100000">
                                          <p:val>
                                            <p:strVal val="0-ppt_h/2"/>
                                          </p:val>
                                        </p:tav>
                                      </p:tavLst>
                                    </p:anim>
                                    <p:set>
                                      <p:cBhvr>
                                        <p:cTn id="341" dur="1" fill="hold">
                                          <p:stCondLst>
                                            <p:cond delay="1999"/>
                                          </p:stCondLst>
                                        </p:cTn>
                                        <p:tgtEl>
                                          <p:spTgt spid="33"/>
                                        </p:tgtEl>
                                        <p:attrNameLst>
                                          <p:attrName>style.visibility</p:attrName>
                                        </p:attrNameLst>
                                      </p:cBhvr>
                                      <p:to>
                                        <p:strVal val="hidden"/>
                                      </p:to>
                                    </p:set>
                                  </p:childTnLst>
                                </p:cTn>
                              </p:par>
                              <p:par>
                                <p:cTn id="342" presetID="2" presetClass="exit" presetSubtype="9" fill="hold" grpId="2" nodeType="withEffect">
                                  <p:stCondLst>
                                    <p:cond delay="0"/>
                                  </p:stCondLst>
                                  <p:childTnLst>
                                    <p:anim calcmode="lin" valueType="num">
                                      <p:cBhvr additive="base">
                                        <p:cTn id="343" dur="2000"/>
                                        <p:tgtEl>
                                          <p:spTgt spid="34"/>
                                        </p:tgtEl>
                                        <p:attrNameLst>
                                          <p:attrName>ppt_x</p:attrName>
                                        </p:attrNameLst>
                                      </p:cBhvr>
                                      <p:tavLst>
                                        <p:tav tm="0">
                                          <p:val>
                                            <p:strVal val="ppt_x"/>
                                          </p:val>
                                        </p:tav>
                                        <p:tav tm="100000">
                                          <p:val>
                                            <p:strVal val="0-ppt_w/2"/>
                                          </p:val>
                                        </p:tav>
                                      </p:tavLst>
                                    </p:anim>
                                    <p:anim calcmode="lin" valueType="num">
                                      <p:cBhvr additive="base">
                                        <p:cTn id="344" dur="2000"/>
                                        <p:tgtEl>
                                          <p:spTgt spid="34"/>
                                        </p:tgtEl>
                                        <p:attrNameLst>
                                          <p:attrName>ppt_y</p:attrName>
                                        </p:attrNameLst>
                                      </p:cBhvr>
                                      <p:tavLst>
                                        <p:tav tm="0">
                                          <p:val>
                                            <p:strVal val="ppt_y"/>
                                          </p:val>
                                        </p:tav>
                                        <p:tav tm="100000">
                                          <p:val>
                                            <p:strVal val="0-ppt_h/2"/>
                                          </p:val>
                                        </p:tav>
                                      </p:tavLst>
                                    </p:anim>
                                    <p:set>
                                      <p:cBhvr>
                                        <p:cTn id="345" dur="1" fill="hold">
                                          <p:stCondLst>
                                            <p:cond delay="1999"/>
                                          </p:stCondLst>
                                        </p:cTn>
                                        <p:tgtEl>
                                          <p:spTgt spid="34"/>
                                        </p:tgtEl>
                                        <p:attrNameLst>
                                          <p:attrName>style.visibility</p:attrName>
                                        </p:attrNameLst>
                                      </p:cBhvr>
                                      <p:to>
                                        <p:strVal val="hidden"/>
                                      </p:to>
                                    </p:set>
                                  </p:childTnLst>
                                </p:cTn>
                              </p:par>
                              <p:par>
                                <p:cTn id="346" presetID="2" presetClass="exit" presetSubtype="9" fill="hold" grpId="2" nodeType="withEffect">
                                  <p:stCondLst>
                                    <p:cond delay="0"/>
                                  </p:stCondLst>
                                  <p:childTnLst>
                                    <p:anim calcmode="lin" valueType="num">
                                      <p:cBhvr additive="base">
                                        <p:cTn id="347" dur="2000"/>
                                        <p:tgtEl>
                                          <p:spTgt spid="35"/>
                                        </p:tgtEl>
                                        <p:attrNameLst>
                                          <p:attrName>ppt_x</p:attrName>
                                        </p:attrNameLst>
                                      </p:cBhvr>
                                      <p:tavLst>
                                        <p:tav tm="0">
                                          <p:val>
                                            <p:strVal val="ppt_x"/>
                                          </p:val>
                                        </p:tav>
                                        <p:tav tm="100000">
                                          <p:val>
                                            <p:strVal val="0-ppt_w/2"/>
                                          </p:val>
                                        </p:tav>
                                      </p:tavLst>
                                    </p:anim>
                                    <p:anim calcmode="lin" valueType="num">
                                      <p:cBhvr additive="base">
                                        <p:cTn id="348" dur="2000"/>
                                        <p:tgtEl>
                                          <p:spTgt spid="35"/>
                                        </p:tgtEl>
                                        <p:attrNameLst>
                                          <p:attrName>ppt_y</p:attrName>
                                        </p:attrNameLst>
                                      </p:cBhvr>
                                      <p:tavLst>
                                        <p:tav tm="0">
                                          <p:val>
                                            <p:strVal val="ppt_y"/>
                                          </p:val>
                                        </p:tav>
                                        <p:tav tm="100000">
                                          <p:val>
                                            <p:strVal val="0-ppt_h/2"/>
                                          </p:val>
                                        </p:tav>
                                      </p:tavLst>
                                    </p:anim>
                                    <p:set>
                                      <p:cBhvr>
                                        <p:cTn id="349" dur="1" fill="hold">
                                          <p:stCondLst>
                                            <p:cond delay="1999"/>
                                          </p:stCondLst>
                                        </p:cTn>
                                        <p:tgtEl>
                                          <p:spTgt spid="35"/>
                                        </p:tgtEl>
                                        <p:attrNameLst>
                                          <p:attrName>style.visibility</p:attrName>
                                        </p:attrNameLst>
                                      </p:cBhvr>
                                      <p:to>
                                        <p:strVal val="hidden"/>
                                      </p:to>
                                    </p:set>
                                  </p:childTnLst>
                                </p:cTn>
                              </p:par>
                              <p:par>
                                <p:cTn id="350" presetID="2" presetClass="exit" presetSubtype="9" fill="hold" grpId="2"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0-ppt_w/2"/>
                                          </p:val>
                                        </p:tav>
                                      </p:tavLst>
                                    </p:anim>
                                    <p:anim calcmode="lin" valueType="num">
                                      <p:cBhvr additive="base">
                                        <p:cTn id="352" dur="2000"/>
                                        <p:tgtEl>
                                          <p:spTgt spid="36"/>
                                        </p:tgtEl>
                                        <p:attrNameLst>
                                          <p:attrName>ppt_y</p:attrName>
                                        </p:attrNameLst>
                                      </p:cBhvr>
                                      <p:tavLst>
                                        <p:tav tm="0">
                                          <p:val>
                                            <p:strVal val="ppt_y"/>
                                          </p:val>
                                        </p:tav>
                                        <p:tav tm="100000">
                                          <p:val>
                                            <p:strVal val="0-ppt_h/2"/>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9" fill="hold" grpId="2" nodeType="withEffect">
                                  <p:stCondLst>
                                    <p:cond delay="0"/>
                                  </p:stCondLst>
                                  <p:childTnLst>
                                    <p:anim calcmode="lin" valueType="num">
                                      <p:cBhvr additive="base">
                                        <p:cTn id="355" dur="2000"/>
                                        <p:tgtEl>
                                          <p:spTgt spid="37"/>
                                        </p:tgtEl>
                                        <p:attrNameLst>
                                          <p:attrName>ppt_x</p:attrName>
                                        </p:attrNameLst>
                                      </p:cBhvr>
                                      <p:tavLst>
                                        <p:tav tm="0">
                                          <p:val>
                                            <p:strVal val="ppt_x"/>
                                          </p:val>
                                        </p:tav>
                                        <p:tav tm="100000">
                                          <p:val>
                                            <p:strVal val="0-ppt_w/2"/>
                                          </p:val>
                                        </p:tav>
                                      </p:tavLst>
                                    </p:anim>
                                    <p:anim calcmode="lin" valueType="num">
                                      <p:cBhvr additive="base">
                                        <p:cTn id="356" dur="2000"/>
                                        <p:tgtEl>
                                          <p:spTgt spid="37"/>
                                        </p:tgtEl>
                                        <p:attrNameLst>
                                          <p:attrName>ppt_y</p:attrName>
                                        </p:attrNameLst>
                                      </p:cBhvr>
                                      <p:tavLst>
                                        <p:tav tm="0">
                                          <p:val>
                                            <p:strVal val="ppt_y"/>
                                          </p:val>
                                        </p:tav>
                                        <p:tav tm="100000">
                                          <p:val>
                                            <p:strVal val="0-ppt_h/2"/>
                                          </p:val>
                                        </p:tav>
                                      </p:tavLst>
                                    </p:anim>
                                    <p:set>
                                      <p:cBhvr>
                                        <p:cTn id="357" dur="1" fill="hold">
                                          <p:stCondLst>
                                            <p:cond delay="1999"/>
                                          </p:stCondLst>
                                        </p:cTn>
                                        <p:tgtEl>
                                          <p:spTgt spid="37"/>
                                        </p:tgtEl>
                                        <p:attrNameLst>
                                          <p:attrName>style.visibility</p:attrName>
                                        </p:attrNameLst>
                                      </p:cBhvr>
                                      <p:to>
                                        <p:strVal val="hidden"/>
                                      </p:to>
                                    </p:set>
                                  </p:childTnLst>
                                </p:cTn>
                              </p:par>
                              <p:par>
                                <p:cTn id="358" presetID="2" presetClass="exit" presetSubtype="12" fill="hold" grpId="2" nodeType="withEffect">
                                  <p:stCondLst>
                                    <p:cond delay="0"/>
                                  </p:stCondLst>
                                  <p:childTnLst>
                                    <p:anim calcmode="lin" valueType="num">
                                      <p:cBhvr additive="base">
                                        <p:cTn id="359" dur="2000"/>
                                        <p:tgtEl>
                                          <p:spTgt spid="7"/>
                                        </p:tgtEl>
                                        <p:attrNameLst>
                                          <p:attrName>ppt_x</p:attrName>
                                        </p:attrNameLst>
                                      </p:cBhvr>
                                      <p:tavLst>
                                        <p:tav tm="0">
                                          <p:val>
                                            <p:strVal val="ppt_x"/>
                                          </p:val>
                                        </p:tav>
                                        <p:tav tm="100000">
                                          <p:val>
                                            <p:strVal val="0-ppt_w/2"/>
                                          </p:val>
                                        </p:tav>
                                      </p:tavLst>
                                    </p:anim>
                                    <p:anim calcmode="lin" valueType="num">
                                      <p:cBhvr additive="base">
                                        <p:cTn id="360" dur="2000"/>
                                        <p:tgtEl>
                                          <p:spTgt spid="7"/>
                                        </p:tgtEl>
                                        <p:attrNameLst>
                                          <p:attrName>ppt_y</p:attrName>
                                        </p:attrNameLst>
                                      </p:cBhvr>
                                      <p:tavLst>
                                        <p:tav tm="0">
                                          <p:val>
                                            <p:strVal val="ppt_y"/>
                                          </p:val>
                                        </p:tav>
                                        <p:tav tm="100000">
                                          <p:val>
                                            <p:strVal val="1+ppt_h/2"/>
                                          </p:val>
                                        </p:tav>
                                      </p:tavLst>
                                    </p:anim>
                                    <p:set>
                                      <p:cBhvr>
                                        <p:cTn id="361" dur="1" fill="hold">
                                          <p:stCondLst>
                                            <p:cond delay="1999"/>
                                          </p:stCondLst>
                                        </p:cTn>
                                        <p:tgtEl>
                                          <p:spTgt spid="7"/>
                                        </p:tgtEl>
                                        <p:attrNameLst>
                                          <p:attrName>style.visibility</p:attrName>
                                        </p:attrNameLst>
                                      </p:cBhvr>
                                      <p:to>
                                        <p:strVal val="hidden"/>
                                      </p:to>
                                    </p:set>
                                  </p:childTnLst>
                                </p:cTn>
                              </p:par>
                              <p:par>
                                <p:cTn id="362" presetID="2" presetClass="exit" presetSubtype="12" fill="hold" grpId="2" nodeType="withEffect">
                                  <p:stCondLst>
                                    <p:cond delay="0"/>
                                  </p:stCondLst>
                                  <p:childTnLst>
                                    <p:anim calcmode="lin" valueType="num">
                                      <p:cBhvr additive="base">
                                        <p:cTn id="363" dur="2000"/>
                                        <p:tgtEl>
                                          <p:spTgt spid="9"/>
                                        </p:tgtEl>
                                        <p:attrNameLst>
                                          <p:attrName>ppt_x</p:attrName>
                                        </p:attrNameLst>
                                      </p:cBhvr>
                                      <p:tavLst>
                                        <p:tav tm="0">
                                          <p:val>
                                            <p:strVal val="ppt_x"/>
                                          </p:val>
                                        </p:tav>
                                        <p:tav tm="100000">
                                          <p:val>
                                            <p:strVal val="0-ppt_w/2"/>
                                          </p:val>
                                        </p:tav>
                                      </p:tavLst>
                                    </p:anim>
                                    <p:anim calcmode="lin" valueType="num">
                                      <p:cBhvr additive="base">
                                        <p:cTn id="364" dur="2000"/>
                                        <p:tgtEl>
                                          <p:spTgt spid="9"/>
                                        </p:tgtEl>
                                        <p:attrNameLst>
                                          <p:attrName>ppt_y</p:attrName>
                                        </p:attrNameLst>
                                      </p:cBhvr>
                                      <p:tavLst>
                                        <p:tav tm="0">
                                          <p:val>
                                            <p:strVal val="ppt_y"/>
                                          </p:val>
                                        </p:tav>
                                        <p:tav tm="100000">
                                          <p:val>
                                            <p:strVal val="1+ppt_h/2"/>
                                          </p:val>
                                        </p:tav>
                                      </p:tavLst>
                                    </p:anim>
                                    <p:set>
                                      <p:cBhvr>
                                        <p:cTn id="365" dur="1" fill="hold">
                                          <p:stCondLst>
                                            <p:cond delay="1999"/>
                                          </p:stCondLst>
                                        </p:cTn>
                                        <p:tgtEl>
                                          <p:spTgt spid="9"/>
                                        </p:tgtEl>
                                        <p:attrNameLst>
                                          <p:attrName>style.visibility</p:attrName>
                                        </p:attrNameLst>
                                      </p:cBhvr>
                                      <p:to>
                                        <p:strVal val="hidden"/>
                                      </p:to>
                                    </p:set>
                                  </p:childTnLst>
                                </p:cTn>
                              </p:par>
                              <p:par>
                                <p:cTn id="366" presetID="2" presetClass="exit" presetSubtype="12" fill="hold" grpId="2" nodeType="withEffect">
                                  <p:stCondLst>
                                    <p:cond delay="0"/>
                                  </p:stCondLst>
                                  <p:childTnLst>
                                    <p:anim calcmode="lin" valueType="num">
                                      <p:cBhvr additive="base">
                                        <p:cTn id="367" dur="2000"/>
                                        <p:tgtEl>
                                          <p:spTgt spid="11"/>
                                        </p:tgtEl>
                                        <p:attrNameLst>
                                          <p:attrName>ppt_x</p:attrName>
                                        </p:attrNameLst>
                                      </p:cBhvr>
                                      <p:tavLst>
                                        <p:tav tm="0">
                                          <p:val>
                                            <p:strVal val="ppt_x"/>
                                          </p:val>
                                        </p:tav>
                                        <p:tav tm="100000">
                                          <p:val>
                                            <p:strVal val="0-ppt_w/2"/>
                                          </p:val>
                                        </p:tav>
                                      </p:tavLst>
                                    </p:anim>
                                    <p:anim calcmode="lin" valueType="num">
                                      <p:cBhvr additive="base">
                                        <p:cTn id="368" dur="2000"/>
                                        <p:tgtEl>
                                          <p:spTgt spid="11"/>
                                        </p:tgtEl>
                                        <p:attrNameLst>
                                          <p:attrName>ppt_y</p:attrName>
                                        </p:attrNameLst>
                                      </p:cBhvr>
                                      <p:tavLst>
                                        <p:tav tm="0">
                                          <p:val>
                                            <p:strVal val="ppt_y"/>
                                          </p:val>
                                        </p:tav>
                                        <p:tav tm="100000">
                                          <p:val>
                                            <p:strVal val="1+ppt_h/2"/>
                                          </p:val>
                                        </p:tav>
                                      </p:tavLst>
                                    </p:anim>
                                    <p:set>
                                      <p:cBhvr>
                                        <p:cTn id="369" dur="1" fill="hold">
                                          <p:stCondLst>
                                            <p:cond delay="1999"/>
                                          </p:stCondLst>
                                        </p:cTn>
                                        <p:tgtEl>
                                          <p:spTgt spid="11"/>
                                        </p:tgtEl>
                                        <p:attrNameLst>
                                          <p:attrName>style.visibility</p:attrName>
                                        </p:attrNameLst>
                                      </p:cBhvr>
                                      <p:to>
                                        <p:strVal val="hidden"/>
                                      </p:to>
                                    </p:set>
                                  </p:childTnLst>
                                </p:cTn>
                              </p:par>
                              <p:par>
                                <p:cTn id="370" presetID="2" presetClass="exit" presetSubtype="12" fill="hold" grpId="2" nodeType="withEffect">
                                  <p:stCondLst>
                                    <p:cond delay="0"/>
                                  </p:stCondLst>
                                  <p:childTnLst>
                                    <p:anim calcmode="lin" valueType="num">
                                      <p:cBhvr additive="base">
                                        <p:cTn id="371" dur="2000"/>
                                        <p:tgtEl>
                                          <p:spTgt spid="14"/>
                                        </p:tgtEl>
                                        <p:attrNameLst>
                                          <p:attrName>ppt_x</p:attrName>
                                        </p:attrNameLst>
                                      </p:cBhvr>
                                      <p:tavLst>
                                        <p:tav tm="0">
                                          <p:val>
                                            <p:strVal val="ppt_x"/>
                                          </p:val>
                                        </p:tav>
                                        <p:tav tm="100000">
                                          <p:val>
                                            <p:strVal val="0-ppt_w/2"/>
                                          </p:val>
                                        </p:tav>
                                      </p:tavLst>
                                    </p:anim>
                                    <p:anim calcmode="lin" valueType="num">
                                      <p:cBhvr additive="base">
                                        <p:cTn id="372" dur="2000"/>
                                        <p:tgtEl>
                                          <p:spTgt spid="14"/>
                                        </p:tgtEl>
                                        <p:attrNameLst>
                                          <p:attrName>ppt_y</p:attrName>
                                        </p:attrNameLst>
                                      </p:cBhvr>
                                      <p:tavLst>
                                        <p:tav tm="0">
                                          <p:val>
                                            <p:strVal val="ppt_y"/>
                                          </p:val>
                                        </p:tav>
                                        <p:tav tm="100000">
                                          <p:val>
                                            <p:strVal val="1+ppt_h/2"/>
                                          </p:val>
                                        </p:tav>
                                      </p:tavLst>
                                    </p:anim>
                                    <p:set>
                                      <p:cBhvr>
                                        <p:cTn id="373" dur="1" fill="hold">
                                          <p:stCondLst>
                                            <p:cond delay="1999"/>
                                          </p:stCondLst>
                                        </p:cTn>
                                        <p:tgtEl>
                                          <p:spTgt spid="14"/>
                                        </p:tgtEl>
                                        <p:attrNameLst>
                                          <p:attrName>style.visibility</p:attrName>
                                        </p:attrNameLst>
                                      </p:cBhvr>
                                      <p:to>
                                        <p:strVal val="hidden"/>
                                      </p:to>
                                    </p:set>
                                  </p:childTnLst>
                                </p:cTn>
                              </p:par>
                              <p:par>
                                <p:cTn id="374" presetID="2" presetClass="exit" presetSubtype="12" fill="hold" grpId="2" nodeType="withEffect">
                                  <p:stCondLst>
                                    <p:cond delay="0"/>
                                  </p:stCondLst>
                                  <p:childTnLst>
                                    <p:anim calcmode="lin" valueType="num">
                                      <p:cBhvr additive="base">
                                        <p:cTn id="375" dur="2000"/>
                                        <p:tgtEl>
                                          <p:spTgt spid="15"/>
                                        </p:tgtEl>
                                        <p:attrNameLst>
                                          <p:attrName>ppt_x</p:attrName>
                                        </p:attrNameLst>
                                      </p:cBhvr>
                                      <p:tavLst>
                                        <p:tav tm="0">
                                          <p:val>
                                            <p:strVal val="ppt_x"/>
                                          </p:val>
                                        </p:tav>
                                        <p:tav tm="100000">
                                          <p:val>
                                            <p:strVal val="0-ppt_w/2"/>
                                          </p:val>
                                        </p:tav>
                                      </p:tavLst>
                                    </p:anim>
                                    <p:anim calcmode="lin" valueType="num">
                                      <p:cBhvr additive="base">
                                        <p:cTn id="376" dur="2000"/>
                                        <p:tgtEl>
                                          <p:spTgt spid="15"/>
                                        </p:tgtEl>
                                        <p:attrNameLst>
                                          <p:attrName>ppt_y</p:attrName>
                                        </p:attrNameLst>
                                      </p:cBhvr>
                                      <p:tavLst>
                                        <p:tav tm="0">
                                          <p:val>
                                            <p:strVal val="ppt_y"/>
                                          </p:val>
                                        </p:tav>
                                        <p:tav tm="100000">
                                          <p:val>
                                            <p:strVal val="1+ppt_h/2"/>
                                          </p:val>
                                        </p:tav>
                                      </p:tavLst>
                                    </p:anim>
                                    <p:set>
                                      <p:cBhvr>
                                        <p:cTn id="377" dur="1" fill="hold">
                                          <p:stCondLst>
                                            <p:cond delay="1999"/>
                                          </p:stCondLst>
                                        </p:cTn>
                                        <p:tgtEl>
                                          <p:spTgt spid="15"/>
                                        </p:tgtEl>
                                        <p:attrNameLst>
                                          <p:attrName>style.visibility</p:attrName>
                                        </p:attrNameLst>
                                      </p:cBhvr>
                                      <p:to>
                                        <p:strVal val="hidden"/>
                                      </p:to>
                                    </p:set>
                                  </p:childTnLst>
                                </p:cTn>
                              </p:par>
                              <p:par>
                                <p:cTn id="378" presetID="2" presetClass="exit" presetSubtype="12" fill="hold" grpId="2" nodeType="withEffect">
                                  <p:stCondLst>
                                    <p:cond delay="0"/>
                                  </p:stCondLst>
                                  <p:childTnLst>
                                    <p:anim calcmode="lin" valueType="num">
                                      <p:cBhvr additive="base">
                                        <p:cTn id="379" dur="2000"/>
                                        <p:tgtEl>
                                          <p:spTgt spid="16"/>
                                        </p:tgtEl>
                                        <p:attrNameLst>
                                          <p:attrName>ppt_x</p:attrName>
                                        </p:attrNameLst>
                                      </p:cBhvr>
                                      <p:tavLst>
                                        <p:tav tm="0">
                                          <p:val>
                                            <p:strVal val="ppt_x"/>
                                          </p:val>
                                        </p:tav>
                                        <p:tav tm="100000">
                                          <p:val>
                                            <p:strVal val="0-ppt_w/2"/>
                                          </p:val>
                                        </p:tav>
                                      </p:tavLst>
                                    </p:anim>
                                    <p:anim calcmode="lin" valueType="num">
                                      <p:cBhvr additive="base">
                                        <p:cTn id="380" dur="2000"/>
                                        <p:tgtEl>
                                          <p:spTgt spid="16"/>
                                        </p:tgtEl>
                                        <p:attrNameLst>
                                          <p:attrName>ppt_y</p:attrName>
                                        </p:attrNameLst>
                                      </p:cBhvr>
                                      <p:tavLst>
                                        <p:tav tm="0">
                                          <p:val>
                                            <p:strVal val="ppt_y"/>
                                          </p:val>
                                        </p:tav>
                                        <p:tav tm="100000">
                                          <p:val>
                                            <p:strVal val="1+ppt_h/2"/>
                                          </p:val>
                                        </p:tav>
                                      </p:tavLst>
                                    </p:anim>
                                    <p:set>
                                      <p:cBhvr>
                                        <p:cTn id="381" dur="1" fill="hold">
                                          <p:stCondLst>
                                            <p:cond delay="1999"/>
                                          </p:stCondLst>
                                        </p:cTn>
                                        <p:tgtEl>
                                          <p:spTgt spid="16"/>
                                        </p:tgtEl>
                                        <p:attrNameLst>
                                          <p:attrName>style.visibility</p:attrName>
                                        </p:attrNameLst>
                                      </p:cBhvr>
                                      <p:to>
                                        <p:strVal val="hidden"/>
                                      </p:to>
                                    </p:set>
                                  </p:childTnLst>
                                </p:cTn>
                              </p:par>
                              <p:par>
                                <p:cTn id="382" presetID="2" presetClass="exit" presetSubtype="12" fill="hold" grpId="2" nodeType="withEffect">
                                  <p:stCondLst>
                                    <p:cond delay="0"/>
                                  </p:stCondLst>
                                  <p:childTnLst>
                                    <p:anim calcmode="lin" valueType="num">
                                      <p:cBhvr additive="base">
                                        <p:cTn id="383" dur="2000"/>
                                        <p:tgtEl>
                                          <p:spTgt spid="21"/>
                                        </p:tgtEl>
                                        <p:attrNameLst>
                                          <p:attrName>ppt_x</p:attrName>
                                        </p:attrNameLst>
                                      </p:cBhvr>
                                      <p:tavLst>
                                        <p:tav tm="0">
                                          <p:val>
                                            <p:strVal val="ppt_x"/>
                                          </p:val>
                                        </p:tav>
                                        <p:tav tm="100000">
                                          <p:val>
                                            <p:strVal val="0-ppt_w/2"/>
                                          </p:val>
                                        </p:tav>
                                      </p:tavLst>
                                    </p:anim>
                                    <p:anim calcmode="lin" valueType="num">
                                      <p:cBhvr additive="base">
                                        <p:cTn id="384" dur="2000"/>
                                        <p:tgtEl>
                                          <p:spTgt spid="21"/>
                                        </p:tgtEl>
                                        <p:attrNameLst>
                                          <p:attrName>ppt_y</p:attrName>
                                        </p:attrNameLst>
                                      </p:cBhvr>
                                      <p:tavLst>
                                        <p:tav tm="0">
                                          <p:val>
                                            <p:strVal val="ppt_y"/>
                                          </p:val>
                                        </p:tav>
                                        <p:tav tm="100000">
                                          <p:val>
                                            <p:strVal val="1+ppt_h/2"/>
                                          </p:val>
                                        </p:tav>
                                      </p:tavLst>
                                    </p:anim>
                                    <p:set>
                                      <p:cBhvr>
                                        <p:cTn id="385" dur="1" fill="hold">
                                          <p:stCondLst>
                                            <p:cond delay="1999"/>
                                          </p:stCondLst>
                                        </p:cTn>
                                        <p:tgtEl>
                                          <p:spTgt spid="21"/>
                                        </p:tgtEl>
                                        <p:attrNameLst>
                                          <p:attrName>style.visibility</p:attrName>
                                        </p:attrNameLst>
                                      </p:cBhvr>
                                      <p:to>
                                        <p:strVal val="hidden"/>
                                      </p:to>
                                    </p:set>
                                  </p:childTnLst>
                                </p:cTn>
                              </p:par>
                              <p:par>
                                <p:cTn id="386" presetID="2" presetClass="exit" presetSubtype="12" fill="hold" grpId="2" nodeType="withEffect">
                                  <p:stCondLst>
                                    <p:cond delay="0"/>
                                  </p:stCondLst>
                                  <p:childTnLst>
                                    <p:anim calcmode="lin" valueType="num">
                                      <p:cBhvr additive="base">
                                        <p:cTn id="387" dur="2000"/>
                                        <p:tgtEl>
                                          <p:spTgt spid="22"/>
                                        </p:tgtEl>
                                        <p:attrNameLst>
                                          <p:attrName>ppt_x</p:attrName>
                                        </p:attrNameLst>
                                      </p:cBhvr>
                                      <p:tavLst>
                                        <p:tav tm="0">
                                          <p:val>
                                            <p:strVal val="ppt_x"/>
                                          </p:val>
                                        </p:tav>
                                        <p:tav tm="100000">
                                          <p:val>
                                            <p:strVal val="0-ppt_w/2"/>
                                          </p:val>
                                        </p:tav>
                                      </p:tavLst>
                                    </p:anim>
                                    <p:anim calcmode="lin" valueType="num">
                                      <p:cBhvr additive="base">
                                        <p:cTn id="388" dur="2000"/>
                                        <p:tgtEl>
                                          <p:spTgt spid="22"/>
                                        </p:tgtEl>
                                        <p:attrNameLst>
                                          <p:attrName>ppt_y</p:attrName>
                                        </p:attrNameLst>
                                      </p:cBhvr>
                                      <p:tavLst>
                                        <p:tav tm="0">
                                          <p:val>
                                            <p:strVal val="ppt_y"/>
                                          </p:val>
                                        </p:tav>
                                        <p:tav tm="100000">
                                          <p:val>
                                            <p:strVal val="1+ppt_h/2"/>
                                          </p:val>
                                        </p:tav>
                                      </p:tavLst>
                                    </p:anim>
                                    <p:set>
                                      <p:cBhvr>
                                        <p:cTn id="389" dur="1" fill="hold">
                                          <p:stCondLst>
                                            <p:cond delay="1999"/>
                                          </p:stCondLst>
                                        </p:cTn>
                                        <p:tgtEl>
                                          <p:spTgt spid="22"/>
                                        </p:tgtEl>
                                        <p:attrNameLst>
                                          <p:attrName>style.visibility</p:attrName>
                                        </p:attrNameLst>
                                      </p:cBhvr>
                                      <p:to>
                                        <p:strVal val="hidden"/>
                                      </p:to>
                                    </p:set>
                                  </p:childTnLst>
                                </p:cTn>
                              </p:par>
                              <p:par>
                                <p:cTn id="390" presetID="2" presetClass="exit" presetSubtype="3" fill="hold" grpId="2" nodeType="withEffect">
                                  <p:stCondLst>
                                    <p:cond delay="0"/>
                                  </p:stCondLst>
                                  <p:childTnLst>
                                    <p:anim calcmode="lin" valueType="num">
                                      <p:cBhvr additive="base">
                                        <p:cTn id="391" dur="2000"/>
                                        <p:tgtEl>
                                          <p:spTgt spid="20"/>
                                        </p:tgtEl>
                                        <p:attrNameLst>
                                          <p:attrName>ppt_x</p:attrName>
                                        </p:attrNameLst>
                                      </p:cBhvr>
                                      <p:tavLst>
                                        <p:tav tm="0">
                                          <p:val>
                                            <p:strVal val="ppt_x"/>
                                          </p:val>
                                        </p:tav>
                                        <p:tav tm="100000">
                                          <p:val>
                                            <p:strVal val="1+ppt_w/2"/>
                                          </p:val>
                                        </p:tav>
                                      </p:tavLst>
                                    </p:anim>
                                    <p:anim calcmode="lin" valueType="num">
                                      <p:cBhvr additive="base">
                                        <p:cTn id="392" dur="2000"/>
                                        <p:tgtEl>
                                          <p:spTgt spid="20"/>
                                        </p:tgtEl>
                                        <p:attrNameLst>
                                          <p:attrName>ppt_y</p:attrName>
                                        </p:attrNameLst>
                                      </p:cBhvr>
                                      <p:tavLst>
                                        <p:tav tm="0">
                                          <p:val>
                                            <p:strVal val="ppt_y"/>
                                          </p:val>
                                        </p:tav>
                                        <p:tav tm="100000">
                                          <p:val>
                                            <p:strVal val="0-ppt_h/2"/>
                                          </p:val>
                                        </p:tav>
                                      </p:tavLst>
                                    </p:anim>
                                    <p:set>
                                      <p:cBhvr>
                                        <p:cTn id="393" dur="1" fill="hold">
                                          <p:stCondLst>
                                            <p:cond delay="1999"/>
                                          </p:stCondLst>
                                        </p:cTn>
                                        <p:tgtEl>
                                          <p:spTgt spid="20"/>
                                        </p:tgtEl>
                                        <p:attrNameLst>
                                          <p:attrName>style.visibility</p:attrName>
                                        </p:attrNameLst>
                                      </p:cBhvr>
                                      <p:to>
                                        <p:strVal val="hidden"/>
                                      </p:to>
                                    </p:set>
                                  </p:childTnLst>
                                </p:cTn>
                              </p:par>
                              <p:par>
                                <p:cTn id="394" presetID="2" presetClass="exit" presetSubtype="3" fill="hold" grpId="2" nodeType="withEffect">
                                  <p:stCondLst>
                                    <p:cond delay="0"/>
                                  </p:stCondLst>
                                  <p:childTnLst>
                                    <p:anim calcmode="lin" valueType="num">
                                      <p:cBhvr additive="base">
                                        <p:cTn id="395" dur="2000"/>
                                        <p:tgtEl>
                                          <p:spTgt spid="24"/>
                                        </p:tgtEl>
                                        <p:attrNameLst>
                                          <p:attrName>ppt_x</p:attrName>
                                        </p:attrNameLst>
                                      </p:cBhvr>
                                      <p:tavLst>
                                        <p:tav tm="0">
                                          <p:val>
                                            <p:strVal val="ppt_x"/>
                                          </p:val>
                                        </p:tav>
                                        <p:tav tm="100000">
                                          <p:val>
                                            <p:strVal val="1+ppt_w/2"/>
                                          </p:val>
                                        </p:tav>
                                      </p:tavLst>
                                    </p:anim>
                                    <p:anim calcmode="lin" valueType="num">
                                      <p:cBhvr additive="base">
                                        <p:cTn id="396" dur="2000"/>
                                        <p:tgtEl>
                                          <p:spTgt spid="24"/>
                                        </p:tgtEl>
                                        <p:attrNameLst>
                                          <p:attrName>ppt_y</p:attrName>
                                        </p:attrNameLst>
                                      </p:cBhvr>
                                      <p:tavLst>
                                        <p:tav tm="0">
                                          <p:val>
                                            <p:strVal val="ppt_y"/>
                                          </p:val>
                                        </p:tav>
                                        <p:tav tm="100000">
                                          <p:val>
                                            <p:strVal val="0-ppt_h/2"/>
                                          </p:val>
                                        </p:tav>
                                      </p:tavLst>
                                    </p:anim>
                                    <p:set>
                                      <p:cBhvr>
                                        <p:cTn id="397" dur="1" fill="hold">
                                          <p:stCondLst>
                                            <p:cond delay="1999"/>
                                          </p:stCondLst>
                                        </p:cTn>
                                        <p:tgtEl>
                                          <p:spTgt spid="24"/>
                                        </p:tgtEl>
                                        <p:attrNameLst>
                                          <p:attrName>style.visibility</p:attrName>
                                        </p:attrNameLst>
                                      </p:cBhvr>
                                      <p:to>
                                        <p:strVal val="hidden"/>
                                      </p:to>
                                    </p:set>
                                  </p:childTnLst>
                                </p:cTn>
                              </p:par>
                              <p:par>
                                <p:cTn id="398" presetID="2" presetClass="exit" presetSubtype="3" fill="hold" grpId="2" nodeType="withEffect">
                                  <p:stCondLst>
                                    <p:cond delay="0"/>
                                  </p:stCondLst>
                                  <p:childTnLst>
                                    <p:anim calcmode="lin" valueType="num">
                                      <p:cBhvr additive="base">
                                        <p:cTn id="399" dur="2000"/>
                                        <p:tgtEl>
                                          <p:spTgt spid="25"/>
                                        </p:tgtEl>
                                        <p:attrNameLst>
                                          <p:attrName>ppt_x</p:attrName>
                                        </p:attrNameLst>
                                      </p:cBhvr>
                                      <p:tavLst>
                                        <p:tav tm="0">
                                          <p:val>
                                            <p:strVal val="ppt_x"/>
                                          </p:val>
                                        </p:tav>
                                        <p:tav tm="100000">
                                          <p:val>
                                            <p:strVal val="1+ppt_w/2"/>
                                          </p:val>
                                        </p:tav>
                                      </p:tavLst>
                                    </p:anim>
                                    <p:anim calcmode="lin" valueType="num">
                                      <p:cBhvr additive="base">
                                        <p:cTn id="400" dur="2000"/>
                                        <p:tgtEl>
                                          <p:spTgt spid="25"/>
                                        </p:tgtEl>
                                        <p:attrNameLst>
                                          <p:attrName>ppt_y</p:attrName>
                                        </p:attrNameLst>
                                      </p:cBhvr>
                                      <p:tavLst>
                                        <p:tav tm="0">
                                          <p:val>
                                            <p:strVal val="ppt_y"/>
                                          </p:val>
                                        </p:tav>
                                        <p:tav tm="100000">
                                          <p:val>
                                            <p:strVal val="0-ppt_h/2"/>
                                          </p:val>
                                        </p:tav>
                                      </p:tavLst>
                                    </p:anim>
                                    <p:set>
                                      <p:cBhvr>
                                        <p:cTn id="401" dur="1" fill="hold">
                                          <p:stCondLst>
                                            <p:cond delay="1999"/>
                                          </p:stCondLst>
                                        </p:cTn>
                                        <p:tgtEl>
                                          <p:spTgt spid="25"/>
                                        </p:tgtEl>
                                        <p:attrNameLst>
                                          <p:attrName>style.visibility</p:attrName>
                                        </p:attrNameLst>
                                      </p:cBhvr>
                                      <p:to>
                                        <p:strVal val="hidden"/>
                                      </p:to>
                                    </p:set>
                                  </p:childTnLst>
                                </p:cTn>
                              </p:par>
                              <p:par>
                                <p:cTn id="402" presetID="2" presetClass="exit" presetSubtype="3" fill="hold" grpId="2" nodeType="withEffect">
                                  <p:stCondLst>
                                    <p:cond delay="0"/>
                                  </p:stCondLst>
                                  <p:childTnLst>
                                    <p:anim calcmode="lin" valueType="num">
                                      <p:cBhvr additive="base">
                                        <p:cTn id="403" dur="2000"/>
                                        <p:tgtEl>
                                          <p:spTgt spid="26"/>
                                        </p:tgtEl>
                                        <p:attrNameLst>
                                          <p:attrName>ppt_x</p:attrName>
                                        </p:attrNameLst>
                                      </p:cBhvr>
                                      <p:tavLst>
                                        <p:tav tm="0">
                                          <p:val>
                                            <p:strVal val="ppt_x"/>
                                          </p:val>
                                        </p:tav>
                                        <p:tav tm="100000">
                                          <p:val>
                                            <p:strVal val="1+ppt_w/2"/>
                                          </p:val>
                                        </p:tav>
                                      </p:tavLst>
                                    </p:anim>
                                    <p:anim calcmode="lin" valueType="num">
                                      <p:cBhvr additive="base">
                                        <p:cTn id="404" dur="2000"/>
                                        <p:tgtEl>
                                          <p:spTgt spid="26"/>
                                        </p:tgtEl>
                                        <p:attrNameLst>
                                          <p:attrName>ppt_y</p:attrName>
                                        </p:attrNameLst>
                                      </p:cBhvr>
                                      <p:tavLst>
                                        <p:tav tm="0">
                                          <p:val>
                                            <p:strVal val="ppt_y"/>
                                          </p:val>
                                        </p:tav>
                                        <p:tav tm="100000">
                                          <p:val>
                                            <p:strVal val="0-ppt_h/2"/>
                                          </p:val>
                                        </p:tav>
                                      </p:tavLst>
                                    </p:anim>
                                    <p:set>
                                      <p:cBhvr>
                                        <p:cTn id="405" dur="1" fill="hold">
                                          <p:stCondLst>
                                            <p:cond delay="1999"/>
                                          </p:stCondLst>
                                        </p:cTn>
                                        <p:tgtEl>
                                          <p:spTgt spid="26"/>
                                        </p:tgtEl>
                                        <p:attrNameLst>
                                          <p:attrName>style.visibility</p:attrName>
                                        </p:attrNameLst>
                                      </p:cBhvr>
                                      <p:to>
                                        <p:strVal val="hidden"/>
                                      </p:to>
                                    </p:set>
                                  </p:childTnLst>
                                </p:cTn>
                              </p:par>
                              <p:par>
                                <p:cTn id="406" presetID="2" presetClass="exit" presetSubtype="3" fill="hold" grpId="2" nodeType="withEffect">
                                  <p:stCondLst>
                                    <p:cond delay="0"/>
                                  </p:stCondLst>
                                  <p:childTnLst>
                                    <p:anim calcmode="lin" valueType="num">
                                      <p:cBhvr additive="base">
                                        <p:cTn id="407" dur="2000"/>
                                        <p:tgtEl>
                                          <p:spTgt spid="27"/>
                                        </p:tgtEl>
                                        <p:attrNameLst>
                                          <p:attrName>ppt_x</p:attrName>
                                        </p:attrNameLst>
                                      </p:cBhvr>
                                      <p:tavLst>
                                        <p:tav tm="0">
                                          <p:val>
                                            <p:strVal val="ppt_x"/>
                                          </p:val>
                                        </p:tav>
                                        <p:tav tm="100000">
                                          <p:val>
                                            <p:strVal val="1+ppt_w/2"/>
                                          </p:val>
                                        </p:tav>
                                      </p:tavLst>
                                    </p:anim>
                                    <p:anim calcmode="lin" valueType="num">
                                      <p:cBhvr additive="base">
                                        <p:cTn id="408" dur="2000"/>
                                        <p:tgtEl>
                                          <p:spTgt spid="27"/>
                                        </p:tgtEl>
                                        <p:attrNameLst>
                                          <p:attrName>ppt_y</p:attrName>
                                        </p:attrNameLst>
                                      </p:cBhvr>
                                      <p:tavLst>
                                        <p:tav tm="0">
                                          <p:val>
                                            <p:strVal val="ppt_y"/>
                                          </p:val>
                                        </p:tav>
                                        <p:tav tm="100000">
                                          <p:val>
                                            <p:strVal val="0-ppt_h/2"/>
                                          </p:val>
                                        </p:tav>
                                      </p:tavLst>
                                    </p:anim>
                                    <p:set>
                                      <p:cBhvr>
                                        <p:cTn id="409" dur="1" fill="hold">
                                          <p:stCondLst>
                                            <p:cond delay="1999"/>
                                          </p:stCondLst>
                                        </p:cTn>
                                        <p:tgtEl>
                                          <p:spTgt spid="27"/>
                                        </p:tgtEl>
                                        <p:attrNameLst>
                                          <p:attrName>style.visibility</p:attrName>
                                        </p:attrNameLst>
                                      </p:cBhvr>
                                      <p:to>
                                        <p:strVal val="hidden"/>
                                      </p:to>
                                    </p:set>
                                  </p:childTnLst>
                                </p:cTn>
                              </p:par>
                              <p:par>
                                <p:cTn id="410" presetID="2" presetClass="exit" presetSubtype="3" fill="hold" grpId="2" nodeType="withEffect">
                                  <p:stCondLst>
                                    <p:cond delay="0"/>
                                  </p:stCondLst>
                                  <p:childTnLst>
                                    <p:anim calcmode="lin" valueType="num">
                                      <p:cBhvr additive="base">
                                        <p:cTn id="411" dur="2000"/>
                                        <p:tgtEl>
                                          <p:spTgt spid="28"/>
                                        </p:tgtEl>
                                        <p:attrNameLst>
                                          <p:attrName>ppt_x</p:attrName>
                                        </p:attrNameLst>
                                      </p:cBhvr>
                                      <p:tavLst>
                                        <p:tav tm="0">
                                          <p:val>
                                            <p:strVal val="ppt_x"/>
                                          </p:val>
                                        </p:tav>
                                        <p:tav tm="100000">
                                          <p:val>
                                            <p:strVal val="1+ppt_w/2"/>
                                          </p:val>
                                        </p:tav>
                                      </p:tavLst>
                                    </p:anim>
                                    <p:anim calcmode="lin" valueType="num">
                                      <p:cBhvr additive="base">
                                        <p:cTn id="412" dur="2000"/>
                                        <p:tgtEl>
                                          <p:spTgt spid="28"/>
                                        </p:tgtEl>
                                        <p:attrNameLst>
                                          <p:attrName>ppt_y</p:attrName>
                                        </p:attrNameLst>
                                      </p:cBhvr>
                                      <p:tavLst>
                                        <p:tav tm="0">
                                          <p:val>
                                            <p:strVal val="ppt_y"/>
                                          </p:val>
                                        </p:tav>
                                        <p:tav tm="100000">
                                          <p:val>
                                            <p:strVal val="0-ppt_h/2"/>
                                          </p:val>
                                        </p:tav>
                                      </p:tavLst>
                                    </p:anim>
                                    <p:set>
                                      <p:cBhvr>
                                        <p:cTn id="413" dur="1" fill="hold">
                                          <p:stCondLst>
                                            <p:cond delay="1999"/>
                                          </p:stCondLst>
                                        </p:cTn>
                                        <p:tgtEl>
                                          <p:spTgt spid="28"/>
                                        </p:tgtEl>
                                        <p:attrNameLst>
                                          <p:attrName>style.visibility</p:attrName>
                                        </p:attrNameLst>
                                      </p:cBhvr>
                                      <p:to>
                                        <p:strVal val="hidden"/>
                                      </p:to>
                                    </p:set>
                                  </p:childTnLst>
                                </p:cTn>
                              </p:par>
                              <p:par>
                                <p:cTn id="414" presetID="2" presetClass="exit" presetSubtype="3" fill="hold" grpId="2" nodeType="withEffect">
                                  <p:stCondLst>
                                    <p:cond delay="0"/>
                                  </p:stCondLst>
                                  <p:childTnLst>
                                    <p:anim calcmode="lin" valueType="num">
                                      <p:cBhvr additive="base">
                                        <p:cTn id="415" dur="2000"/>
                                        <p:tgtEl>
                                          <p:spTgt spid="29"/>
                                        </p:tgtEl>
                                        <p:attrNameLst>
                                          <p:attrName>ppt_x</p:attrName>
                                        </p:attrNameLst>
                                      </p:cBhvr>
                                      <p:tavLst>
                                        <p:tav tm="0">
                                          <p:val>
                                            <p:strVal val="ppt_x"/>
                                          </p:val>
                                        </p:tav>
                                        <p:tav tm="100000">
                                          <p:val>
                                            <p:strVal val="1+ppt_w/2"/>
                                          </p:val>
                                        </p:tav>
                                      </p:tavLst>
                                    </p:anim>
                                    <p:anim calcmode="lin" valueType="num">
                                      <p:cBhvr additive="base">
                                        <p:cTn id="416" dur="2000"/>
                                        <p:tgtEl>
                                          <p:spTgt spid="29"/>
                                        </p:tgtEl>
                                        <p:attrNameLst>
                                          <p:attrName>ppt_y</p:attrName>
                                        </p:attrNameLst>
                                      </p:cBhvr>
                                      <p:tavLst>
                                        <p:tav tm="0">
                                          <p:val>
                                            <p:strVal val="ppt_y"/>
                                          </p:val>
                                        </p:tav>
                                        <p:tav tm="100000">
                                          <p:val>
                                            <p:strVal val="0-ppt_h/2"/>
                                          </p:val>
                                        </p:tav>
                                      </p:tavLst>
                                    </p:anim>
                                    <p:set>
                                      <p:cBhvr>
                                        <p:cTn id="417" dur="1" fill="hold">
                                          <p:stCondLst>
                                            <p:cond delay="1999"/>
                                          </p:stCondLst>
                                        </p:cTn>
                                        <p:tgtEl>
                                          <p:spTgt spid="29"/>
                                        </p:tgtEl>
                                        <p:attrNameLst>
                                          <p:attrName>style.visibility</p:attrName>
                                        </p:attrNameLst>
                                      </p:cBhvr>
                                      <p:to>
                                        <p:strVal val="hidden"/>
                                      </p:to>
                                    </p:set>
                                  </p:childTnLst>
                                </p:cTn>
                              </p:par>
                              <p:par>
                                <p:cTn id="418" presetID="2" presetClass="exit" presetSubtype="3" fill="hold" grpId="2" nodeType="withEffect">
                                  <p:stCondLst>
                                    <p:cond delay="0"/>
                                  </p:stCondLst>
                                  <p:childTnLst>
                                    <p:anim calcmode="lin" valueType="num">
                                      <p:cBhvr additive="base">
                                        <p:cTn id="419" dur="2000"/>
                                        <p:tgtEl>
                                          <p:spTgt spid="30"/>
                                        </p:tgtEl>
                                        <p:attrNameLst>
                                          <p:attrName>ppt_x</p:attrName>
                                        </p:attrNameLst>
                                      </p:cBhvr>
                                      <p:tavLst>
                                        <p:tav tm="0">
                                          <p:val>
                                            <p:strVal val="ppt_x"/>
                                          </p:val>
                                        </p:tav>
                                        <p:tav tm="100000">
                                          <p:val>
                                            <p:strVal val="1+ppt_w/2"/>
                                          </p:val>
                                        </p:tav>
                                      </p:tavLst>
                                    </p:anim>
                                    <p:anim calcmode="lin" valueType="num">
                                      <p:cBhvr additive="base">
                                        <p:cTn id="420" dur="2000"/>
                                        <p:tgtEl>
                                          <p:spTgt spid="30"/>
                                        </p:tgtEl>
                                        <p:attrNameLst>
                                          <p:attrName>ppt_y</p:attrName>
                                        </p:attrNameLst>
                                      </p:cBhvr>
                                      <p:tavLst>
                                        <p:tav tm="0">
                                          <p:val>
                                            <p:strVal val="ppt_y"/>
                                          </p:val>
                                        </p:tav>
                                        <p:tav tm="100000">
                                          <p:val>
                                            <p:strVal val="0-ppt_h/2"/>
                                          </p:val>
                                        </p:tav>
                                      </p:tavLst>
                                    </p:anim>
                                    <p:set>
                                      <p:cBhvr>
                                        <p:cTn id="421" dur="1" fill="hold">
                                          <p:stCondLst>
                                            <p:cond delay="1999"/>
                                          </p:stCondLst>
                                        </p:cTn>
                                        <p:tgtEl>
                                          <p:spTgt spid="30"/>
                                        </p:tgtEl>
                                        <p:attrNameLst>
                                          <p:attrName>style.visibility</p:attrName>
                                        </p:attrNameLst>
                                      </p:cBhvr>
                                      <p:to>
                                        <p:strVal val="hidden"/>
                                      </p:to>
                                    </p:set>
                                  </p:childTnLst>
                                </p:cTn>
                              </p:par>
                              <p:par>
                                <p:cTn id="422" presetID="23" presetClass="entr" presetSubtype="272" fill="hold" nodeType="withEffect">
                                  <p:stCondLst>
                                    <p:cond delay="0"/>
                                  </p:stCondLst>
                                  <p:childTnLst>
                                    <p:set>
                                      <p:cBhvr>
                                        <p:cTn id="423" dur="1" fill="hold">
                                          <p:stCondLst>
                                            <p:cond delay="0"/>
                                          </p:stCondLst>
                                        </p:cTn>
                                        <p:tgtEl>
                                          <p:spTgt spid="39"/>
                                        </p:tgtEl>
                                        <p:attrNameLst>
                                          <p:attrName>style.visibility</p:attrName>
                                        </p:attrNameLst>
                                      </p:cBhvr>
                                      <p:to>
                                        <p:strVal val="visible"/>
                                      </p:to>
                                    </p:set>
                                    <p:anim calcmode="lin" valueType="num">
                                      <p:cBhvr>
                                        <p:cTn id="424" dur="2000" fill="hold"/>
                                        <p:tgtEl>
                                          <p:spTgt spid="39"/>
                                        </p:tgtEl>
                                        <p:attrNameLst>
                                          <p:attrName>ppt_w</p:attrName>
                                        </p:attrNameLst>
                                      </p:cBhvr>
                                      <p:tavLst>
                                        <p:tav tm="0">
                                          <p:val>
                                            <p:strVal val="2/3*#ppt_w"/>
                                          </p:val>
                                        </p:tav>
                                        <p:tav tm="100000">
                                          <p:val>
                                            <p:strVal val="#ppt_w"/>
                                          </p:val>
                                        </p:tav>
                                      </p:tavLst>
                                    </p:anim>
                                    <p:anim calcmode="lin" valueType="num">
                                      <p:cBhvr>
                                        <p:cTn id="425" dur="2000" fill="hold"/>
                                        <p:tgtEl>
                                          <p:spTgt spid="39"/>
                                        </p:tgtEl>
                                        <p:attrNameLst>
                                          <p:attrName>ppt_h</p:attrName>
                                        </p:attrNameLst>
                                      </p:cBhvr>
                                      <p:tavLst>
                                        <p:tav tm="0">
                                          <p:val>
                                            <p:strVal val="2/3*#ppt_h"/>
                                          </p:val>
                                        </p:tav>
                                        <p:tav tm="100000">
                                          <p:val>
                                            <p:strVal val="#ppt_h"/>
                                          </p:val>
                                        </p:tav>
                                      </p:tavLst>
                                    </p:anim>
                                  </p:childTnLst>
                                </p:cTn>
                              </p:par>
                              <p:par>
                                <p:cTn id="426" presetID="4" presetClass="entr" presetSubtype="32" fill="hold" nodeType="withEffect">
                                  <p:stCondLst>
                                    <p:cond delay="0"/>
                                  </p:stCondLst>
                                  <p:childTnLst>
                                    <p:set>
                                      <p:cBhvr>
                                        <p:cTn id="427" dur="1" fill="hold">
                                          <p:stCondLst>
                                            <p:cond delay="0"/>
                                          </p:stCondLst>
                                        </p:cTn>
                                        <p:tgtEl>
                                          <p:spTgt spid="39"/>
                                        </p:tgtEl>
                                        <p:attrNameLst>
                                          <p:attrName>style.visibility</p:attrName>
                                        </p:attrNameLst>
                                      </p:cBhvr>
                                      <p:to>
                                        <p:strVal val="visible"/>
                                      </p:to>
                                    </p:set>
                                    <p:animEffect transition="in" filter="box(out)">
                                      <p:cBhvr>
                                        <p:cTn id="428"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3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619672" y="2149019"/>
            <a:ext cx="6858000" cy="4708981"/>
          </a:xfrm>
          <a:prstGeom prst="rect">
            <a:avLst/>
          </a:prstGeom>
        </p:spPr>
        <p:txBody>
          <a:bodyPr wrap="square">
            <a:spAutoFit/>
          </a:bodyPr>
          <a:lstStyle/>
          <a:p>
            <a:pPr algn="just"/>
            <a:r>
              <a:rPr lang="es-ES" sz="2400" b="1" i="1" dirty="0" smtClean="0">
                <a:solidFill>
                  <a:srgbClr val="0C019D"/>
                </a:solidFill>
                <a:effectLst>
                  <a:glow rad="228600">
                    <a:schemeClr val="accent2">
                      <a:satMod val="175000"/>
                      <a:alpha val="40000"/>
                    </a:schemeClr>
                  </a:glow>
                </a:effectLst>
                <a:latin typeface="Arial" pitchFamily="34" charset="0"/>
                <a:cs typeface="Arial" pitchFamily="34" charset="0"/>
              </a:rPr>
              <a:t>La audición es uno de los sentidos más importantes del ser humano. No sólo nos permite conectarnos al mundo que nos rodea a través de los sonidos, sino que también funciona como herramienta fundamental del equilibrio de nuestro cuerpo. Echa un vistazo a esta lista y entérate cómo funciona la audición, porqué producimos la cera del oído, qué función cumplen las orejas, qué rol cumplen los oídos en el equilibrio del cuerpo y muchos más datos curiosos sobre el oído.</a:t>
            </a:r>
          </a:p>
          <a:p>
            <a:r>
              <a:rPr lang="es-ES" dirty="0" smtClean="0"/>
              <a:t/>
            </a:r>
            <a:br>
              <a:rPr lang="es-ES" dirty="0" smtClean="0"/>
            </a:br>
            <a:endParaRPr lang="es-ES" dirty="0"/>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1" descr="cosas que no sabias"/>
          <p:cNvPicPr>
            <a:picLocks noChangeAspect="1" noChangeArrowheads="1"/>
          </p:cNvPicPr>
          <p:nvPr/>
        </p:nvPicPr>
        <p:blipFill>
          <a:blip r:embed="rId2" cstate="print"/>
          <a:srcRect/>
          <a:stretch>
            <a:fillRect/>
          </a:stretch>
        </p:blipFill>
        <p:spPr bwMode="auto">
          <a:xfrm>
            <a:off x="0" y="0"/>
            <a:ext cx="9144000" cy="6858000"/>
          </a:xfrm>
          <a:prstGeom prst="rect">
            <a:avLst/>
          </a:prstGeom>
          <a:solidFill>
            <a:srgbClr val="79D1E3"/>
          </a:solidFill>
        </p:spPr>
      </p:pic>
      <p:grpSp>
        <p:nvGrpSpPr>
          <p:cNvPr id="4" name="3 Grupo"/>
          <p:cNvGrpSpPr/>
          <p:nvPr/>
        </p:nvGrpSpPr>
        <p:grpSpPr>
          <a:xfrm>
            <a:off x="4572000" y="0"/>
            <a:ext cx="4572000" cy="6858000"/>
            <a:chOff x="4500562" y="0"/>
            <a:chExt cx="4643438" cy="6858000"/>
          </a:xfrm>
          <a:solidFill>
            <a:schemeClr val="tx1">
              <a:lumMod val="75000"/>
              <a:alpha val="67000"/>
            </a:schemeClr>
          </a:solidFill>
        </p:grpSpPr>
        <p:sp>
          <p:nvSpPr>
            <p:cNvPr id="2" name="1 Franja diagonal"/>
            <p:cNvSpPr/>
            <p:nvPr/>
          </p:nvSpPr>
          <p:spPr>
            <a:xfrm flipH="1">
              <a:off x="4500562" y="3429000"/>
              <a:ext cx="4643438" cy="3429000"/>
            </a:xfrm>
            <a:prstGeom prst="diagStripe">
              <a:avLst>
                <a:gd name="adj" fmla="val 81669"/>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 name="2 Franja diagonal"/>
            <p:cNvSpPr/>
            <p:nvPr/>
          </p:nvSpPr>
          <p:spPr>
            <a:xfrm rot="16200000" flipV="1">
              <a:off x="5107781" y="-607219"/>
              <a:ext cx="3429000" cy="4643438"/>
            </a:xfrm>
            <a:prstGeom prst="diagStripe">
              <a:avLst>
                <a:gd name="adj" fmla="val 84244"/>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5" name="4 Grupo"/>
          <p:cNvGrpSpPr/>
          <p:nvPr/>
        </p:nvGrpSpPr>
        <p:grpSpPr>
          <a:xfrm flipH="1">
            <a:off x="0" y="0"/>
            <a:ext cx="4572000" cy="6858000"/>
            <a:chOff x="4500562" y="0"/>
            <a:chExt cx="4643438" cy="6858000"/>
          </a:xfrm>
          <a:solidFill>
            <a:schemeClr val="tx1">
              <a:lumMod val="75000"/>
              <a:alpha val="67000"/>
            </a:schemeClr>
          </a:solidFill>
        </p:grpSpPr>
        <p:sp>
          <p:nvSpPr>
            <p:cNvPr id="6" name="5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8" name="8 Grupo"/>
          <p:cNvGrpSpPr/>
          <p:nvPr/>
        </p:nvGrpSpPr>
        <p:grpSpPr>
          <a:xfrm rot="5400000" flipH="1">
            <a:off x="2857500" y="-2857500"/>
            <a:ext cx="3429000" cy="9144000"/>
            <a:chOff x="4500562" y="0"/>
            <a:chExt cx="4643438" cy="6858000"/>
          </a:xfrm>
          <a:solidFill>
            <a:srgbClr val="79D1E3">
              <a:alpha val="66667"/>
            </a:srgbClr>
          </a:solidFill>
        </p:grpSpPr>
        <p:sp>
          <p:nvSpPr>
            <p:cNvPr id="10" name="9 Franja diagonal"/>
            <p:cNvSpPr/>
            <p:nvPr/>
          </p:nvSpPr>
          <p:spPr>
            <a:xfrm flipH="1">
              <a:off x="4500562" y="3429000"/>
              <a:ext cx="4643438" cy="3429000"/>
            </a:xfrm>
            <a:prstGeom prst="diagStripe">
              <a:avLst>
                <a:gd name="adj" fmla="val 83336"/>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5107781" y="-607219"/>
              <a:ext cx="3429000" cy="4643438"/>
            </a:xfrm>
            <a:prstGeom prst="diagStripe">
              <a:avLst>
                <a:gd name="adj" fmla="val 82427"/>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9" name="11 Grupo"/>
          <p:cNvGrpSpPr/>
          <p:nvPr/>
        </p:nvGrpSpPr>
        <p:grpSpPr>
          <a:xfrm rot="5400000">
            <a:off x="2821781" y="535781"/>
            <a:ext cx="3500438" cy="9144000"/>
            <a:chOff x="4500562" y="0"/>
            <a:chExt cx="4643438" cy="6858000"/>
          </a:xfrm>
          <a:solidFill>
            <a:srgbClr val="79D1E3">
              <a:alpha val="67000"/>
            </a:srgbClr>
          </a:solidFill>
        </p:grpSpPr>
        <p:sp>
          <p:nvSpPr>
            <p:cNvPr id="13" name="12 Franja diagonal"/>
            <p:cNvSpPr/>
            <p:nvPr/>
          </p:nvSpPr>
          <p:spPr>
            <a:xfrm flipH="1">
              <a:off x="4500562" y="3429000"/>
              <a:ext cx="4643438" cy="3429000"/>
            </a:xfrm>
            <a:prstGeom prst="diagStripe">
              <a:avLst>
                <a:gd name="adj" fmla="val 84245"/>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rot="16200000" flipV="1">
              <a:off x="5107781" y="-607219"/>
              <a:ext cx="3429000" cy="4643438"/>
            </a:xfrm>
            <a:prstGeom prst="diagStripe">
              <a:avLst>
                <a:gd name="adj" fmla="val 83688"/>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12" name="23 Grupo"/>
          <p:cNvGrpSpPr/>
          <p:nvPr/>
        </p:nvGrpSpPr>
        <p:grpSpPr>
          <a:xfrm flipH="1">
            <a:off x="0" y="785794"/>
            <a:ext cx="3419468" cy="5295912"/>
            <a:chOff x="4500562" y="0"/>
            <a:chExt cx="4643438" cy="6858000"/>
          </a:xfrm>
          <a:solidFill>
            <a:srgbClr val="7030A0">
              <a:alpha val="67000"/>
            </a:srgbClr>
          </a:solidFill>
        </p:grpSpPr>
        <p:sp>
          <p:nvSpPr>
            <p:cNvPr id="25" name="2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19" name="27 Grupo"/>
          <p:cNvGrpSpPr/>
          <p:nvPr/>
        </p:nvGrpSpPr>
        <p:grpSpPr>
          <a:xfrm flipH="1">
            <a:off x="0" y="1428736"/>
            <a:ext cx="2571736" cy="4000528"/>
            <a:chOff x="4500562" y="0"/>
            <a:chExt cx="4643438" cy="6858000"/>
          </a:xfrm>
          <a:solidFill>
            <a:schemeClr val="tx1">
              <a:lumMod val="75000"/>
              <a:alpha val="67000"/>
            </a:schemeClr>
          </a:solidFill>
        </p:grpSpPr>
        <p:sp>
          <p:nvSpPr>
            <p:cNvPr id="29" name="28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0" name="30 Grupo"/>
          <p:cNvGrpSpPr/>
          <p:nvPr/>
        </p:nvGrpSpPr>
        <p:grpSpPr>
          <a:xfrm>
            <a:off x="6500826" y="1428736"/>
            <a:ext cx="2643174" cy="3857652"/>
            <a:chOff x="4500562" y="0"/>
            <a:chExt cx="4643438" cy="6858000"/>
          </a:xfrm>
          <a:solidFill>
            <a:schemeClr val="tx1">
              <a:lumMod val="75000"/>
              <a:alpha val="67000"/>
            </a:schemeClr>
          </a:solidFill>
        </p:grpSpPr>
        <p:sp>
          <p:nvSpPr>
            <p:cNvPr id="32" name="31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3" name="32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1" name="33 Grupo"/>
          <p:cNvGrpSpPr/>
          <p:nvPr/>
        </p:nvGrpSpPr>
        <p:grpSpPr>
          <a:xfrm>
            <a:off x="5572132" y="785794"/>
            <a:ext cx="3571868" cy="5205450"/>
            <a:chOff x="4500562" y="0"/>
            <a:chExt cx="4643438" cy="6858000"/>
          </a:xfrm>
          <a:solidFill>
            <a:srgbClr val="7030A0">
              <a:alpha val="67000"/>
            </a:srgbClr>
          </a:solidFill>
        </p:grpSpPr>
        <p:sp>
          <p:nvSpPr>
            <p:cNvPr id="35" name="3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6" name="3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2" name="36 Grupo"/>
          <p:cNvGrpSpPr/>
          <p:nvPr/>
        </p:nvGrpSpPr>
        <p:grpSpPr>
          <a:xfrm flipH="1">
            <a:off x="0" y="1928802"/>
            <a:ext cx="1785918" cy="3000396"/>
            <a:chOff x="4500562" y="0"/>
            <a:chExt cx="4643438" cy="6858000"/>
          </a:xfrm>
          <a:solidFill>
            <a:srgbClr val="7030A0">
              <a:alpha val="67000"/>
            </a:srgbClr>
          </a:solidFill>
        </p:grpSpPr>
        <p:sp>
          <p:nvSpPr>
            <p:cNvPr id="38" name="37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9" name="38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3" name="39 Grupo"/>
          <p:cNvGrpSpPr/>
          <p:nvPr/>
        </p:nvGrpSpPr>
        <p:grpSpPr>
          <a:xfrm>
            <a:off x="7153260" y="1857364"/>
            <a:ext cx="1990740" cy="3000396"/>
            <a:chOff x="4500562" y="0"/>
            <a:chExt cx="4643438" cy="6858000"/>
          </a:xfrm>
          <a:solidFill>
            <a:srgbClr val="7030A0">
              <a:alpha val="67000"/>
            </a:srgbClr>
          </a:solidFill>
        </p:grpSpPr>
        <p:sp>
          <p:nvSpPr>
            <p:cNvPr id="41" name="40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42" name="41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sp>
        <p:nvSpPr>
          <p:cNvPr id="16" name="15 Anillo"/>
          <p:cNvSpPr/>
          <p:nvPr/>
        </p:nvSpPr>
        <p:spPr>
          <a:xfrm>
            <a:off x="0" y="1643063"/>
            <a:ext cx="3643313" cy="3571875"/>
          </a:xfrm>
          <a:prstGeom prst="donut">
            <a:avLst>
              <a:gd name="adj" fmla="val 16957"/>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7" name="16 Anillo"/>
          <p:cNvSpPr/>
          <p:nvPr/>
        </p:nvSpPr>
        <p:spPr>
          <a:xfrm>
            <a:off x="5643563" y="1643063"/>
            <a:ext cx="3500437" cy="3571875"/>
          </a:xfrm>
          <a:prstGeom prst="donut">
            <a:avLst>
              <a:gd name="adj" fmla="val 16067"/>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5" name="14 Anillo"/>
          <p:cNvSpPr/>
          <p:nvPr/>
        </p:nvSpPr>
        <p:spPr>
          <a:xfrm>
            <a:off x="2857500" y="0"/>
            <a:ext cx="3500438" cy="3429000"/>
          </a:xfrm>
          <a:prstGeom prst="donut">
            <a:avLst>
              <a:gd name="adj" fmla="val 14994"/>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8" name="17 Anillo"/>
          <p:cNvSpPr/>
          <p:nvPr/>
        </p:nvSpPr>
        <p:spPr>
          <a:xfrm>
            <a:off x="2786063" y="3429000"/>
            <a:ext cx="3643312" cy="3429000"/>
          </a:xfrm>
          <a:prstGeom prst="donut">
            <a:avLst>
              <a:gd name="adj" fmla="val 15841"/>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43" name="42 Rectángulo"/>
          <p:cNvSpPr/>
          <p:nvPr/>
        </p:nvSpPr>
        <p:spPr>
          <a:xfrm>
            <a:off x="467544" y="548680"/>
            <a:ext cx="4440639" cy="523220"/>
          </a:xfrm>
          <a:prstGeom prst="rect">
            <a:avLst/>
          </a:prstGeom>
        </p:spPr>
        <p:txBody>
          <a:bodyPr wrap="none">
            <a:spAutoFit/>
          </a:bodyPr>
          <a:lstStyle/>
          <a:p>
            <a:r>
              <a:rPr lang="es-ES" sz="2800" b="1" i="1" dirty="0" smtClean="0">
                <a:solidFill>
                  <a:srgbClr val="1201F5"/>
                </a:solidFill>
                <a:effectLst>
                  <a:glow rad="228600">
                    <a:schemeClr val="accent2">
                      <a:satMod val="175000"/>
                      <a:alpha val="40000"/>
                    </a:schemeClr>
                  </a:glow>
                </a:effectLst>
                <a:latin typeface="Arial" pitchFamily="34" charset="0"/>
                <a:cs typeface="Arial" pitchFamily="34" charset="0"/>
              </a:rPr>
              <a:t>Desde la oreja al cerebro</a:t>
            </a:r>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6000"/>
                                        <p:tgtEl>
                                          <p:spTgt spid="9"/>
                                        </p:tgtEl>
                                        <p:attrNameLst>
                                          <p:attrName>ppt_x</p:attrName>
                                        </p:attrNameLst>
                                      </p:cBhvr>
                                      <p:tavLst>
                                        <p:tav tm="0">
                                          <p:val>
                                            <p:strVal val="ppt_x"/>
                                          </p:val>
                                        </p:tav>
                                        <p:tav tm="100000">
                                          <p:val>
                                            <p:strVal val="ppt_x"/>
                                          </p:val>
                                        </p:tav>
                                      </p:tavLst>
                                    </p:anim>
                                    <p:anim calcmode="lin" valueType="num">
                                      <p:cBhvr additive="base">
                                        <p:cTn id="7" dur="6000"/>
                                        <p:tgtEl>
                                          <p:spTgt spid="9"/>
                                        </p:tgtEl>
                                        <p:attrNameLst>
                                          <p:attrName>ppt_y</p:attrName>
                                        </p:attrNameLst>
                                      </p:cBhvr>
                                      <p:tavLst>
                                        <p:tav tm="0">
                                          <p:val>
                                            <p:strVal val="ppt_y"/>
                                          </p:val>
                                        </p:tav>
                                        <p:tav tm="100000">
                                          <p:val>
                                            <p:strVal val="1+ppt_h/2"/>
                                          </p:val>
                                        </p:tav>
                                      </p:tavLst>
                                    </p:anim>
                                    <p:set>
                                      <p:cBhvr>
                                        <p:cTn id="8" dur="1" fill="hold">
                                          <p:stCondLst>
                                            <p:cond delay="5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6000"/>
                                        <p:tgtEl>
                                          <p:spTgt spid="8"/>
                                        </p:tgtEl>
                                        <p:attrNameLst>
                                          <p:attrName>ppt_x</p:attrName>
                                        </p:attrNameLst>
                                      </p:cBhvr>
                                      <p:tavLst>
                                        <p:tav tm="0">
                                          <p:val>
                                            <p:strVal val="ppt_x"/>
                                          </p:val>
                                        </p:tav>
                                        <p:tav tm="100000">
                                          <p:val>
                                            <p:strVal val="ppt_x"/>
                                          </p:val>
                                        </p:tav>
                                      </p:tavLst>
                                    </p:anim>
                                    <p:anim calcmode="lin" valueType="num">
                                      <p:cBhvr additive="base">
                                        <p:cTn id="11" dur="6000"/>
                                        <p:tgtEl>
                                          <p:spTgt spid="8"/>
                                        </p:tgtEl>
                                        <p:attrNameLst>
                                          <p:attrName>ppt_y</p:attrName>
                                        </p:attrNameLst>
                                      </p:cBhvr>
                                      <p:tavLst>
                                        <p:tav tm="0">
                                          <p:val>
                                            <p:strVal val="ppt_y"/>
                                          </p:val>
                                        </p:tav>
                                        <p:tav tm="100000">
                                          <p:val>
                                            <p:strVal val="0-ppt_h/2"/>
                                          </p:val>
                                        </p:tav>
                                      </p:tavLst>
                                    </p:anim>
                                    <p:set>
                                      <p:cBhvr>
                                        <p:cTn id="12" dur="1" fill="hold">
                                          <p:stCondLst>
                                            <p:cond delay="5999"/>
                                          </p:stCondLst>
                                        </p:cTn>
                                        <p:tgtEl>
                                          <p:spTgt spid="8"/>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6000"/>
                                        <p:tgtEl>
                                          <p:spTgt spid="5"/>
                                        </p:tgtEl>
                                        <p:attrNameLst>
                                          <p:attrName>ppt_x</p:attrName>
                                        </p:attrNameLst>
                                      </p:cBhvr>
                                      <p:tavLst>
                                        <p:tav tm="0">
                                          <p:val>
                                            <p:strVal val="ppt_x"/>
                                          </p:val>
                                        </p:tav>
                                        <p:tav tm="100000">
                                          <p:val>
                                            <p:strVal val="0-ppt_w/2"/>
                                          </p:val>
                                        </p:tav>
                                      </p:tavLst>
                                    </p:anim>
                                    <p:anim calcmode="lin" valueType="num">
                                      <p:cBhvr additive="base">
                                        <p:cTn id="15" dur="6000"/>
                                        <p:tgtEl>
                                          <p:spTgt spid="5"/>
                                        </p:tgtEl>
                                        <p:attrNameLst>
                                          <p:attrName>ppt_y</p:attrName>
                                        </p:attrNameLst>
                                      </p:cBhvr>
                                      <p:tavLst>
                                        <p:tav tm="0">
                                          <p:val>
                                            <p:strVal val="ppt_y"/>
                                          </p:val>
                                        </p:tav>
                                        <p:tav tm="100000">
                                          <p:val>
                                            <p:strVal val="ppt_y"/>
                                          </p:val>
                                        </p:tav>
                                      </p:tavLst>
                                    </p:anim>
                                    <p:set>
                                      <p:cBhvr>
                                        <p:cTn id="16" dur="1" fill="hold">
                                          <p:stCondLst>
                                            <p:cond delay="5999"/>
                                          </p:stCondLst>
                                        </p:cTn>
                                        <p:tgtEl>
                                          <p:spTgt spid="5"/>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6000"/>
                                        <p:tgtEl>
                                          <p:spTgt spid="4"/>
                                        </p:tgtEl>
                                        <p:attrNameLst>
                                          <p:attrName>ppt_x</p:attrName>
                                        </p:attrNameLst>
                                      </p:cBhvr>
                                      <p:tavLst>
                                        <p:tav tm="0">
                                          <p:val>
                                            <p:strVal val="ppt_x"/>
                                          </p:val>
                                        </p:tav>
                                        <p:tav tm="100000">
                                          <p:val>
                                            <p:strVal val="1+ppt_w/2"/>
                                          </p:val>
                                        </p:tav>
                                      </p:tavLst>
                                    </p:anim>
                                    <p:anim calcmode="lin" valueType="num">
                                      <p:cBhvr additive="base">
                                        <p:cTn id="19" dur="6000"/>
                                        <p:tgtEl>
                                          <p:spTgt spid="4"/>
                                        </p:tgtEl>
                                        <p:attrNameLst>
                                          <p:attrName>ppt_y</p:attrName>
                                        </p:attrNameLst>
                                      </p:cBhvr>
                                      <p:tavLst>
                                        <p:tav tm="0">
                                          <p:val>
                                            <p:strVal val="ppt_y"/>
                                          </p:val>
                                        </p:tav>
                                        <p:tav tm="100000">
                                          <p:val>
                                            <p:strVal val="ppt_y"/>
                                          </p:val>
                                        </p:tav>
                                      </p:tavLst>
                                    </p:anim>
                                    <p:set>
                                      <p:cBhvr>
                                        <p:cTn id="20" dur="1" fill="hold">
                                          <p:stCondLst>
                                            <p:cond delay="5999"/>
                                          </p:stCondLst>
                                        </p:cTn>
                                        <p:tgtEl>
                                          <p:spTgt spid="4"/>
                                        </p:tgtEl>
                                        <p:attrNameLst>
                                          <p:attrName>style.visibility</p:attrName>
                                        </p:attrNameLst>
                                      </p:cBhvr>
                                      <p:to>
                                        <p:strVal val="hidden"/>
                                      </p:to>
                                    </p:set>
                                  </p:childTnLst>
                                </p:cTn>
                              </p:par>
                              <p:par>
                                <p:cTn id="21" presetID="2" presetClass="exit" presetSubtype="2" fill="hold" nodeType="withEffect">
                                  <p:stCondLst>
                                    <p:cond delay="500"/>
                                  </p:stCondLst>
                                  <p:childTnLst>
                                    <p:anim calcmode="lin" valueType="num">
                                      <p:cBhvr additive="base">
                                        <p:cTn id="22" dur="7000"/>
                                        <p:tgtEl>
                                          <p:spTgt spid="22"/>
                                        </p:tgtEl>
                                        <p:attrNameLst>
                                          <p:attrName>ppt_x</p:attrName>
                                        </p:attrNameLst>
                                      </p:cBhvr>
                                      <p:tavLst>
                                        <p:tav tm="0">
                                          <p:val>
                                            <p:strVal val="ppt_x"/>
                                          </p:val>
                                        </p:tav>
                                        <p:tav tm="100000">
                                          <p:val>
                                            <p:strVal val="1+ppt_w/2"/>
                                          </p:val>
                                        </p:tav>
                                      </p:tavLst>
                                    </p:anim>
                                    <p:anim calcmode="lin" valueType="num">
                                      <p:cBhvr additive="base">
                                        <p:cTn id="23" dur="7000"/>
                                        <p:tgtEl>
                                          <p:spTgt spid="22"/>
                                        </p:tgtEl>
                                        <p:attrNameLst>
                                          <p:attrName>ppt_y</p:attrName>
                                        </p:attrNameLst>
                                      </p:cBhvr>
                                      <p:tavLst>
                                        <p:tav tm="0">
                                          <p:val>
                                            <p:strVal val="ppt_y"/>
                                          </p:val>
                                        </p:tav>
                                        <p:tav tm="100000">
                                          <p:val>
                                            <p:strVal val="ppt_y"/>
                                          </p:val>
                                        </p:tav>
                                      </p:tavLst>
                                    </p:anim>
                                    <p:set>
                                      <p:cBhvr>
                                        <p:cTn id="24" dur="1" fill="hold">
                                          <p:stCondLst>
                                            <p:cond delay="6999"/>
                                          </p:stCondLst>
                                        </p:cTn>
                                        <p:tgtEl>
                                          <p:spTgt spid="22"/>
                                        </p:tgtEl>
                                        <p:attrNameLst>
                                          <p:attrName>style.visibility</p:attrName>
                                        </p:attrNameLst>
                                      </p:cBhvr>
                                      <p:to>
                                        <p:strVal val="hidden"/>
                                      </p:to>
                                    </p:set>
                                  </p:childTnLst>
                                </p:cTn>
                              </p:par>
                              <p:par>
                                <p:cTn id="25" presetID="2" presetClass="exit" presetSubtype="8" fill="hold" nodeType="withEffect">
                                  <p:stCondLst>
                                    <p:cond delay="500"/>
                                  </p:stCondLst>
                                  <p:childTnLst>
                                    <p:anim calcmode="lin" valueType="num">
                                      <p:cBhvr additive="base">
                                        <p:cTn id="26" dur="7000"/>
                                        <p:tgtEl>
                                          <p:spTgt spid="23"/>
                                        </p:tgtEl>
                                        <p:attrNameLst>
                                          <p:attrName>ppt_x</p:attrName>
                                        </p:attrNameLst>
                                      </p:cBhvr>
                                      <p:tavLst>
                                        <p:tav tm="0">
                                          <p:val>
                                            <p:strVal val="ppt_x"/>
                                          </p:val>
                                        </p:tav>
                                        <p:tav tm="100000">
                                          <p:val>
                                            <p:strVal val="0-ppt_w/2"/>
                                          </p:val>
                                        </p:tav>
                                      </p:tavLst>
                                    </p:anim>
                                    <p:anim calcmode="lin" valueType="num">
                                      <p:cBhvr additive="base">
                                        <p:cTn id="27" dur="7000"/>
                                        <p:tgtEl>
                                          <p:spTgt spid="23"/>
                                        </p:tgtEl>
                                        <p:attrNameLst>
                                          <p:attrName>ppt_y</p:attrName>
                                        </p:attrNameLst>
                                      </p:cBhvr>
                                      <p:tavLst>
                                        <p:tav tm="0">
                                          <p:val>
                                            <p:strVal val="ppt_y"/>
                                          </p:val>
                                        </p:tav>
                                        <p:tav tm="100000">
                                          <p:val>
                                            <p:strVal val="ppt_y"/>
                                          </p:val>
                                        </p:tav>
                                      </p:tavLst>
                                    </p:anim>
                                    <p:set>
                                      <p:cBhvr>
                                        <p:cTn id="28" dur="1" fill="hold">
                                          <p:stCondLst>
                                            <p:cond delay="6999"/>
                                          </p:stCondLst>
                                        </p:cTn>
                                        <p:tgtEl>
                                          <p:spTgt spid="23"/>
                                        </p:tgtEl>
                                        <p:attrNameLst>
                                          <p:attrName>style.visibility</p:attrName>
                                        </p:attrNameLst>
                                      </p:cBhvr>
                                      <p:to>
                                        <p:strVal val="hidden"/>
                                      </p:to>
                                    </p:set>
                                  </p:childTnLst>
                                </p:cTn>
                              </p:par>
                              <p:par>
                                <p:cTn id="29" presetID="2" presetClass="exit" presetSubtype="2" fill="hold" nodeType="withEffect">
                                  <p:stCondLst>
                                    <p:cond delay="500"/>
                                  </p:stCondLst>
                                  <p:childTnLst>
                                    <p:anim calcmode="lin" valueType="num">
                                      <p:cBhvr additive="base">
                                        <p:cTn id="30" dur="7000"/>
                                        <p:tgtEl>
                                          <p:spTgt spid="19"/>
                                        </p:tgtEl>
                                        <p:attrNameLst>
                                          <p:attrName>ppt_x</p:attrName>
                                        </p:attrNameLst>
                                      </p:cBhvr>
                                      <p:tavLst>
                                        <p:tav tm="0">
                                          <p:val>
                                            <p:strVal val="ppt_x"/>
                                          </p:val>
                                        </p:tav>
                                        <p:tav tm="100000">
                                          <p:val>
                                            <p:strVal val="1+ppt_w/2"/>
                                          </p:val>
                                        </p:tav>
                                      </p:tavLst>
                                    </p:anim>
                                    <p:anim calcmode="lin" valueType="num">
                                      <p:cBhvr additive="base">
                                        <p:cTn id="31" dur="7000"/>
                                        <p:tgtEl>
                                          <p:spTgt spid="19"/>
                                        </p:tgtEl>
                                        <p:attrNameLst>
                                          <p:attrName>ppt_y</p:attrName>
                                        </p:attrNameLst>
                                      </p:cBhvr>
                                      <p:tavLst>
                                        <p:tav tm="0">
                                          <p:val>
                                            <p:strVal val="ppt_y"/>
                                          </p:val>
                                        </p:tav>
                                        <p:tav tm="100000">
                                          <p:val>
                                            <p:strVal val="ppt_y"/>
                                          </p:val>
                                        </p:tav>
                                      </p:tavLst>
                                    </p:anim>
                                    <p:set>
                                      <p:cBhvr>
                                        <p:cTn id="32" dur="1" fill="hold">
                                          <p:stCondLst>
                                            <p:cond delay="6999"/>
                                          </p:stCondLst>
                                        </p:cTn>
                                        <p:tgtEl>
                                          <p:spTgt spid="19"/>
                                        </p:tgtEl>
                                        <p:attrNameLst>
                                          <p:attrName>style.visibility</p:attrName>
                                        </p:attrNameLst>
                                      </p:cBhvr>
                                      <p:to>
                                        <p:strVal val="hidden"/>
                                      </p:to>
                                    </p:set>
                                  </p:childTnLst>
                                </p:cTn>
                              </p:par>
                              <p:par>
                                <p:cTn id="33" presetID="2" presetClass="exit" presetSubtype="8" fill="hold" nodeType="withEffect">
                                  <p:stCondLst>
                                    <p:cond delay="500"/>
                                  </p:stCondLst>
                                  <p:childTnLst>
                                    <p:anim calcmode="lin" valueType="num">
                                      <p:cBhvr additive="base">
                                        <p:cTn id="34" dur="7000"/>
                                        <p:tgtEl>
                                          <p:spTgt spid="20"/>
                                        </p:tgtEl>
                                        <p:attrNameLst>
                                          <p:attrName>ppt_x</p:attrName>
                                        </p:attrNameLst>
                                      </p:cBhvr>
                                      <p:tavLst>
                                        <p:tav tm="0">
                                          <p:val>
                                            <p:strVal val="ppt_x"/>
                                          </p:val>
                                        </p:tav>
                                        <p:tav tm="100000">
                                          <p:val>
                                            <p:strVal val="0-ppt_w/2"/>
                                          </p:val>
                                        </p:tav>
                                      </p:tavLst>
                                    </p:anim>
                                    <p:anim calcmode="lin" valueType="num">
                                      <p:cBhvr additive="base">
                                        <p:cTn id="35" dur="7000"/>
                                        <p:tgtEl>
                                          <p:spTgt spid="20"/>
                                        </p:tgtEl>
                                        <p:attrNameLst>
                                          <p:attrName>ppt_y</p:attrName>
                                        </p:attrNameLst>
                                      </p:cBhvr>
                                      <p:tavLst>
                                        <p:tav tm="0">
                                          <p:val>
                                            <p:strVal val="ppt_y"/>
                                          </p:val>
                                        </p:tav>
                                        <p:tav tm="100000">
                                          <p:val>
                                            <p:strVal val="ppt_y"/>
                                          </p:val>
                                        </p:tav>
                                      </p:tavLst>
                                    </p:anim>
                                    <p:set>
                                      <p:cBhvr>
                                        <p:cTn id="36" dur="1" fill="hold">
                                          <p:stCondLst>
                                            <p:cond delay="6999"/>
                                          </p:stCondLst>
                                        </p:cTn>
                                        <p:tgtEl>
                                          <p:spTgt spid="20"/>
                                        </p:tgtEl>
                                        <p:attrNameLst>
                                          <p:attrName>style.visibility</p:attrName>
                                        </p:attrNameLst>
                                      </p:cBhvr>
                                      <p:to>
                                        <p:strVal val="hidden"/>
                                      </p:to>
                                    </p:set>
                                  </p:childTnLst>
                                </p:cTn>
                              </p:par>
                              <p:par>
                                <p:cTn id="37" presetID="2" presetClass="exit" presetSubtype="2" fill="hold" nodeType="withEffect">
                                  <p:stCondLst>
                                    <p:cond delay="500"/>
                                  </p:stCondLst>
                                  <p:childTnLst>
                                    <p:anim calcmode="lin" valueType="num">
                                      <p:cBhvr additive="base">
                                        <p:cTn id="38" dur="7000"/>
                                        <p:tgtEl>
                                          <p:spTgt spid="12"/>
                                        </p:tgtEl>
                                        <p:attrNameLst>
                                          <p:attrName>ppt_x</p:attrName>
                                        </p:attrNameLst>
                                      </p:cBhvr>
                                      <p:tavLst>
                                        <p:tav tm="0">
                                          <p:val>
                                            <p:strVal val="ppt_x"/>
                                          </p:val>
                                        </p:tav>
                                        <p:tav tm="100000">
                                          <p:val>
                                            <p:strVal val="1+ppt_w/2"/>
                                          </p:val>
                                        </p:tav>
                                      </p:tavLst>
                                    </p:anim>
                                    <p:anim calcmode="lin" valueType="num">
                                      <p:cBhvr additive="base">
                                        <p:cTn id="39" dur="7000"/>
                                        <p:tgtEl>
                                          <p:spTgt spid="12"/>
                                        </p:tgtEl>
                                        <p:attrNameLst>
                                          <p:attrName>ppt_y</p:attrName>
                                        </p:attrNameLst>
                                      </p:cBhvr>
                                      <p:tavLst>
                                        <p:tav tm="0">
                                          <p:val>
                                            <p:strVal val="ppt_y"/>
                                          </p:val>
                                        </p:tav>
                                        <p:tav tm="100000">
                                          <p:val>
                                            <p:strVal val="ppt_y"/>
                                          </p:val>
                                        </p:tav>
                                      </p:tavLst>
                                    </p:anim>
                                    <p:set>
                                      <p:cBhvr>
                                        <p:cTn id="40" dur="1" fill="hold">
                                          <p:stCondLst>
                                            <p:cond delay="6999"/>
                                          </p:stCondLst>
                                        </p:cTn>
                                        <p:tgtEl>
                                          <p:spTgt spid="12"/>
                                        </p:tgtEl>
                                        <p:attrNameLst>
                                          <p:attrName>style.visibility</p:attrName>
                                        </p:attrNameLst>
                                      </p:cBhvr>
                                      <p:to>
                                        <p:strVal val="hidden"/>
                                      </p:to>
                                    </p:set>
                                  </p:childTnLst>
                                </p:cTn>
                              </p:par>
                              <p:par>
                                <p:cTn id="41" presetID="2" presetClass="exit" presetSubtype="8" fill="hold" nodeType="withEffect">
                                  <p:stCondLst>
                                    <p:cond delay="500"/>
                                  </p:stCondLst>
                                  <p:childTnLst>
                                    <p:anim calcmode="lin" valueType="num">
                                      <p:cBhvr additive="base">
                                        <p:cTn id="42" dur="7000"/>
                                        <p:tgtEl>
                                          <p:spTgt spid="21"/>
                                        </p:tgtEl>
                                        <p:attrNameLst>
                                          <p:attrName>ppt_x</p:attrName>
                                        </p:attrNameLst>
                                      </p:cBhvr>
                                      <p:tavLst>
                                        <p:tav tm="0">
                                          <p:val>
                                            <p:strVal val="ppt_x"/>
                                          </p:val>
                                        </p:tav>
                                        <p:tav tm="100000">
                                          <p:val>
                                            <p:strVal val="0-ppt_w/2"/>
                                          </p:val>
                                        </p:tav>
                                      </p:tavLst>
                                    </p:anim>
                                    <p:anim calcmode="lin" valueType="num">
                                      <p:cBhvr additive="base">
                                        <p:cTn id="43" dur="7000"/>
                                        <p:tgtEl>
                                          <p:spTgt spid="21"/>
                                        </p:tgtEl>
                                        <p:attrNameLst>
                                          <p:attrName>ppt_y</p:attrName>
                                        </p:attrNameLst>
                                      </p:cBhvr>
                                      <p:tavLst>
                                        <p:tav tm="0">
                                          <p:val>
                                            <p:strVal val="ppt_y"/>
                                          </p:val>
                                        </p:tav>
                                        <p:tav tm="100000">
                                          <p:val>
                                            <p:strVal val="ppt_y"/>
                                          </p:val>
                                        </p:tav>
                                      </p:tavLst>
                                    </p:anim>
                                    <p:set>
                                      <p:cBhvr>
                                        <p:cTn id="44" dur="1" fill="hold">
                                          <p:stCondLst>
                                            <p:cond delay="6999"/>
                                          </p:stCondLst>
                                        </p:cTn>
                                        <p:tgtEl>
                                          <p:spTgt spid="21"/>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7000"/>
                                        <p:tgtEl>
                                          <p:spTgt spid="15"/>
                                        </p:tgtEl>
                                        <p:attrNameLst>
                                          <p:attrName>ppt_x</p:attrName>
                                        </p:attrNameLst>
                                      </p:cBhvr>
                                      <p:tavLst>
                                        <p:tav tm="0">
                                          <p:val>
                                            <p:strVal val="ppt_x"/>
                                          </p:val>
                                        </p:tav>
                                        <p:tav tm="100000">
                                          <p:val>
                                            <p:strVal val="ppt_x"/>
                                          </p:val>
                                        </p:tav>
                                      </p:tavLst>
                                    </p:anim>
                                    <p:anim calcmode="lin" valueType="num">
                                      <p:cBhvr additive="base">
                                        <p:cTn id="47" dur="7000"/>
                                        <p:tgtEl>
                                          <p:spTgt spid="15"/>
                                        </p:tgtEl>
                                        <p:attrNameLst>
                                          <p:attrName>ppt_y</p:attrName>
                                        </p:attrNameLst>
                                      </p:cBhvr>
                                      <p:tavLst>
                                        <p:tav tm="0">
                                          <p:val>
                                            <p:strVal val="ppt_y"/>
                                          </p:val>
                                        </p:tav>
                                        <p:tav tm="100000">
                                          <p:val>
                                            <p:strVal val="1+ppt_h/2"/>
                                          </p:val>
                                        </p:tav>
                                      </p:tavLst>
                                    </p:anim>
                                    <p:set>
                                      <p:cBhvr>
                                        <p:cTn id="48" dur="1" fill="hold">
                                          <p:stCondLst>
                                            <p:cond delay="6999"/>
                                          </p:stCondLst>
                                        </p:cTn>
                                        <p:tgtEl>
                                          <p:spTgt spid="15"/>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7000"/>
                                        <p:tgtEl>
                                          <p:spTgt spid="16"/>
                                        </p:tgtEl>
                                        <p:attrNameLst>
                                          <p:attrName>ppt_x</p:attrName>
                                        </p:attrNameLst>
                                      </p:cBhvr>
                                      <p:tavLst>
                                        <p:tav tm="0">
                                          <p:val>
                                            <p:strVal val="ppt_x"/>
                                          </p:val>
                                        </p:tav>
                                        <p:tav tm="100000">
                                          <p:val>
                                            <p:strVal val="1+ppt_w/2"/>
                                          </p:val>
                                        </p:tav>
                                      </p:tavLst>
                                    </p:anim>
                                    <p:anim calcmode="lin" valueType="num">
                                      <p:cBhvr additive="base">
                                        <p:cTn id="51" dur="7000"/>
                                        <p:tgtEl>
                                          <p:spTgt spid="16"/>
                                        </p:tgtEl>
                                        <p:attrNameLst>
                                          <p:attrName>ppt_y</p:attrName>
                                        </p:attrNameLst>
                                      </p:cBhvr>
                                      <p:tavLst>
                                        <p:tav tm="0">
                                          <p:val>
                                            <p:strVal val="ppt_y"/>
                                          </p:val>
                                        </p:tav>
                                        <p:tav tm="100000">
                                          <p:val>
                                            <p:strVal val="ppt_y"/>
                                          </p:val>
                                        </p:tav>
                                      </p:tavLst>
                                    </p:anim>
                                    <p:set>
                                      <p:cBhvr>
                                        <p:cTn id="52" dur="1" fill="hold">
                                          <p:stCondLst>
                                            <p:cond delay="6999"/>
                                          </p:stCondLst>
                                        </p:cTn>
                                        <p:tgtEl>
                                          <p:spTgt spid="16"/>
                                        </p:tgtEl>
                                        <p:attrNameLst>
                                          <p:attrName>style.visibility</p:attrName>
                                        </p:attrNameLst>
                                      </p:cBhvr>
                                      <p:to>
                                        <p:strVal val="hidden"/>
                                      </p:to>
                                    </p:set>
                                  </p:childTnLst>
                                </p:cTn>
                              </p:par>
                              <p:par>
                                <p:cTn id="53" presetID="2" presetClass="exit" presetSubtype="1" fill="hold" nodeType="withEffect">
                                  <p:stCondLst>
                                    <p:cond delay="0"/>
                                  </p:stCondLst>
                                  <p:childTnLst>
                                    <p:anim calcmode="lin" valueType="num">
                                      <p:cBhvr additive="base">
                                        <p:cTn id="54" dur="7000"/>
                                        <p:tgtEl>
                                          <p:spTgt spid="18"/>
                                        </p:tgtEl>
                                        <p:attrNameLst>
                                          <p:attrName>ppt_x</p:attrName>
                                        </p:attrNameLst>
                                      </p:cBhvr>
                                      <p:tavLst>
                                        <p:tav tm="0">
                                          <p:val>
                                            <p:strVal val="ppt_x"/>
                                          </p:val>
                                        </p:tav>
                                        <p:tav tm="100000">
                                          <p:val>
                                            <p:strVal val="ppt_x"/>
                                          </p:val>
                                        </p:tav>
                                      </p:tavLst>
                                    </p:anim>
                                    <p:anim calcmode="lin" valueType="num">
                                      <p:cBhvr additive="base">
                                        <p:cTn id="55" dur="7000"/>
                                        <p:tgtEl>
                                          <p:spTgt spid="18"/>
                                        </p:tgtEl>
                                        <p:attrNameLst>
                                          <p:attrName>ppt_y</p:attrName>
                                        </p:attrNameLst>
                                      </p:cBhvr>
                                      <p:tavLst>
                                        <p:tav tm="0">
                                          <p:val>
                                            <p:strVal val="ppt_y"/>
                                          </p:val>
                                        </p:tav>
                                        <p:tav tm="100000">
                                          <p:val>
                                            <p:strVal val="0-ppt_h/2"/>
                                          </p:val>
                                        </p:tav>
                                      </p:tavLst>
                                    </p:anim>
                                    <p:set>
                                      <p:cBhvr>
                                        <p:cTn id="56" dur="1" fill="hold">
                                          <p:stCondLst>
                                            <p:cond delay="6999"/>
                                          </p:stCondLst>
                                        </p:cTn>
                                        <p:tgtEl>
                                          <p:spTgt spid="18"/>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7000"/>
                                        <p:tgtEl>
                                          <p:spTgt spid="17"/>
                                        </p:tgtEl>
                                        <p:attrNameLst>
                                          <p:attrName>ppt_x</p:attrName>
                                        </p:attrNameLst>
                                      </p:cBhvr>
                                      <p:tavLst>
                                        <p:tav tm="0">
                                          <p:val>
                                            <p:strVal val="ppt_x"/>
                                          </p:val>
                                        </p:tav>
                                        <p:tav tm="100000">
                                          <p:val>
                                            <p:strVal val="0-ppt_w/2"/>
                                          </p:val>
                                        </p:tav>
                                      </p:tavLst>
                                    </p:anim>
                                    <p:anim calcmode="lin" valueType="num">
                                      <p:cBhvr additive="base">
                                        <p:cTn id="59" dur="7000"/>
                                        <p:tgtEl>
                                          <p:spTgt spid="17"/>
                                        </p:tgtEl>
                                        <p:attrNameLst>
                                          <p:attrName>ppt_y</p:attrName>
                                        </p:attrNameLst>
                                      </p:cBhvr>
                                      <p:tavLst>
                                        <p:tav tm="0">
                                          <p:val>
                                            <p:strVal val="ppt_y"/>
                                          </p:val>
                                        </p:tav>
                                        <p:tav tm="100000">
                                          <p:val>
                                            <p:strVal val="ppt_y"/>
                                          </p:val>
                                        </p:tav>
                                      </p:tavLst>
                                    </p:anim>
                                    <p:set>
                                      <p:cBhvr>
                                        <p:cTn id="60" dur="1" fill="hold">
                                          <p:stCondLst>
                                            <p:cond delay="6999"/>
                                          </p:stCondLst>
                                        </p:cTn>
                                        <p:tgtEl>
                                          <p:spTgt spid="17"/>
                                        </p:tgtEl>
                                        <p:attrNameLst>
                                          <p:attrName>style.visibility</p:attrName>
                                        </p:attrNameLst>
                                      </p:cBhvr>
                                      <p:to>
                                        <p:strVal val="hidden"/>
                                      </p:to>
                                    </p:set>
                                  </p:childTnLst>
                                </p:cTn>
                              </p:par>
                              <p:par>
                                <p:cTn id="61" presetID="8" presetClass="emph" presetSubtype="0" fill="hold" nodeType="withEffect">
                                  <p:stCondLst>
                                    <p:cond delay="0"/>
                                  </p:stCondLst>
                                  <p:childTnLst>
                                    <p:animRot by="21600000">
                                      <p:cBhvr>
                                        <p:cTn id="62" dur="7000" fill="hold"/>
                                        <p:tgtEl>
                                          <p:spTgt spid="15"/>
                                        </p:tgtEl>
                                        <p:attrNameLst>
                                          <p:attrName>r</p:attrName>
                                        </p:attrNameLst>
                                      </p:cBhvr>
                                    </p:animRot>
                                  </p:childTnLst>
                                </p:cTn>
                              </p:par>
                              <p:par>
                                <p:cTn id="63" presetID="8" presetClass="emph" presetSubtype="0" fill="hold" nodeType="withEffect">
                                  <p:stCondLst>
                                    <p:cond delay="0"/>
                                  </p:stCondLst>
                                  <p:childTnLst>
                                    <p:animRot by="-21600000">
                                      <p:cBhvr>
                                        <p:cTn id="64" dur="7000" fill="hold"/>
                                        <p:tgtEl>
                                          <p:spTgt spid="17"/>
                                        </p:tgtEl>
                                        <p:attrNameLst>
                                          <p:attrName>r</p:attrName>
                                        </p:attrNameLst>
                                      </p:cBhvr>
                                    </p:animRot>
                                  </p:childTnLst>
                                </p:cTn>
                              </p:par>
                              <p:par>
                                <p:cTn id="65" presetID="8" presetClass="emph" presetSubtype="0" fill="hold" nodeType="withEffect">
                                  <p:stCondLst>
                                    <p:cond delay="0"/>
                                  </p:stCondLst>
                                  <p:childTnLst>
                                    <p:animRot by="-21600000">
                                      <p:cBhvr>
                                        <p:cTn id="66" dur="7000" fill="hold"/>
                                        <p:tgtEl>
                                          <p:spTgt spid="16"/>
                                        </p:tgtEl>
                                        <p:attrNameLst>
                                          <p:attrName>r</p:attrName>
                                        </p:attrNameLst>
                                      </p:cBhvr>
                                    </p:animRot>
                                  </p:childTnLst>
                                </p:cTn>
                              </p:par>
                              <p:par>
                                <p:cTn id="67" presetID="8" presetClass="emph" presetSubtype="0" fill="hold" nodeType="withEffect">
                                  <p:stCondLst>
                                    <p:cond delay="0"/>
                                  </p:stCondLst>
                                  <p:childTnLst>
                                    <p:animRot by="21600000">
                                      <p:cBhvr>
                                        <p:cTn id="68" dur="7000" fill="hold"/>
                                        <p:tgtEl>
                                          <p:spTgt spid="18"/>
                                        </p:tgtEl>
                                        <p:attrNameLst>
                                          <p:attrName>r</p:attrName>
                                        </p:attrNameLst>
                                      </p:cBhvr>
                                    </p:animRot>
                                  </p:childTnLst>
                                </p:cTn>
                              </p:par>
                              <p:par>
                                <p:cTn id="69" presetID="23" presetClass="entr" presetSubtype="16" fill="hold" nodeType="with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p:cTn id="71" dur="5000" fill="hold"/>
                                        <p:tgtEl>
                                          <p:spTgt spid="37"/>
                                        </p:tgtEl>
                                        <p:attrNameLst>
                                          <p:attrName>ppt_w</p:attrName>
                                        </p:attrNameLst>
                                      </p:cBhvr>
                                      <p:tavLst>
                                        <p:tav tm="0">
                                          <p:val>
                                            <p:fltVal val="0"/>
                                          </p:val>
                                        </p:tav>
                                        <p:tav tm="100000">
                                          <p:val>
                                            <p:strVal val="#ppt_w"/>
                                          </p:val>
                                        </p:tav>
                                      </p:tavLst>
                                    </p:anim>
                                    <p:anim calcmode="lin" valueType="num">
                                      <p:cBhvr>
                                        <p:cTn id="72" dur="5000" fill="hold"/>
                                        <p:tgtEl>
                                          <p:spTgt spid="37"/>
                                        </p:tgtEl>
                                        <p:attrNameLst>
                                          <p:attrName>ppt_h</p:attrName>
                                        </p:attrNameLst>
                                      </p:cBhvr>
                                      <p:tavLst>
                                        <p:tav tm="0">
                                          <p:val>
                                            <p:fltVal val="0"/>
                                          </p:val>
                                        </p:tav>
                                        <p:tav tm="100000">
                                          <p:val>
                                            <p:strVal val="#ppt_h"/>
                                          </p:val>
                                        </p:tav>
                                      </p:tavLst>
                                    </p:anim>
                                  </p:childTnLst>
                                </p:cTn>
                              </p:par>
                            </p:childTnLst>
                          </p:cTn>
                        </p:par>
                        <p:par>
                          <p:cTn id="73" fill="hold">
                            <p:stCondLst>
                              <p:cond delay="7500"/>
                            </p:stCondLst>
                            <p:childTnLst>
                              <p:par>
                                <p:cTn id="74" presetID="55" presetClass="entr" presetSubtype="0" fill="hold" nodeType="afterEffect">
                                  <p:stCondLst>
                                    <p:cond delay="0"/>
                                  </p:stCondLst>
                                  <p:childTnLst>
                                    <p:set>
                                      <p:cBhvr>
                                        <p:cTn id="75" dur="1" fill="hold">
                                          <p:stCondLst>
                                            <p:cond delay="0"/>
                                          </p:stCondLst>
                                        </p:cTn>
                                        <p:tgtEl>
                                          <p:spTgt spid="43">
                                            <p:txEl>
                                              <p:pRg st="0" end="0"/>
                                            </p:txEl>
                                          </p:spTgt>
                                        </p:tgtEl>
                                        <p:attrNameLst>
                                          <p:attrName>style.visibility</p:attrName>
                                        </p:attrNameLst>
                                      </p:cBhvr>
                                      <p:to>
                                        <p:strVal val="visible"/>
                                      </p:to>
                                    </p:set>
                                    <p:anim calcmode="lin" valueType="num">
                                      <p:cBhvr>
                                        <p:cTn id="76" dur="1000" fill="hold"/>
                                        <p:tgtEl>
                                          <p:spTgt spid="43">
                                            <p:txEl>
                                              <p:pRg st="0" end="0"/>
                                            </p:txEl>
                                          </p:spTgt>
                                        </p:tgtEl>
                                        <p:attrNameLst>
                                          <p:attrName>ppt_w</p:attrName>
                                        </p:attrNameLst>
                                      </p:cBhvr>
                                      <p:tavLst>
                                        <p:tav tm="0">
                                          <p:val>
                                            <p:strVal val="#ppt_w*0.70"/>
                                          </p:val>
                                        </p:tav>
                                        <p:tav tm="100000">
                                          <p:val>
                                            <p:strVal val="#ppt_w"/>
                                          </p:val>
                                        </p:tav>
                                      </p:tavLst>
                                    </p:anim>
                                    <p:anim calcmode="lin" valueType="num">
                                      <p:cBhvr>
                                        <p:cTn id="77" dur="1000" fill="hold"/>
                                        <p:tgtEl>
                                          <p:spTgt spid="43">
                                            <p:txEl>
                                              <p:pRg st="0" end="0"/>
                                            </p:txEl>
                                          </p:spTgt>
                                        </p:tgtEl>
                                        <p:attrNameLst>
                                          <p:attrName>ppt_h</p:attrName>
                                        </p:attrNameLst>
                                      </p:cBhvr>
                                      <p:tavLst>
                                        <p:tav tm="0">
                                          <p:val>
                                            <p:strVal val="#ppt_h"/>
                                          </p:val>
                                        </p:tav>
                                        <p:tav tm="100000">
                                          <p:val>
                                            <p:strVal val="#ppt_h"/>
                                          </p:val>
                                        </p:tav>
                                      </p:tavLst>
                                    </p:anim>
                                    <p:animEffect transition="in" filter="fade">
                                      <p:cBhvr>
                                        <p:cTn id="78" dur="1000"/>
                                        <p:tgtEl>
                                          <p:spTgt spid="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3000"/>
          </a:blip>
          <a:srcRect/>
          <a:stretch>
            <a:fillRect/>
          </a:stretch>
        </p:blipFill>
        <p:spPr bwMode="auto">
          <a:xfrm>
            <a:off x="0" y="0"/>
            <a:ext cx="9144000" cy="6877050"/>
          </a:xfrm>
          <a:prstGeom prst="rect">
            <a:avLst/>
          </a:prstGeom>
          <a:noFill/>
          <a:ln w="9525">
            <a:noFill/>
            <a:miter lim="800000"/>
            <a:headEnd/>
            <a:tailEnd/>
          </a:ln>
        </p:spPr>
      </p:pic>
      <p:sp>
        <p:nvSpPr>
          <p:cNvPr id="3" name="2 Rectángulo"/>
          <p:cNvSpPr/>
          <p:nvPr/>
        </p:nvSpPr>
        <p:spPr>
          <a:xfrm>
            <a:off x="2339752" y="2852936"/>
            <a:ext cx="6318448" cy="3877985"/>
          </a:xfrm>
          <a:prstGeom prst="rect">
            <a:avLst/>
          </a:prstGeom>
        </p:spPr>
        <p:txBody>
          <a:bodyPr wrap="square">
            <a:spAutoFit/>
          </a:bodyPr>
          <a:lstStyle/>
          <a:p>
            <a:pPr algn="just"/>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Los oídos convierten las ondas sonoras en impulsos nerviosos que envían al cerebro. Las ondas sonoras se crean cuando el aire vibra. El sentido de la audición es un proceso complejo en el que el oído cambia el sonido por señales eléctricas que el cerebro puede interpretar.</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 descr="Oido"/>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2 Rectángulo"/>
          <p:cNvSpPr/>
          <p:nvPr/>
        </p:nvSpPr>
        <p:spPr>
          <a:xfrm flipH="1">
            <a:off x="0" y="142852"/>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1201F5">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2 Rectángulo"/>
          <p:cNvSpPr/>
          <p:nvPr/>
        </p:nvSpPr>
        <p:spPr>
          <a:xfrm>
            <a:off x="0" y="0"/>
            <a:ext cx="914400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1201F5">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3779912" y="476672"/>
            <a:ext cx="4572000" cy="1477328"/>
          </a:xfrm>
          <a:prstGeom prst="rect">
            <a:avLst/>
          </a:prstGeom>
        </p:spPr>
        <p:txBody>
          <a:bodyPr>
            <a:spAutoFit/>
          </a:bodyPr>
          <a:lstStyle/>
          <a:p>
            <a:pPr algn="r"/>
            <a:r>
              <a:rPr lang="es-ES" b="1" i="1" dirty="0" smtClean="0">
                <a:solidFill>
                  <a:srgbClr val="1201F5"/>
                </a:solidFill>
                <a:effectLst>
                  <a:glow rad="228600">
                    <a:schemeClr val="accent2">
                      <a:satMod val="175000"/>
                      <a:alpha val="40000"/>
                    </a:schemeClr>
                  </a:glow>
                </a:effectLst>
                <a:latin typeface="Arial" pitchFamily="34" charset="0"/>
                <a:cs typeface="Arial" pitchFamily="34" charset="0"/>
              </a:rPr>
              <a:t>Un órgano pequeño </a:t>
            </a:r>
          </a:p>
          <a:p>
            <a:pPr algn="r"/>
            <a:r>
              <a:rPr lang="es-ES" b="1" i="1" dirty="0" smtClean="0">
                <a:solidFill>
                  <a:srgbClr val="1201F5"/>
                </a:solidFill>
                <a:effectLst>
                  <a:glow rad="228600">
                    <a:schemeClr val="accent2">
                      <a:satMod val="175000"/>
                      <a:alpha val="40000"/>
                    </a:schemeClr>
                  </a:glow>
                </a:effectLst>
                <a:latin typeface="Arial" pitchFamily="34" charset="0"/>
                <a:cs typeface="Arial" pitchFamily="34" charset="0"/>
              </a:rPr>
              <a:t>pero complejo</a:t>
            </a:r>
          </a:p>
          <a:p>
            <a:pPr algn="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17"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0" fill="hold"/>
                                        <p:tgtEl>
                                          <p:spTgt spid="7"/>
                                        </p:tgtEl>
                                        <p:attrNameLst>
                                          <p:attrName>ppt_w</p:attrName>
                                        </p:attrNameLst>
                                      </p:cBhvr>
                                      <p:tavLst>
                                        <p:tav tm="0">
                                          <p:val>
                                            <p:fltVal val="0"/>
                                          </p:val>
                                        </p:tav>
                                        <p:tav tm="100000">
                                          <p:val>
                                            <p:strVal val="#ppt_w"/>
                                          </p:val>
                                        </p:tav>
                                      </p:tavLst>
                                    </p:anim>
                                    <p:anim calcmode="lin" valueType="num">
                                      <p:cBhvr>
                                        <p:cTn id="16" dur="5000" fill="hold"/>
                                        <p:tgtEl>
                                          <p:spTgt spid="7"/>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ntr" presetSubtype="10" fill="hold" nodeType="afterEffect">
                                  <p:stCondLst>
                                    <p:cond delay="0"/>
                                  </p:stCondLst>
                                  <p:childTnLst>
                                    <p:set>
                                      <p:cBhvr>
                                        <p:cTn id="19" dur="1" fill="hold">
                                          <p:stCondLst>
                                            <p:cond delay="0"/>
                                          </p:stCondLst>
                                        </p:cTn>
                                        <p:tgtEl>
                                          <p:spTgt spid="10">
                                            <p:txEl>
                                              <p:pRg st="0" end="0"/>
                                            </p:txEl>
                                          </p:spTgt>
                                        </p:tgtEl>
                                        <p:attrNameLst>
                                          <p:attrName>style.visibility</p:attrName>
                                        </p:attrNameLst>
                                      </p:cBhvr>
                                      <p:to>
                                        <p:strVal val="visible"/>
                                      </p:to>
                                    </p:set>
                                    <p:anim calcmode="lin" valueType="num">
                                      <p:cBhvr>
                                        <p:cTn id="20" dur="50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21" dur="5000" fill="hold"/>
                                        <p:tgtEl>
                                          <p:spTgt spid="10">
                                            <p:txEl>
                                              <p:pRg st="0" end="0"/>
                                            </p:txEl>
                                          </p:spTgt>
                                        </p:tgtEl>
                                        <p:attrNameLst>
                                          <p:attrName>ppt_h</p:attrName>
                                        </p:attrNameLst>
                                      </p:cBhvr>
                                      <p:tavLst>
                                        <p:tav tm="0">
                                          <p:val>
                                            <p:strVal val="#ppt_h"/>
                                          </p:val>
                                        </p:tav>
                                        <p:tav tm="100000">
                                          <p:val>
                                            <p:strVal val="#ppt_h"/>
                                          </p:val>
                                        </p:tav>
                                      </p:tavLst>
                                    </p:anim>
                                  </p:childTnLst>
                                </p:cTn>
                              </p:par>
                            </p:childTnLst>
                          </p:cTn>
                        </p:par>
                        <p:par>
                          <p:cTn id="22" fill="hold">
                            <p:stCondLst>
                              <p:cond delay="10000"/>
                            </p:stCondLst>
                            <p:childTnLst>
                              <p:par>
                                <p:cTn id="23" presetID="17" presetClass="entr" presetSubtype="10" fill="hold" nodeType="after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 calcmode="lin" valueType="num">
                                      <p:cBhvr>
                                        <p:cTn id="25" dur="5000" fill="hold"/>
                                        <p:tgtEl>
                                          <p:spTgt spid="10">
                                            <p:txEl>
                                              <p:pRg st="1" end="1"/>
                                            </p:txEl>
                                          </p:spTgt>
                                        </p:tgtEl>
                                        <p:attrNameLst>
                                          <p:attrName>ppt_w</p:attrName>
                                        </p:attrNameLst>
                                      </p:cBhvr>
                                      <p:tavLst>
                                        <p:tav tm="0">
                                          <p:val>
                                            <p:fltVal val="0"/>
                                          </p:val>
                                        </p:tav>
                                        <p:tav tm="100000">
                                          <p:val>
                                            <p:strVal val="#ppt_w"/>
                                          </p:val>
                                        </p:tav>
                                      </p:tavLst>
                                    </p:anim>
                                    <p:anim calcmode="lin" valueType="num">
                                      <p:cBhvr>
                                        <p:cTn id="26" dur="5000" fill="hold"/>
                                        <p:tgtEl>
                                          <p:spTgt spid="10">
                                            <p:txEl>
                                              <p:pRg st="1" end="1"/>
                                            </p:txEl>
                                          </p:spTgt>
                                        </p:tgtEl>
                                        <p:attrNameLst>
                                          <p:attrName>ppt_h</p:attrName>
                                        </p:attrNameLst>
                                      </p:cBhvr>
                                      <p:tavLst>
                                        <p:tav tm="0">
                                          <p:val>
                                            <p:strVal val="#ppt_h"/>
                                          </p:val>
                                        </p:tav>
                                        <p:tav tm="100000">
                                          <p:val>
                                            <p:strVal val="#ppt_h"/>
                                          </p:val>
                                        </p:tav>
                                      </p:tavLst>
                                    </p:anim>
                                  </p:childTnLst>
                                </p:cTn>
                              </p:par>
                              <p:par>
                                <p:cTn id="27" presetID="17" presetClass="entr" presetSubtype="10" fill="hold" nodeType="withEffect">
                                  <p:stCondLst>
                                    <p:cond delay="0"/>
                                  </p:stCondLst>
                                  <p:childTnLst>
                                    <p:set>
                                      <p:cBhvr>
                                        <p:cTn id="28" dur="1" fill="hold">
                                          <p:stCondLst>
                                            <p:cond delay="0"/>
                                          </p:stCondLst>
                                        </p:cTn>
                                        <p:tgtEl>
                                          <p:spTgt spid="10">
                                            <p:txEl>
                                              <p:pRg st="2" end="2"/>
                                            </p:txEl>
                                          </p:spTgt>
                                        </p:tgtEl>
                                        <p:attrNameLst>
                                          <p:attrName>style.visibility</p:attrName>
                                        </p:attrNameLst>
                                      </p:cBhvr>
                                      <p:to>
                                        <p:strVal val="visible"/>
                                      </p:to>
                                    </p:set>
                                    <p:anim calcmode="lin" valueType="num">
                                      <p:cBhvr>
                                        <p:cTn id="29" dur="5000" fill="hold"/>
                                        <p:tgtEl>
                                          <p:spTgt spid="10">
                                            <p:txEl>
                                              <p:pRg st="2" end="2"/>
                                            </p:txEl>
                                          </p:spTgt>
                                        </p:tgtEl>
                                        <p:attrNameLst>
                                          <p:attrName>ppt_w</p:attrName>
                                        </p:attrNameLst>
                                      </p:cBhvr>
                                      <p:tavLst>
                                        <p:tav tm="0">
                                          <p:val>
                                            <p:fltVal val="0"/>
                                          </p:val>
                                        </p:tav>
                                        <p:tav tm="100000">
                                          <p:val>
                                            <p:strVal val="#ppt_w"/>
                                          </p:val>
                                        </p:tav>
                                      </p:tavLst>
                                    </p:anim>
                                    <p:anim calcmode="lin" valueType="num">
                                      <p:cBhvr>
                                        <p:cTn id="30" dur="5000" fill="hold"/>
                                        <p:tgtEl>
                                          <p:spTgt spid="10">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duotone>
              <a:schemeClr val="accent5">
                <a:shade val="45000"/>
                <a:satMod val="135000"/>
              </a:schemeClr>
              <a:prstClr val="white"/>
            </a:duotone>
            <a:lum bright="21000"/>
          </a:blip>
          <a:srcRect/>
          <a:stretch>
            <a:fillRect/>
          </a:stretch>
        </p:blipFill>
        <p:spPr bwMode="auto">
          <a:xfrm>
            <a:off x="-1" y="0"/>
            <a:ext cx="9144001" cy="6858000"/>
          </a:xfrm>
          <a:prstGeom prst="rect">
            <a:avLst/>
          </a:prstGeom>
          <a:noFill/>
        </p:spPr>
      </p:pic>
      <p:sp>
        <p:nvSpPr>
          <p:cNvPr id="2" name="1 Rectángulo"/>
          <p:cNvSpPr/>
          <p:nvPr/>
        </p:nvSpPr>
        <p:spPr>
          <a:xfrm>
            <a:off x="3275856" y="2780928"/>
            <a:ext cx="5364088" cy="3877985"/>
          </a:xfrm>
          <a:prstGeom prst="rect">
            <a:avLst/>
          </a:prstGeom>
        </p:spPr>
        <p:txBody>
          <a:bodyPr wrap="square">
            <a:spAutoFit/>
          </a:bodyPr>
          <a:lstStyle/>
          <a:p>
            <a:pPr algn="just"/>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El oído, a pesar de su pequeño tamaño, es un órgano muy complejo que se divide en tres partes: oído externo, oído medio y oído interno. Cada una de ellas se compone de pequeñas piezas que funcionan como un todo en un articulado sistema. </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 descr="curiosidade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3 Onda"/>
          <p:cNvSpPr/>
          <p:nvPr/>
        </p:nvSpPr>
        <p:spPr>
          <a:xfrm rot="18654581">
            <a:off x="3843698" y="5104745"/>
            <a:ext cx="3084230"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378415" flipV="1">
            <a:off x="2232375" y="5121552"/>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8654581">
            <a:off x="3772260" y="3818861"/>
            <a:ext cx="3084230"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378415" flipV="1">
            <a:off x="2282846" y="3842387"/>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8654581">
            <a:off x="3622544" y="2662172"/>
            <a:ext cx="3084230"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378415" flipV="1">
            <a:off x="2285574" y="2464096"/>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8654581">
            <a:off x="3679856" y="1182375"/>
            <a:ext cx="3084230"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378415" flipV="1">
            <a:off x="2190442" y="1205901"/>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8898974">
            <a:off x="3781505" y="-72227"/>
            <a:ext cx="2989692"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1201F5"/>
              </a:solidFill>
            </a:endParaRPr>
          </a:p>
        </p:txBody>
      </p:sp>
      <p:sp>
        <p:nvSpPr>
          <p:cNvPr id="13" name="12 Onda"/>
          <p:cNvSpPr/>
          <p:nvPr/>
        </p:nvSpPr>
        <p:spPr>
          <a:xfrm rot="13378415" flipV="1">
            <a:off x="2190441" y="-8546"/>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1201F5"/>
              </a:solidFill>
            </a:endParaRPr>
          </a:p>
        </p:txBody>
      </p:sp>
      <p:sp>
        <p:nvSpPr>
          <p:cNvPr id="16" name="15 Rectángulo"/>
          <p:cNvSpPr/>
          <p:nvPr/>
        </p:nvSpPr>
        <p:spPr>
          <a:xfrm>
            <a:off x="395536" y="332656"/>
            <a:ext cx="3760966" cy="954107"/>
          </a:xfrm>
          <a:prstGeom prst="rect">
            <a:avLst/>
          </a:prstGeom>
        </p:spPr>
        <p:txBody>
          <a:bodyPr wrap="none">
            <a:spAutoFit/>
          </a:bodyPr>
          <a:lstStyle/>
          <a:p>
            <a:r>
              <a:rPr lang="es-ES" sz="2800" b="1" i="1" dirty="0" smtClean="0">
                <a:solidFill>
                  <a:srgbClr val="1201F5"/>
                </a:solidFill>
                <a:effectLst>
                  <a:glow rad="228600">
                    <a:schemeClr val="accent6">
                      <a:satMod val="175000"/>
                      <a:alpha val="40000"/>
                    </a:schemeClr>
                  </a:glow>
                </a:effectLst>
                <a:latin typeface="Arial" pitchFamily="34" charset="0"/>
                <a:cs typeface="Arial" pitchFamily="34" charset="0"/>
              </a:rPr>
              <a:t>La forma de la oreja</a:t>
            </a:r>
          </a:p>
          <a:p>
            <a:r>
              <a:rPr lang="es-ES" sz="2800" b="1" i="1" dirty="0" smtClean="0">
                <a:solidFill>
                  <a:srgbClr val="1201F5"/>
                </a:solidFill>
                <a:effectLst>
                  <a:glow rad="228600">
                    <a:schemeClr val="accent6">
                      <a:satMod val="175000"/>
                      <a:alpha val="40000"/>
                    </a:schemeClr>
                  </a:glow>
                </a:effectLst>
                <a:latin typeface="Arial" pitchFamily="34" charset="0"/>
                <a:cs typeface="Arial" pitchFamily="34" charset="0"/>
              </a:rPr>
              <a:t>tiene su razón de ser</a:t>
            </a: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3000"/>
                                        <p:tgtEl>
                                          <p:spTgt spid="4"/>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Left)">
                                      <p:cBhvr>
                                        <p:cTn id="10" dur="3000"/>
                                        <p:tgtEl>
                                          <p:spTgt spid="5"/>
                                        </p:tgtEl>
                                      </p:cBhvr>
                                    </p:animEffect>
                                  </p:childTnLst>
                                </p:cTn>
                              </p:par>
                              <p:par>
                                <p:cTn id="11" presetID="18" presetClass="entr" presetSubtype="3"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Right)">
                                      <p:cBhvr>
                                        <p:cTn id="13" dur="3000"/>
                                        <p:tgtEl>
                                          <p:spTgt spid="6"/>
                                        </p:tgtEl>
                                      </p:cBhvr>
                                    </p:animEffect>
                                  </p:childTnLst>
                                </p:cTn>
                              </p:par>
                              <p:par>
                                <p:cTn id="14" presetID="18" presetClass="entr" presetSubtype="9"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upLeft)">
                                      <p:cBhvr>
                                        <p:cTn id="16" dur="3000"/>
                                        <p:tgtEl>
                                          <p:spTgt spid="7"/>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upRight)">
                                      <p:cBhvr>
                                        <p:cTn id="19" dur="3000"/>
                                        <p:tgtEl>
                                          <p:spTgt spid="8"/>
                                        </p:tgtEl>
                                      </p:cBhvr>
                                    </p:animEffect>
                                  </p:childTnLst>
                                </p:cTn>
                              </p:par>
                              <p:par>
                                <p:cTn id="20" presetID="18"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upLeft)">
                                      <p:cBhvr>
                                        <p:cTn id="22" dur="3000"/>
                                        <p:tgtEl>
                                          <p:spTgt spid="9"/>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upRight)">
                                      <p:cBhvr>
                                        <p:cTn id="25" dur="3000"/>
                                        <p:tgtEl>
                                          <p:spTgt spid="10"/>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trips(upLeft)">
                                      <p:cBhvr>
                                        <p:cTn id="28" dur="3000"/>
                                        <p:tgtEl>
                                          <p:spTgt spid="11"/>
                                        </p:tgtEl>
                                      </p:cBhvr>
                                    </p:animEffect>
                                  </p:childTnLst>
                                </p:cTn>
                              </p:par>
                              <p:par>
                                <p:cTn id="29" presetID="18" presetClass="entr" presetSubtype="3"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strips(upRight)">
                                      <p:cBhvr>
                                        <p:cTn id="31" dur="3000"/>
                                        <p:tgtEl>
                                          <p:spTgt spid="12"/>
                                        </p:tgtEl>
                                      </p:cBhvr>
                                    </p:animEffect>
                                  </p:childTnLst>
                                </p:cTn>
                              </p:par>
                              <p:par>
                                <p:cTn id="32" presetID="18" presetClass="entr" presetSubtype="9"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strips(upLeft)">
                                      <p:cBhvr>
                                        <p:cTn id="34" dur="3000"/>
                                        <p:tgtEl>
                                          <p:spTgt spid="13"/>
                                        </p:tgtEl>
                                      </p:cBhvr>
                                    </p:animEffect>
                                  </p:childTnLst>
                                </p:cTn>
                              </p:par>
                              <p:par>
                                <p:cTn id="35" presetID="8" presetClass="emph" presetSubtype="0" fill="hold" grpId="1"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9"/>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3"/>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2"/>
                                        </p:tgtEl>
                                        <p:attrNameLst>
                                          <p:attrName>r</p:attrName>
                                        </p:attrNameLst>
                                      </p:cBhvr>
                                    </p:animRot>
                                  </p:childTnLst>
                                </p:cTn>
                              </p:par>
                            </p:childTnLst>
                          </p:cTn>
                        </p:par>
                        <p:par>
                          <p:cTn id="55" fill="hold">
                            <p:stCondLst>
                              <p:cond delay="3000"/>
                            </p:stCondLst>
                            <p:childTnLst>
                              <p:par>
                                <p:cTn id="56" presetID="2" presetClass="exit" presetSubtype="2" fill="hold" grpId="2"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1+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1+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1+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1+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19" presetClass="exit" presetSubtype="5" fill="hold" grpId="3" nodeType="withEffect">
                                  <p:stCondLst>
                                    <p:cond delay="0"/>
                                  </p:stCondLst>
                                  <p:childTnLst>
                                    <p:anim calcmode="lin" valueType="num">
                                      <p:cBhvr>
                                        <p:cTn id="77" dur="3000"/>
                                        <p:tgtEl>
                                          <p:spTgt spid="5"/>
                                        </p:tgtEl>
                                        <p:attrNameLst>
                                          <p:attrName>ppt_w</p:attrName>
                                        </p:attrNameLst>
                                      </p:cBhvr>
                                      <p:tavLst>
                                        <p:tav tm="0">
                                          <p:val>
                                            <p:strVal val="ppt_w"/>
                                          </p:val>
                                        </p:tav>
                                        <p:tav tm="100000">
                                          <p:val>
                                            <p:strVal val="ppt_w"/>
                                          </p:val>
                                        </p:tav>
                                      </p:tavLst>
                                    </p:anim>
                                    <p:anim calcmode="lin" valueType="num">
                                      <p:cBhvr>
                                        <p:cTn id="7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2999"/>
                                          </p:stCondLst>
                                        </p:cTn>
                                        <p:tgtEl>
                                          <p:spTgt spid="5"/>
                                        </p:tgtEl>
                                        <p:attrNameLst>
                                          <p:attrName>style.visibility</p:attrName>
                                        </p:attrNameLst>
                                      </p:cBhvr>
                                      <p:to>
                                        <p:strVal val="hidden"/>
                                      </p:to>
                                    </p:set>
                                  </p:childTnLst>
                                </p:cTn>
                              </p:par>
                              <p:par>
                                <p:cTn id="80" presetID="19" presetClass="exit" presetSubtype="5" fill="hold" grpId="3" nodeType="withEffect">
                                  <p:stCondLst>
                                    <p:cond delay="0"/>
                                  </p:stCondLst>
                                  <p:childTnLst>
                                    <p:anim calcmode="lin" valueType="num">
                                      <p:cBhvr>
                                        <p:cTn id="81" dur="3000"/>
                                        <p:tgtEl>
                                          <p:spTgt spid="7"/>
                                        </p:tgtEl>
                                        <p:attrNameLst>
                                          <p:attrName>ppt_w</p:attrName>
                                        </p:attrNameLst>
                                      </p:cBhvr>
                                      <p:tavLst>
                                        <p:tav tm="0">
                                          <p:val>
                                            <p:strVal val="ppt_w"/>
                                          </p:val>
                                        </p:tav>
                                        <p:tav tm="100000">
                                          <p:val>
                                            <p:strVal val="ppt_w"/>
                                          </p:val>
                                        </p:tav>
                                      </p:tavLst>
                                    </p:anim>
                                    <p:anim calcmode="lin" valueType="num">
                                      <p:cBhvr>
                                        <p:cTn id="8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 dur="1" fill="hold">
                                          <p:stCondLst>
                                            <p:cond delay="2999"/>
                                          </p:stCondLst>
                                        </p:cTn>
                                        <p:tgtEl>
                                          <p:spTgt spid="7"/>
                                        </p:tgtEl>
                                        <p:attrNameLst>
                                          <p:attrName>style.visibility</p:attrName>
                                        </p:attrNameLst>
                                      </p:cBhvr>
                                      <p:to>
                                        <p:strVal val="hidden"/>
                                      </p:to>
                                    </p:set>
                                  </p:childTnLst>
                                </p:cTn>
                              </p:par>
                              <p:par>
                                <p:cTn id="84" presetID="19" presetClass="exit" presetSubtype="5" fill="hold" grpId="3" nodeType="withEffect">
                                  <p:stCondLst>
                                    <p:cond delay="0"/>
                                  </p:stCondLst>
                                  <p:childTnLst>
                                    <p:anim calcmode="lin" valueType="num">
                                      <p:cBhvr>
                                        <p:cTn id="85" dur="3000"/>
                                        <p:tgtEl>
                                          <p:spTgt spid="9"/>
                                        </p:tgtEl>
                                        <p:attrNameLst>
                                          <p:attrName>ppt_w</p:attrName>
                                        </p:attrNameLst>
                                      </p:cBhvr>
                                      <p:tavLst>
                                        <p:tav tm="0">
                                          <p:val>
                                            <p:strVal val="ppt_w"/>
                                          </p:val>
                                        </p:tav>
                                        <p:tav tm="100000">
                                          <p:val>
                                            <p:strVal val="ppt_w"/>
                                          </p:val>
                                        </p:tav>
                                      </p:tavLst>
                                    </p:anim>
                                    <p:anim calcmode="lin" valueType="num">
                                      <p:cBhvr>
                                        <p:cTn id="86"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2999"/>
                                          </p:stCondLst>
                                        </p:cTn>
                                        <p:tgtEl>
                                          <p:spTgt spid="9"/>
                                        </p:tgtEl>
                                        <p:attrNameLst>
                                          <p:attrName>style.visibility</p:attrName>
                                        </p:attrNameLst>
                                      </p:cBhvr>
                                      <p:to>
                                        <p:strVal val="hidden"/>
                                      </p:to>
                                    </p:set>
                                  </p:childTnLst>
                                </p:cTn>
                              </p:par>
                              <p:par>
                                <p:cTn id="88" presetID="19" presetClass="exit" presetSubtype="5" fill="hold" grpId="3" nodeType="withEffect">
                                  <p:stCondLst>
                                    <p:cond delay="0"/>
                                  </p:stCondLst>
                                  <p:childTnLst>
                                    <p:anim calcmode="lin" valueType="num">
                                      <p:cBhvr>
                                        <p:cTn id="89" dur="3000"/>
                                        <p:tgtEl>
                                          <p:spTgt spid="11"/>
                                        </p:tgtEl>
                                        <p:attrNameLst>
                                          <p:attrName>ppt_w</p:attrName>
                                        </p:attrNameLst>
                                      </p:cBhvr>
                                      <p:tavLst>
                                        <p:tav tm="0">
                                          <p:val>
                                            <p:strVal val="ppt_w"/>
                                          </p:val>
                                        </p:tav>
                                        <p:tav tm="100000">
                                          <p:val>
                                            <p:strVal val="ppt_w"/>
                                          </p:val>
                                        </p:tav>
                                      </p:tavLst>
                                    </p:anim>
                                    <p:anim calcmode="lin" valueType="num">
                                      <p:cBhvr>
                                        <p:cTn id="9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2999"/>
                                          </p:stCondLst>
                                        </p:cTn>
                                        <p:tgtEl>
                                          <p:spTgt spid="11"/>
                                        </p:tgtEl>
                                        <p:attrNameLst>
                                          <p:attrName>style.visibility</p:attrName>
                                        </p:attrNameLst>
                                      </p:cBhvr>
                                      <p:to>
                                        <p:strVal val="hidden"/>
                                      </p:to>
                                    </p:set>
                                  </p:childTnLst>
                                </p:cTn>
                              </p:par>
                              <p:par>
                                <p:cTn id="92" presetID="19" presetClass="exit" presetSubtype="5" fill="hold" grpId="3" nodeType="withEffect">
                                  <p:stCondLst>
                                    <p:cond delay="0"/>
                                  </p:stCondLst>
                                  <p:childTnLst>
                                    <p:anim calcmode="lin" valueType="num">
                                      <p:cBhvr>
                                        <p:cTn id="93" dur="3000"/>
                                        <p:tgtEl>
                                          <p:spTgt spid="13"/>
                                        </p:tgtEl>
                                        <p:attrNameLst>
                                          <p:attrName>ppt_w</p:attrName>
                                        </p:attrNameLst>
                                      </p:cBhvr>
                                      <p:tavLst>
                                        <p:tav tm="0">
                                          <p:val>
                                            <p:strVal val="ppt_w"/>
                                          </p:val>
                                        </p:tav>
                                        <p:tav tm="100000">
                                          <p:val>
                                            <p:strVal val="ppt_w"/>
                                          </p:val>
                                        </p:tav>
                                      </p:tavLst>
                                    </p:anim>
                                    <p:anim calcmode="lin" valueType="num">
                                      <p:cBhvr>
                                        <p:cTn id="94"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2999"/>
                                          </p:stCondLst>
                                        </p:cTn>
                                        <p:tgtEl>
                                          <p:spTgt spid="13"/>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4"/>
                                        </p:tgtEl>
                                        <p:attrNameLst>
                                          <p:attrName>ppt_x</p:attrName>
                                        </p:attrNameLst>
                                      </p:cBhvr>
                                      <p:tavLst>
                                        <p:tav tm="0">
                                          <p:val>
                                            <p:strVal val="ppt_x"/>
                                          </p:val>
                                        </p:tav>
                                        <p:tav tm="100000">
                                          <p:val>
                                            <p:strVal val="0-ppt_w/2"/>
                                          </p:val>
                                        </p:tav>
                                      </p:tavLst>
                                    </p:anim>
                                    <p:anim calcmode="lin" valueType="num">
                                      <p:cBhvr additive="base">
                                        <p:cTn id="98" dur="3000"/>
                                        <p:tgtEl>
                                          <p:spTgt spid="4"/>
                                        </p:tgtEl>
                                        <p:attrNameLst>
                                          <p:attrName>ppt_y</p:attrName>
                                        </p:attrNameLst>
                                      </p:cBhvr>
                                      <p:tavLst>
                                        <p:tav tm="0">
                                          <p:val>
                                            <p:strVal val="ppt_y"/>
                                          </p:val>
                                        </p:tav>
                                        <p:tav tm="100000">
                                          <p:val>
                                            <p:strVal val="ppt_y"/>
                                          </p:val>
                                        </p:tav>
                                      </p:tavLst>
                                    </p:anim>
                                    <p:set>
                                      <p:cBhvr>
                                        <p:cTn id="99" dur="1" fill="hold">
                                          <p:stCondLst>
                                            <p:cond delay="2999"/>
                                          </p:stCondLst>
                                        </p:cTn>
                                        <p:tgtEl>
                                          <p:spTgt spid="4"/>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0-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8"/>
                                        </p:tgtEl>
                                        <p:attrNameLst>
                                          <p:attrName>ppt_x</p:attrName>
                                        </p:attrNameLst>
                                      </p:cBhvr>
                                      <p:tavLst>
                                        <p:tav tm="0">
                                          <p:val>
                                            <p:strVal val="ppt_x"/>
                                          </p:val>
                                        </p:tav>
                                        <p:tav tm="100000">
                                          <p:val>
                                            <p:strVal val="0-ppt_w/2"/>
                                          </p:val>
                                        </p:tav>
                                      </p:tavLst>
                                    </p:anim>
                                    <p:anim calcmode="lin" valueType="num">
                                      <p:cBhvr additive="base">
                                        <p:cTn id="106" dur="3000"/>
                                        <p:tgtEl>
                                          <p:spTgt spid="8"/>
                                        </p:tgtEl>
                                        <p:attrNameLst>
                                          <p:attrName>ppt_y</p:attrName>
                                        </p:attrNameLst>
                                      </p:cBhvr>
                                      <p:tavLst>
                                        <p:tav tm="0">
                                          <p:val>
                                            <p:strVal val="ppt_y"/>
                                          </p:val>
                                        </p:tav>
                                        <p:tav tm="100000">
                                          <p:val>
                                            <p:strVal val="ppt_y"/>
                                          </p:val>
                                        </p:tav>
                                      </p:tavLst>
                                    </p:anim>
                                    <p:set>
                                      <p:cBhvr>
                                        <p:cTn id="107" dur="1" fill="hold">
                                          <p:stCondLst>
                                            <p:cond delay="2999"/>
                                          </p:stCondLst>
                                        </p:cTn>
                                        <p:tgtEl>
                                          <p:spTgt spid="8"/>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10"/>
                                        </p:tgtEl>
                                        <p:attrNameLst>
                                          <p:attrName>ppt_x</p:attrName>
                                        </p:attrNameLst>
                                      </p:cBhvr>
                                      <p:tavLst>
                                        <p:tav tm="0">
                                          <p:val>
                                            <p:strVal val="ppt_x"/>
                                          </p:val>
                                        </p:tav>
                                        <p:tav tm="100000">
                                          <p:val>
                                            <p:strVal val="0-ppt_w/2"/>
                                          </p:val>
                                        </p:tav>
                                      </p:tavLst>
                                    </p:anim>
                                    <p:anim calcmode="lin" valueType="num">
                                      <p:cBhvr additive="base">
                                        <p:cTn id="110" dur="3000"/>
                                        <p:tgtEl>
                                          <p:spTgt spid="10"/>
                                        </p:tgtEl>
                                        <p:attrNameLst>
                                          <p:attrName>ppt_y</p:attrName>
                                        </p:attrNameLst>
                                      </p:cBhvr>
                                      <p:tavLst>
                                        <p:tav tm="0">
                                          <p:val>
                                            <p:strVal val="ppt_y"/>
                                          </p:val>
                                        </p:tav>
                                        <p:tav tm="100000">
                                          <p:val>
                                            <p:strVal val="ppt_y"/>
                                          </p:val>
                                        </p:tav>
                                      </p:tavLst>
                                    </p:anim>
                                    <p:set>
                                      <p:cBhvr>
                                        <p:cTn id="111" dur="1" fill="hold">
                                          <p:stCondLst>
                                            <p:cond delay="2999"/>
                                          </p:stCondLst>
                                        </p:cTn>
                                        <p:tgtEl>
                                          <p:spTgt spid="10"/>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2"/>
                                        </p:tgtEl>
                                        <p:attrNameLst>
                                          <p:attrName>ppt_x</p:attrName>
                                        </p:attrNameLst>
                                      </p:cBhvr>
                                      <p:tavLst>
                                        <p:tav tm="0">
                                          <p:val>
                                            <p:strVal val="ppt_x"/>
                                          </p:val>
                                        </p:tav>
                                        <p:tav tm="100000">
                                          <p:val>
                                            <p:strVal val="0-ppt_w/2"/>
                                          </p:val>
                                        </p:tav>
                                      </p:tavLst>
                                    </p:anim>
                                    <p:anim calcmode="lin" valueType="num">
                                      <p:cBhvr additive="base">
                                        <p:cTn id="114" dur="3000"/>
                                        <p:tgtEl>
                                          <p:spTgt spid="12"/>
                                        </p:tgtEl>
                                        <p:attrNameLst>
                                          <p:attrName>ppt_y</p:attrName>
                                        </p:attrNameLst>
                                      </p:cBhvr>
                                      <p:tavLst>
                                        <p:tav tm="0">
                                          <p:val>
                                            <p:strVal val="ppt_y"/>
                                          </p:val>
                                        </p:tav>
                                        <p:tav tm="100000">
                                          <p:val>
                                            <p:strVal val="ppt_y"/>
                                          </p:val>
                                        </p:tav>
                                      </p:tavLst>
                                    </p:anim>
                                    <p:set>
                                      <p:cBhvr>
                                        <p:cTn id="115" dur="1" fill="hold">
                                          <p:stCondLst>
                                            <p:cond delay="2999"/>
                                          </p:stCondLst>
                                        </p:cTn>
                                        <p:tgtEl>
                                          <p:spTgt spid="12"/>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3000"/>
                                        <p:tgtEl>
                                          <p:spTgt spid="4"/>
                                        </p:tgtEl>
                                        <p:attrNameLst>
                                          <p:attrName>ppt_w</p:attrName>
                                        </p:attrNameLst>
                                      </p:cBhvr>
                                      <p:tavLst>
                                        <p:tav tm="0">
                                          <p:val>
                                            <p:strVal val="ppt_w"/>
                                          </p:val>
                                        </p:tav>
                                        <p:tav tm="100000">
                                          <p:val>
                                            <p:strVal val="ppt_w"/>
                                          </p:val>
                                        </p:tav>
                                      </p:tavLst>
                                    </p:anim>
                                    <p:anim calcmode="lin" valueType="num">
                                      <p:cBhvr>
                                        <p:cTn id="118"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2999"/>
                                          </p:stCondLst>
                                        </p:cTn>
                                        <p:tgtEl>
                                          <p:spTgt spid="4"/>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3000"/>
                                        <p:tgtEl>
                                          <p:spTgt spid="6"/>
                                        </p:tgtEl>
                                        <p:attrNameLst>
                                          <p:attrName>ppt_w</p:attrName>
                                        </p:attrNameLst>
                                      </p:cBhvr>
                                      <p:tavLst>
                                        <p:tav tm="0">
                                          <p:val>
                                            <p:strVal val="ppt_w"/>
                                          </p:val>
                                        </p:tav>
                                        <p:tav tm="100000">
                                          <p:val>
                                            <p:strVal val="ppt_w"/>
                                          </p:val>
                                        </p:tav>
                                      </p:tavLst>
                                    </p:anim>
                                    <p:anim calcmode="lin" valueType="num">
                                      <p:cBhvr>
                                        <p:cTn id="12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6"/>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3000"/>
                                        <p:tgtEl>
                                          <p:spTgt spid="8"/>
                                        </p:tgtEl>
                                        <p:attrNameLst>
                                          <p:attrName>ppt_w</p:attrName>
                                        </p:attrNameLst>
                                      </p:cBhvr>
                                      <p:tavLst>
                                        <p:tav tm="0">
                                          <p:val>
                                            <p:strVal val="ppt_w"/>
                                          </p:val>
                                        </p:tav>
                                        <p:tav tm="100000">
                                          <p:val>
                                            <p:strVal val="ppt_w"/>
                                          </p:val>
                                        </p:tav>
                                      </p:tavLst>
                                    </p:anim>
                                    <p:anim calcmode="lin" valueType="num">
                                      <p:cBhvr>
                                        <p:cTn id="126"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2999"/>
                                          </p:stCondLst>
                                        </p:cTn>
                                        <p:tgtEl>
                                          <p:spTgt spid="8"/>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3000"/>
                                        <p:tgtEl>
                                          <p:spTgt spid="10"/>
                                        </p:tgtEl>
                                        <p:attrNameLst>
                                          <p:attrName>ppt_w</p:attrName>
                                        </p:attrNameLst>
                                      </p:cBhvr>
                                      <p:tavLst>
                                        <p:tav tm="0">
                                          <p:val>
                                            <p:strVal val="ppt_w"/>
                                          </p:val>
                                        </p:tav>
                                        <p:tav tm="100000">
                                          <p:val>
                                            <p:strVal val="ppt_w"/>
                                          </p:val>
                                        </p:tav>
                                      </p:tavLst>
                                    </p:anim>
                                    <p:anim calcmode="lin" valueType="num">
                                      <p:cBhvr>
                                        <p:cTn id="130"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10"/>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3000"/>
                                        <p:tgtEl>
                                          <p:spTgt spid="12"/>
                                        </p:tgtEl>
                                        <p:attrNameLst>
                                          <p:attrName>ppt_w</p:attrName>
                                        </p:attrNameLst>
                                      </p:cBhvr>
                                      <p:tavLst>
                                        <p:tav tm="0">
                                          <p:val>
                                            <p:strVal val="ppt_w"/>
                                          </p:val>
                                        </p:tav>
                                        <p:tav tm="100000">
                                          <p:val>
                                            <p:strVal val="ppt_w"/>
                                          </p:val>
                                        </p:tav>
                                      </p:tavLst>
                                    </p:anim>
                                    <p:anim calcmode="lin" valueType="num">
                                      <p:cBhvr>
                                        <p:cTn id="13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12"/>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3000" fill="hold"/>
                                        <p:tgtEl>
                                          <p:spTgt spid="15"/>
                                        </p:tgtEl>
                                        <p:attrNameLst>
                                          <p:attrName>ppt_w</p:attrName>
                                        </p:attrNameLst>
                                      </p:cBhvr>
                                      <p:tavLst>
                                        <p:tav tm="0">
                                          <p:val>
                                            <p:fltVal val="0"/>
                                          </p:val>
                                        </p:tav>
                                        <p:tav tm="100000">
                                          <p:val>
                                            <p:strVal val="#ppt_w"/>
                                          </p:val>
                                        </p:tav>
                                      </p:tavLst>
                                    </p:anim>
                                    <p:anim calcmode="lin" valueType="num">
                                      <p:cBhvr>
                                        <p:cTn id="139" dur="3000" fill="hold"/>
                                        <p:tgtEl>
                                          <p:spTgt spid="15"/>
                                        </p:tgtEl>
                                        <p:attrNameLst>
                                          <p:attrName>ppt_h</p:attrName>
                                        </p:attrNameLst>
                                      </p:cBhvr>
                                      <p:tavLst>
                                        <p:tav tm="0">
                                          <p:val>
                                            <p:strVal val="#ppt_h"/>
                                          </p:val>
                                        </p:tav>
                                        <p:tav tm="100000">
                                          <p:val>
                                            <p:strVal val="#ppt_h"/>
                                          </p:val>
                                        </p:tav>
                                      </p:tavLst>
                                    </p:anim>
                                  </p:childTnLst>
                                </p:cTn>
                              </p:par>
                            </p:childTnLst>
                          </p:cTn>
                        </p:par>
                        <p:par>
                          <p:cTn id="140" fill="hold">
                            <p:stCondLst>
                              <p:cond delay="6000"/>
                            </p:stCondLst>
                            <p:childTnLst>
                              <p:par>
                                <p:cTn id="141" presetID="17" presetClass="entr" presetSubtype="10" fill="hold" nodeType="afterEffect">
                                  <p:stCondLst>
                                    <p:cond delay="0"/>
                                  </p:stCondLst>
                                  <p:childTnLst>
                                    <p:set>
                                      <p:cBhvr>
                                        <p:cTn id="142" dur="1" fill="hold">
                                          <p:stCondLst>
                                            <p:cond delay="0"/>
                                          </p:stCondLst>
                                        </p:cTn>
                                        <p:tgtEl>
                                          <p:spTgt spid="16">
                                            <p:txEl>
                                              <p:pRg st="0" end="0"/>
                                            </p:txEl>
                                          </p:spTgt>
                                        </p:tgtEl>
                                        <p:attrNameLst>
                                          <p:attrName>style.visibility</p:attrName>
                                        </p:attrNameLst>
                                      </p:cBhvr>
                                      <p:to>
                                        <p:strVal val="visible"/>
                                      </p:to>
                                    </p:set>
                                    <p:anim calcmode="lin" valueType="num">
                                      <p:cBhvr>
                                        <p:cTn id="143"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44" dur="3000" fill="hold"/>
                                        <p:tgtEl>
                                          <p:spTgt spid="16">
                                            <p:txEl>
                                              <p:pRg st="0" end="0"/>
                                            </p:txEl>
                                          </p:spTgt>
                                        </p:tgtEl>
                                        <p:attrNameLst>
                                          <p:attrName>ppt_h</p:attrName>
                                        </p:attrNameLst>
                                      </p:cBhvr>
                                      <p:tavLst>
                                        <p:tav tm="0">
                                          <p:val>
                                            <p:strVal val="#ppt_h"/>
                                          </p:val>
                                        </p:tav>
                                        <p:tav tm="100000">
                                          <p:val>
                                            <p:strVal val="#ppt_h"/>
                                          </p:val>
                                        </p:tav>
                                      </p:tavLst>
                                    </p:anim>
                                  </p:childTnLst>
                                </p:cTn>
                              </p:par>
                              <p:par>
                                <p:cTn id="145" presetID="17" presetClass="entr" presetSubtype="10" fill="hold" nodeType="withEffect">
                                  <p:stCondLst>
                                    <p:cond delay="0"/>
                                  </p:stCondLst>
                                  <p:childTnLst>
                                    <p:set>
                                      <p:cBhvr>
                                        <p:cTn id="146" dur="1" fill="hold">
                                          <p:stCondLst>
                                            <p:cond delay="0"/>
                                          </p:stCondLst>
                                        </p:cTn>
                                        <p:tgtEl>
                                          <p:spTgt spid="16">
                                            <p:txEl>
                                              <p:pRg st="1" end="1"/>
                                            </p:txEl>
                                          </p:spTgt>
                                        </p:tgtEl>
                                        <p:attrNameLst>
                                          <p:attrName>style.visibility</p:attrName>
                                        </p:attrNameLst>
                                      </p:cBhvr>
                                      <p:to>
                                        <p:strVal val="visible"/>
                                      </p:to>
                                    </p:set>
                                    <p:anim calcmode="lin" valueType="num">
                                      <p:cBhvr>
                                        <p:cTn id="147" dur="5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48" dur="5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3185592" y="3349347"/>
            <a:ext cx="5958408" cy="3508653"/>
          </a:xfrm>
          <a:prstGeom prst="rect">
            <a:avLst/>
          </a:prstGeom>
        </p:spPr>
        <p:txBody>
          <a:bodyPr wrap="square">
            <a:spAutoFit/>
          </a:bodyPr>
          <a:lstStyle/>
          <a:p>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Oído externo: ¿cuántas veces te preguntaste por qué las orejas tienen esa forma tan singular? Pues resulta que dicha forma ayuda a que las ondas sonoras del ambiente que nos rodea sean captadas y conducidas hacia el tímpano.</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5" name="Picture 1" descr="15 curiosidades sobre el oído"/>
          <p:cNvPicPr>
            <a:picLocks noChangeAspect="1" noChangeArrowheads="1"/>
          </p:cNvPicPr>
          <p:nvPr/>
        </p:nvPicPr>
        <p:blipFill>
          <a:blip r:embed="rId2" cstate="print"/>
          <a:srcRect l="16800" r="17201"/>
          <a:stretch>
            <a:fillRect/>
          </a:stretch>
        </p:blipFill>
        <p:spPr bwMode="auto">
          <a:xfrm>
            <a:off x="-1" y="0"/>
            <a:ext cx="9144001" cy="6858000"/>
          </a:xfrm>
          <a:prstGeom prst="rect">
            <a:avLst/>
          </a:prstGeom>
          <a:noFill/>
        </p:spPr>
      </p:pic>
      <p:sp>
        <p:nvSpPr>
          <p:cNvPr id="880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p:txBody>
      </p:sp>
      <p:sp>
        <p:nvSpPr>
          <p:cNvPr id="4" name="3 Rectángulo"/>
          <p:cNvSpPr/>
          <p:nvPr/>
        </p:nvSpPr>
        <p:spPr>
          <a:xfrm>
            <a:off x="4139952" y="332656"/>
            <a:ext cx="4572000" cy="1661993"/>
          </a:xfrm>
          <a:prstGeom prst="rect">
            <a:avLst/>
          </a:prstGeom>
        </p:spPr>
        <p:txBody>
          <a:bodyPr>
            <a:spAutoFit/>
          </a:bodyPr>
          <a:lstStyle/>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Amplificador de ondas sonoras</a:t>
            </a:r>
          </a:p>
          <a:p>
            <a:pPr algn="r"/>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endParaRPr lang="es-ES" dirty="0">
              <a:effectLst>
                <a:glow rad="228600">
                  <a:schemeClr val="accent2">
                    <a:satMod val="175000"/>
                    <a:alpha val="40000"/>
                  </a:schemeClr>
                </a:glow>
              </a:effectLst>
            </a:endParaRPr>
          </a:p>
        </p:txBody>
      </p:sp>
      <p:sp>
        <p:nvSpPr>
          <p:cNvPr id="5" name="4 Triángulo rectángulo"/>
          <p:cNvSpPr/>
          <p:nvPr/>
        </p:nvSpPr>
        <p:spPr>
          <a:xfrm flipH="1" flipV="1">
            <a:off x="6858000" y="0"/>
            <a:ext cx="2286000" cy="6858000"/>
          </a:xfrm>
          <a:prstGeom prst="rtTriangl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4572000" y="0"/>
            <a:ext cx="4572000" cy="6858000"/>
          </a:xfrm>
          <a:prstGeom prst="triangle">
            <a:avLst/>
          </a:prstGeom>
          <a:solidFill>
            <a:srgbClr val="C00000">
              <a:alpha val="70000"/>
            </a:srgb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2214563" y="0"/>
            <a:ext cx="4643437" cy="6858000"/>
          </a:xfrm>
          <a:prstGeom prst="flowChartMerg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a:off x="0" y="0"/>
            <a:ext cx="4500563" cy="6858000"/>
          </a:xfrm>
          <a:prstGeom prst="triangle">
            <a:avLst/>
          </a:prstGeom>
          <a:solidFill>
            <a:srgbClr val="C00000">
              <a:alpha val="70000"/>
            </a:srgb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V="1">
            <a:off x="0" y="0"/>
            <a:ext cx="2214563" cy="6858000"/>
          </a:xfrm>
          <a:prstGeom prst="rtTriangl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2"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7" presetClass="exit" presetSubtype="4"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ppt_x"/>
                                          </p:val>
                                        </p:tav>
                                      </p:tavLst>
                                    </p:anim>
                                    <p:anim calcmode="lin" valueType="num">
                                      <p:cBhvr additive="base">
                                        <p:cTn id="11" dur="5000"/>
                                        <p:tgtEl>
                                          <p:spTgt spid="6"/>
                                        </p:tgtEl>
                                        <p:attrNameLst>
                                          <p:attrName>ppt_y</p:attrName>
                                        </p:attrNameLst>
                                      </p:cBhvr>
                                      <p:tavLst>
                                        <p:tav tm="0">
                                          <p:val>
                                            <p:strVal val="ppt_y"/>
                                          </p:val>
                                        </p:tav>
                                        <p:tav tm="100000">
                                          <p:val>
                                            <p:strVal val="1+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7" presetClass="exit" presetSubtype="1"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ppt_x"/>
                                          </p:val>
                                        </p:tav>
                                      </p:tavLst>
                                    </p:anim>
                                    <p:anim calcmode="lin" valueType="num">
                                      <p:cBhvr additive="base">
                                        <p:cTn id="15" dur="5000"/>
                                        <p:tgtEl>
                                          <p:spTgt spid="7"/>
                                        </p:tgtEl>
                                        <p:attrNameLst>
                                          <p:attrName>ppt_y</p:attrName>
                                        </p:attrNameLst>
                                      </p:cBhvr>
                                      <p:tavLst>
                                        <p:tav tm="0">
                                          <p:val>
                                            <p:strVal val="ppt_y"/>
                                          </p:val>
                                        </p:tav>
                                        <p:tav tm="100000">
                                          <p:val>
                                            <p:strVal val="0-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7" presetClass="exit" presetSubtype="4"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ppt_x"/>
                                          </p:val>
                                        </p:tav>
                                      </p:tavLst>
                                    </p:anim>
                                    <p:anim calcmode="lin" valueType="num">
                                      <p:cBhvr additive="base">
                                        <p:cTn id="19" dur="5000"/>
                                        <p:tgtEl>
                                          <p:spTgt spid="8"/>
                                        </p:tgtEl>
                                        <p:attrNameLst>
                                          <p:attrName>ppt_y</p:attrName>
                                        </p:attrNameLst>
                                      </p:cBhvr>
                                      <p:tavLst>
                                        <p:tav tm="0">
                                          <p:val>
                                            <p:strVal val="ppt_y"/>
                                          </p:val>
                                        </p:tav>
                                        <p:tav tm="100000">
                                          <p:val>
                                            <p:strVal val="1+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7" presetClass="exit" presetSubtype="8"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0-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childTnLst>
                          </p:cTn>
                        </p:par>
                        <p:par>
                          <p:cTn id="25" fill="hold">
                            <p:stCondLst>
                              <p:cond delay="5000"/>
                            </p:stCondLst>
                            <p:childTnLst>
                              <p:par>
                                <p:cTn id="26" presetID="55" presetClass="entr" presetSubtype="0" fill="hold" nodeType="after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 calcmode="lin" valueType="num">
                                      <p:cBhvr>
                                        <p:cTn id="28" dur="5000" fill="hold"/>
                                        <p:tgtEl>
                                          <p:spTgt spid="4">
                                            <p:txEl>
                                              <p:pRg st="0" end="0"/>
                                            </p:txEl>
                                          </p:spTgt>
                                        </p:tgtEl>
                                        <p:attrNameLst>
                                          <p:attrName>ppt_w</p:attrName>
                                        </p:attrNameLst>
                                      </p:cBhvr>
                                      <p:tavLst>
                                        <p:tav tm="0">
                                          <p:val>
                                            <p:strVal val="#ppt_w*0.70"/>
                                          </p:val>
                                        </p:tav>
                                        <p:tav tm="100000">
                                          <p:val>
                                            <p:strVal val="#ppt_w"/>
                                          </p:val>
                                        </p:tav>
                                      </p:tavLst>
                                    </p:anim>
                                    <p:anim calcmode="lin" valueType="num">
                                      <p:cBhvr>
                                        <p:cTn id="29" dur="5000" fill="hold"/>
                                        <p:tgtEl>
                                          <p:spTgt spid="4">
                                            <p:txEl>
                                              <p:pRg st="0" end="0"/>
                                            </p:txEl>
                                          </p:spTgt>
                                        </p:tgtEl>
                                        <p:attrNameLst>
                                          <p:attrName>ppt_h</p:attrName>
                                        </p:attrNameLst>
                                      </p:cBhvr>
                                      <p:tavLst>
                                        <p:tav tm="0">
                                          <p:val>
                                            <p:strVal val="#ppt_h"/>
                                          </p:val>
                                        </p:tav>
                                        <p:tav tm="100000">
                                          <p:val>
                                            <p:strVal val="#ppt_h"/>
                                          </p:val>
                                        </p:tav>
                                      </p:tavLst>
                                    </p:anim>
                                    <p:animEffect transition="in" filter="fade">
                                      <p:cBhvr>
                                        <p:cTn id="30" dur="5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45000"/>
          </a:blip>
          <a:srcRect/>
          <a:stretch>
            <a:fillRect/>
          </a:stretch>
        </p:blipFill>
        <p:spPr bwMode="auto">
          <a:xfrm>
            <a:off x="-1" y="0"/>
            <a:ext cx="9144001" cy="6858000"/>
          </a:xfrm>
          <a:prstGeom prst="rect">
            <a:avLst/>
          </a:prstGeom>
          <a:noFill/>
        </p:spPr>
      </p:pic>
      <p:sp>
        <p:nvSpPr>
          <p:cNvPr id="2" name="1 Rectángulo"/>
          <p:cNvSpPr/>
          <p:nvPr/>
        </p:nvSpPr>
        <p:spPr>
          <a:xfrm>
            <a:off x="2537520" y="3718679"/>
            <a:ext cx="6606480" cy="3139321"/>
          </a:xfrm>
          <a:prstGeom prst="rect">
            <a:avLst/>
          </a:prstGeom>
        </p:spPr>
        <p:txBody>
          <a:bodyPr wrap="square">
            <a:spAutoFit/>
          </a:bodyPr>
          <a:lstStyle/>
          <a:p>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El oído medio está compuesto por el tímpano y tres pequeños huesos: el martillo, el yunque y el estribo. Este último es el hueso más pequeño del cuerpo humano. La función de todos ellos es amplificar las ondas sonoras.</a:t>
            </a:r>
          </a:p>
          <a:p>
            <a:r>
              <a:rPr lang="es-ES" dirty="0" smtClean="0">
                <a:solidFill>
                  <a:srgbClr val="1201F5"/>
                </a:solidFill>
                <a:effectLst>
                  <a:glow rad="228600">
                    <a:schemeClr val="accent2">
                      <a:satMod val="175000"/>
                      <a:alpha val="40000"/>
                    </a:schemeClr>
                  </a:glow>
                </a:effectLst>
              </a:rPr>
              <a:t/>
            </a:r>
            <a:br>
              <a:rPr lang="es-ES" dirty="0" smtClean="0">
                <a:solidFill>
                  <a:srgbClr val="1201F5"/>
                </a:solidFill>
                <a:effectLst>
                  <a:glow rad="228600">
                    <a:schemeClr val="accent2">
                      <a:satMod val="175000"/>
                      <a:alpha val="40000"/>
                    </a:schemeClr>
                  </a:glow>
                </a:effectLst>
              </a:rPr>
            </a:br>
            <a:r>
              <a:rPr lang="es-ES" dirty="0" smtClean="0">
                <a:solidFill>
                  <a:srgbClr val="1201F5"/>
                </a:solidFill>
                <a:effectLst>
                  <a:glow rad="228600">
                    <a:schemeClr val="accent2">
                      <a:satMod val="175000"/>
                      <a:alpha val="40000"/>
                    </a:schemeClr>
                  </a:glow>
                </a:effectLst>
              </a:rPr>
              <a:t/>
            </a:r>
            <a:br>
              <a:rPr lang="es-ES" dirty="0" smtClean="0">
                <a:solidFill>
                  <a:srgbClr val="1201F5"/>
                </a:solidFill>
                <a:effectLst>
                  <a:glow rad="228600">
                    <a:schemeClr val="accent2">
                      <a:satMod val="175000"/>
                      <a:alpha val="40000"/>
                    </a:schemeClr>
                  </a:glow>
                </a:effectLst>
              </a:rPr>
            </a:br>
            <a:endParaRPr lang="es-ES" dirty="0">
              <a:solidFill>
                <a:srgbClr val="1201F5"/>
              </a:solidFill>
              <a:effectLst>
                <a:glow rad="228600">
                  <a:schemeClr val="accent2">
                    <a:satMod val="175000"/>
                    <a:alpha val="40000"/>
                  </a:schemeClr>
                </a:glow>
              </a:effectLst>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Post"/>
          <p:cNvPicPr>
            <a:picLocks noChangeAspect="1" noChangeArrowheads="1"/>
          </p:cNvPicPr>
          <p:nvPr/>
        </p:nvPicPr>
        <p:blipFill>
          <a:blip r:embed="rId2" cstate="print"/>
          <a:srcRect l="16800" t="6951" r="17201" b="11151"/>
          <a:stretch>
            <a:fillRect/>
          </a:stretch>
        </p:blipFill>
        <p:spPr bwMode="auto">
          <a:xfrm>
            <a:off x="0" y="0"/>
            <a:ext cx="9144000" cy="6858000"/>
          </a:xfrm>
          <a:prstGeom prst="rect">
            <a:avLst/>
          </a:prstGeom>
          <a:noFill/>
        </p:spPr>
      </p:pic>
      <p:sp>
        <p:nvSpPr>
          <p:cNvPr id="5" name="4 Rombo"/>
          <p:cNvSpPr/>
          <p:nvPr/>
        </p:nvSpPr>
        <p:spPr>
          <a:xfrm>
            <a:off x="0" y="0"/>
            <a:ext cx="9144000" cy="6858000"/>
          </a:xfrm>
          <a:prstGeom prst="diamond">
            <a:avLst/>
          </a:prstGeom>
          <a:solidFill>
            <a:schemeClr val="accent5">
              <a:lumMod val="5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0" y="643467"/>
            <a:ext cx="9144000" cy="5429251"/>
          </a:xfrm>
          <a:prstGeom prst="diamond">
            <a:avLst/>
          </a:prstGeom>
          <a:solidFill>
            <a:schemeClr val="bg2">
              <a:lumMod val="60000"/>
              <a:lumOff val="4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0" y="1284818"/>
            <a:ext cx="9144000" cy="4288367"/>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0" y="1858434"/>
            <a:ext cx="9144000" cy="3202517"/>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395536" y="332656"/>
            <a:ext cx="4572000" cy="830997"/>
          </a:xfrm>
          <a:prstGeom prst="rect">
            <a:avLst/>
          </a:prstGeom>
        </p:spPr>
        <p:txBody>
          <a:bodyPr>
            <a:spAutoFit/>
          </a:bodyPr>
          <a:lstStyle/>
          <a:p>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El sonido es un </a:t>
            </a:r>
          </a:p>
          <a:p>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impulso eléctrico</a:t>
            </a: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50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35" presetClass="exit" presetSubtype="0" fill="hold" grpId="1" nodeType="withEffect">
                                  <p:stCondLst>
                                    <p:cond delay="500"/>
                                  </p:stCondLst>
                                  <p:childTnLst>
                                    <p:animEffect transition="out" filter="fade">
                                      <p:cBhvr>
                                        <p:cTn id="18" dur="5000"/>
                                        <p:tgtEl>
                                          <p:spTgt spid="6"/>
                                        </p:tgtEl>
                                      </p:cBhvr>
                                    </p:animEffect>
                                    <p:anim calcmode="lin" valueType="num">
                                      <p:cBhvr>
                                        <p:cTn id="19" dur="5000"/>
                                        <p:tgtEl>
                                          <p:spTgt spid="6"/>
                                        </p:tgtEl>
                                        <p:attrNameLst>
                                          <p:attrName>style.rotation</p:attrName>
                                        </p:attrNameLst>
                                      </p:cBhvr>
                                      <p:tavLst>
                                        <p:tav tm="0">
                                          <p:val>
                                            <p:fltVal val="0"/>
                                          </p:val>
                                        </p:tav>
                                        <p:tav tm="100000">
                                          <p:val>
                                            <p:fltVal val="720"/>
                                          </p:val>
                                        </p:tav>
                                      </p:tavLst>
                                    </p:anim>
                                    <p:anim calcmode="lin" valueType="num">
                                      <p:cBhvr>
                                        <p:cTn id="20" dur="5000"/>
                                        <p:tgtEl>
                                          <p:spTgt spid="6"/>
                                        </p:tgtEl>
                                        <p:attrNameLst>
                                          <p:attrName>ppt_h</p:attrName>
                                        </p:attrNameLst>
                                      </p:cBhvr>
                                      <p:tavLst>
                                        <p:tav tm="0">
                                          <p:val>
                                            <p:strVal val="ppt_h"/>
                                          </p:val>
                                        </p:tav>
                                        <p:tav tm="100000">
                                          <p:val>
                                            <p:fltVal val="0"/>
                                          </p:val>
                                        </p:tav>
                                      </p:tavLst>
                                    </p:anim>
                                    <p:anim calcmode="lin" valueType="num">
                                      <p:cBhvr>
                                        <p:cTn id="21" dur="5000"/>
                                        <p:tgtEl>
                                          <p:spTgt spid="6"/>
                                        </p:tgtEl>
                                        <p:attrNameLst>
                                          <p:attrName>ppt_w</p:attrName>
                                        </p:attrNameLst>
                                      </p:cBhvr>
                                      <p:tavLst>
                                        <p:tav tm="0">
                                          <p:val>
                                            <p:strVal val="ppt_w"/>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8" presetClass="exit" presetSubtype="32" fill="hold" grpId="0" nodeType="withEffect">
                                  <p:stCondLst>
                                    <p:cond delay="1000"/>
                                  </p:stCondLst>
                                  <p:childTnLst>
                                    <p:animEffect transition="out" filter="diamond(out)">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5" presetClass="exit" presetSubtype="0" fill="hold" grpId="1" nodeType="withEffect">
                                  <p:stCondLst>
                                    <p:cond delay="1000"/>
                                  </p:stCondLst>
                                  <p:childTnLst>
                                    <p:animEffect transition="out" filter="fade">
                                      <p:cBhvr>
                                        <p:cTn id="27" dur="5000"/>
                                        <p:tgtEl>
                                          <p:spTgt spid="7"/>
                                        </p:tgtEl>
                                      </p:cBhvr>
                                    </p:animEffect>
                                    <p:anim calcmode="lin" valueType="num">
                                      <p:cBhvr>
                                        <p:cTn id="28" dur="5000"/>
                                        <p:tgtEl>
                                          <p:spTgt spid="7"/>
                                        </p:tgtEl>
                                        <p:attrNameLst>
                                          <p:attrName>style.rotation</p:attrName>
                                        </p:attrNameLst>
                                      </p:cBhvr>
                                      <p:tavLst>
                                        <p:tav tm="0">
                                          <p:val>
                                            <p:fltVal val="0"/>
                                          </p:val>
                                        </p:tav>
                                        <p:tav tm="100000">
                                          <p:val>
                                            <p:fltVal val="720"/>
                                          </p:val>
                                        </p:tav>
                                      </p:tavLst>
                                    </p:anim>
                                    <p:anim calcmode="lin" valueType="num">
                                      <p:cBhvr>
                                        <p:cTn id="29" dur="5000"/>
                                        <p:tgtEl>
                                          <p:spTgt spid="7"/>
                                        </p:tgtEl>
                                        <p:attrNameLst>
                                          <p:attrName>ppt_h</p:attrName>
                                        </p:attrNameLst>
                                      </p:cBhvr>
                                      <p:tavLst>
                                        <p:tav tm="0">
                                          <p:val>
                                            <p:strVal val="ppt_h"/>
                                          </p:val>
                                        </p:tav>
                                        <p:tav tm="100000">
                                          <p:val>
                                            <p:fltVal val="0"/>
                                          </p:val>
                                        </p:tav>
                                      </p:tavLst>
                                    </p:anim>
                                    <p:anim calcmode="lin" valueType="num">
                                      <p:cBhvr>
                                        <p:cTn id="30" dur="5000"/>
                                        <p:tgtEl>
                                          <p:spTgt spid="7"/>
                                        </p:tgtEl>
                                        <p:attrNameLst>
                                          <p:attrName>ppt_w</p:attrName>
                                        </p:attrNameLst>
                                      </p:cBhvr>
                                      <p:tavLst>
                                        <p:tav tm="0">
                                          <p:val>
                                            <p:strVal val="ppt_w"/>
                                          </p:val>
                                        </p:tav>
                                        <p:tav tm="100000">
                                          <p:val>
                                            <p:fltVal val="0"/>
                                          </p:val>
                                        </p:tav>
                                      </p:tavLst>
                                    </p:anim>
                                    <p:set>
                                      <p:cBhvr>
                                        <p:cTn id="31" dur="1" fill="hold">
                                          <p:stCondLst>
                                            <p:cond delay="4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1500"/>
                                  </p:stCondLst>
                                  <p:childTnLst>
                                    <p:animEffect transition="out" filter="diamond(out)">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35" presetClass="exit" presetSubtype="0" fill="hold" grpId="1" nodeType="withEffect">
                                  <p:stCondLst>
                                    <p:cond delay="1500"/>
                                  </p:stCondLst>
                                  <p:childTnLst>
                                    <p:animEffect transition="out" filter="fade">
                                      <p:cBhvr>
                                        <p:cTn id="36" dur="5000"/>
                                        <p:tgtEl>
                                          <p:spTgt spid="8"/>
                                        </p:tgtEl>
                                      </p:cBhvr>
                                    </p:animEffect>
                                    <p:anim calcmode="lin" valueType="num">
                                      <p:cBhvr>
                                        <p:cTn id="37" dur="5000"/>
                                        <p:tgtEl>
                                          <p:spTgt spid="8"/>
                                        </p:tgtEl>
                                        <p:attrNameLst>
                                          <p:attrName>style.rotation</p:attrName>
                                        </p:attrNameLst>
                                      </p:cBhvr>
                                      <p:tavLst>
                                        <p:tav tm="0">
                                          <p:val>
                                            <p:fltVal val="0"/>
                                          </p:val>
                                        </p:tav>
                                        <p:tav tm="100000">
                                          <p:val>
                                            <p:fltVal val="720"/>
                                          </p:val>
                                        </p:tav>
                                      </p:tavLst>
                                    </p:anim>
                                    <p:anim calcmode="lin" valueType="num">
                                      <p:cBhvr>
                                        <p:cTn id="38" dur="5000"/>
                                        <p:tgtEl>
                                          <p:spTgt spid="8"/>
                                        </p:tgtEl>
                                        <p:attrNameLst>
                                          <p:attrName>ppt_h</p:attrName>
                                        </p:attrNameLst>
                                      </p:cBhvr>
                                      <p:tavLst>
                                        <p:tav tm="0">
                                          <p:val>
                                            <p:strVal val="ppt_h"/>
                                          </p:val>
                                        </p:tav>
                                        <p:tav tm="100000">
                                          <p:val>
                                            <p:fltVal val="0"/>
                                          </p:val>
                                        </p:tav>
                                      </p:tavLst>
                                    </p:anim>
                                    <p:anim calcmode="lin" valueType="num">
                                      <p:cBhvr>
                                        <p:cTn id="39" dur="5000"/>
                                        <p:tgtEl>
                                          <p:spTgt spid="8"/>
                                        </p:tgtEl>
                                        <p:attrNameLst>
                                          <p:attrName>ppt_w</p:attrName>
                                        </p:attrNameLst>
                                      </p:cBhvr>
                                      <p:tavLst>
                                        <p:tav tm="0">
                                          <p:val>
                                            <p:strVal val="ppt_w"/>
                                          </p:val>
                                        </p:tav>
                                        <p:tav tm="100000">
                                          <p:val>
                                            <p:fltVal val="0"/>
                                          </p:val>
                                        </p:tav>
                                      </p:tavLst>
                                    </p:anim>
                                    <p:set>
                                      <p:cBhvr>
                                        <p:cTn id="40" dur="1" fill="hold">
                                          <p:stCondLst>
                                            <p:cond delay="4999"/>
                                          </p:stCondLst>
                                        </p:cTn>
                                        <p:tgtEl>
                                          <p:spTgt spid="8"/>
                                        </p:tgtEl>
                                        <p:attrNameLst>
                                          <p:attrName>style.visibility</p:attrName>
                                        </p:attrNameLst>
                                      </p:cBhvr>
                                      <p:to>
                                        <p:strVal val="hidden"/>
                                      </p:to>
                                    </p:set>
                                  </p:childTnLst>
                                </p:cTn>
                              </p:par>
                              <p:par>
                                <p:cTn id="41" presetID="8" presetClass="entr" presetSubtype="32" fill="hold" nodeType="withEffect">
                                  <p:stCondLst>
                                    <p:cond delay="1500"/>
                                  </p:stCondLst>
                                  <p:childTnLst>
                                    <p:set>
                                      <p:cBhvr>
                                        <p:cTn id="42" dur="1" fill="hold">
                                          <p:stCondLst>
                                            <p:cond delay="0"/>
                                          </p:stCondLst>
                                        </p:cTn>
                                        <p:tgtEl>
                                          <p:spTgt spid="9"/>
                                        </p:tgtEl>
                                        <p:attrNameLst>
                                          <p:attrName>style.visibility</p:attrName>
                                        </p:attrNameLst>
                                      </p:cBhvr>
                                      <p:to>
                                        <p:strVal val="visible"/>
                                      </p:to>
                                    </p:set>
                                    <p:animEffect transition="in" filter="diamond(out)">
                                      <p:cBhvr>
                                        <p:cTn id="43" dur="3000"/>
                                        <p:tgtEl>
                                          <p:spTgt spid="9"/>
                                        </p:tgtEl>
                                      </p:cBhvr>
                                    </p:animEffect>
                                  </p:childTnLst>
                                </p:cTn>
                              </p:par>
                            </p:childTnLst>
                          </p:cTn>
                        </p:par>
                        <p:par>
                          <p:cTn id="44" fill="hold">
                            <p:stCondLst>
                              <p:cond delay="6500"/>
                            </p:stCondLst>
                            <p:childTnLst>
                              <p:par>
                                <p:cTn id="45" presetID="17" presetClass="entr" presetSubtype="10" fill="hold" nodeType="afterEffect">
                                  <p:stCondLst>
                                    <p:cond delay="0"/>
                                  </p:stCondLst>
                                  <p:childTnLst>
                                    <p:set>
                                      <p:cBhvr>
                                        <p:cTn id="46" dur="1" fill="hold">
                                          <p:stCondLst>
                                            <p:cond delay="0"/>
                                          </p:stCondLst>
                                        </p:cTn>
                                        <p:tgtEl>
                                          <p:spTgt spid="11">
                                            <p:txEl>
                                              <p:pRg st="0" end="0"/>
                                            </p:txEl>
                                          </p:spTgt>
                                        </p:tgtEl>
                                        <p:attrNameLst>
                                          <p:attrName>style.visibility</p:attrName>
                                        </p:attrNameLst>
                                      </p:cBhvr>
                                      <p:to>
                                        <p:strVal val="visible"/>
                                      </p:to>
                                    </p:set>
                                    <p:anim calcmode="lin" valueType="num">
                                      <p:cBhvr>
                                        <p:cTn id="47" dur="30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48" dur="3000" fill="hold"/>
                                        <p:tgtEl>
                                          <p:spTgt spid="11">
                                            <p:txEl>
                                              <p:pRg st="0" end="0"/>
                                            </p:txEl>
                                          </p:spTgt>
                                        </p:tgtEl>
                                        <p:attrNameLst>
                                          <p:attrName>ppt_h</p:attrName>
                                        </p:attrNameLst>
                                      </p:cBhvr>
                                      <p:tavLst>
                                        <p:tav tm="0">
                                          <p:val>
                                            <p:strVal val="#ppt_h"/>
                                          </p:val>
                                        </p:tav>
                                        <p:tav tm="100000">
                                          <p:val>
                                            <p:strVal val="#ppt_h"/>
                                          </p:val>
                                        </p:tav>
                                      </p:tavLst>
                                    </p:anim>
                                  </p:childTnLst>
                                </p:cTn>
                              </p:par>
                            </p:childTnLst>
                          </p:cTn>
                        </p:par>
                        <p:par>
                          <p:cTn id="49" fill="hold">
                            <p:stCondLst>
                              <p:cond delay="9500"/>
                            </p:stCondLst>
                            <p:childTnLst>
                              <p:par>
                                <p:cTn id="50" presetID="17" presetClass="entr" presetSubtype="10" fill="hold" nodeType="afterEffect">
                                  <p:stCondLst>
                                    <p:cond delay="0"/>
                                  </p:stCondLst>
                                  <p:childTnLst>
                                    <p:set>
                                      <p:cBhvr>
                                        <p:cTn id="51" dur="1" fill="hold">
                                          <p:stCondLst>
                                            <p:cond delay="0"/>
                                          </p:stCondLst>
                                        </p:cTn>
                                        <p:tgtEl>
                                          <p:spTgt spid="11">
                                            <p:txEl>
                                              <p:pRg st="1" end="1"/>
                                            </p:txEl>
                                          </p:spTgt>
                                        </p:tgtEl>
                                        <p:attrNameLst>
                                          <p:attrName>style.visibility</p:attrName>
                                        </p:attrNameLst>
                                      </p:cBhvr>
                                      <p:to>
                                        <p:strVal val="visible"/>
                                      </p:to>
                                    </p:set>
                                    <p:anim calcmode="lin" valueType="num">
                                      <p:cBhvr>
                                        <p:cTn id="52" dur="3000" fill="hold"/>
                                        <p:tgtEl>
                                          <p:spTgt spid="11">
                                            <p:txEl>
                                              <p:pRg st="1" end="1"/>
                                            </p:txEl>
                                          </p:spTgt>
                                        </p:tgtEl>
                                        <p:attrNameLst>
                                          <p:attrName>ppt_w</p:attrName>
                                        </p:attrNameLst>
                                      </p:cBhvr>
                                      <p:tavLst>
                                        <p:tav tm="0">
                                          <p:val>
                                            <p:fltVal val="0"/>
                                          </p:val>
                                        </p:tav>
                                        <p:tav tm="100000">
                                          <p:val>
                                            <p:strVal val="#ppt_w"/>
                                          </p:val>
                                        </p:tav>
                                      </p:tavLst>
                                    </p:anim>
                                    <p:anim calcmode="lin" valueType="num">
                                      <p:cBhvr>
                                        <p:cTn id="53" dur="3000" fill="hold"/>
                                        <p:tgtEl>
                                          <p:spTgt spid="11">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771800" y="2420888"/>
            <a:ext cx="5526360" cy="4616648"/>
          </a:xfrm>
          <a:prstGeom prst="rect">
            <a:avLst/>
          </a:prstGeom>
        </p:spPr>
        <p:txBody>
          <a:bodyPr wrap="square">
            <a:spAutoFit/>
          </a:bodyPr>
          <a:lstStyle/>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El oído interno es donde comienza la magia. Las ondas sonoras se transforman en impulsos eléctricos. La cóclea o caracol está llena de un líquido que las ondas sonoras mueven y cuyo movimiento es capturado por las células sensoriales que transforman esta vibración en un impulso nervioso que envían al cerebro.</a:t>
            </a:r>
          </a:p>
          <a:p>
            <a:r>
              <a:rPr lang="es-ES" dirty="0" smtClean="0">
                <a:solidFill>
                  <a:srgbClr val="1201F5"/>
                </a:solidFill>
                <a:effectLst>
                  <a:glow rad="228600">
                    <a:schemeClr val="accent2">
                      <a:satMod val="175000"/>
                      <a:alpha val="40000"/>
                    </a:schemeClr>
                  </a:glow>
                </a:effectLst>
              </a:rPr>
              <a:t/>
            </a:r>
            <a:br>
              <a:rPr lang="es-ES" dirty="0" smtClean="0">
                <a:solidFill>
                  <a:srgbClr val="1201F5"/>
                </a:solidFill>
                <a:effectLst>
                  <a:glow rad="228600">
                    <a:schemeClr val="accent2">
                      <a:satMod val="175000"/>
                      <a:alpha val="40000"/>
                    </a:schemeClr>
                  </a:glow>
                </a:effectLst>
              </a:rPr>
            </a:br>
            <a:r>
              <a:rPr lang="es-ES" dirty="0" smtClean="0">
                <a:solidFill>
                  <a:srgbClr val="1201F5"/>
                </a:solidFill>
                <a:effectLst>
                  <a:glow rad="228600">
                    <a:schemeClr val="accent2">
                      <a:satMod val="175000"/>
                      <a:alpha val="40000"/>
                    </a:schemeClr>
                  </a:glow>
                </a:effectLst>
              </a:rPr>
              <a:t/>
            </a:r>
            <a:br>
              <a:rPr lang="es-ES" dirty="0" smtClean="0">
                <a:solidFill>
                  <a:srgbClr val="1201F5"/>
                </a:solidFill>
                <a:effectLst>
                  <a:glow rad="228600">
                    <a:schemeClr val="accent2">
                      <a:satMod val="175000"/>
                      <a:alpha val="40000"/>
                    </a:schemeClr>
                  </a:glow>
                </a:effectLst>
              </a:rPr>
            </a:br>
            <a:endParaRPr lang="es-ES" dirty="0">
              <a:solidFill>
                <a:srgbClr val="1201F5"/>
              </a:solidFill>
              <a:effectLst>
                <a:glow rad="228600">
                  <a:schemeClr val="accent2">
                    <a:satMod val="175000"/>
                    <a:alpha val="40000"/>
                  </a:schemeClr>
                </a:glow>
              </a:effectLst>
            </a:endParaRP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 descr="cosas que no sabias"/>
          <p:cNvPicPr>
            <a:picLocks noChangeAspect="1" noChangeArrowheads="1"/>
          </p:cNvPicPr>
          <p:nvPr/>
        </p:nvPicPr>
        <p:blipFill>
          <a:blip r:embed="rId3" cstate="print"/>
          <a:srcRect r="10899"/>
          <a:stretch>
            <a:fillRect/>
          </a:stretch>
        </p:blipFill>
        <p:spPr bwMode="auto">
          <a:xfrm>
            <a:off x="0" y="0"/>
            <a:ext cx="9144000" cy="6858000"/>
          </a:xfrm>
          <a:prstGeom prst="rect">
            <a:avLst/>
          </a:prstGeom>
          <a:noFill/>
        </p:spPr>
      </p:pic>
      <p:sp>
        <p:nvSpPr>
          <p:cNvPr id="5" name="4 Marco"/>
          <p:cNvSpPr/>
          <p:nvPr/>
        </p:nvSpPr>
        <p:spPr>
          <a:xfrm>
            <a:off x="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43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67744"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29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572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715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8072437"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6876256" y="0"/>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Rectángulo"/>
          <p:cNvSpPr/>
          <p:nvPr/>
        </p:nvSpPr>
        <p:spPr>
          <a:xfrm>
            <a:off x="323528" y="332656"/>
            <a:ext cx="4572000" cy="830997"/>
          </a:xfrm>
          <a:prstGeom prst="rect">
            <a:avLst/>
          </a:prstGeom>
        </p:spPr>
        <p:txBody>
          <a:bodyPr>
            <a:spAutoFit/>
          </a:bodyPr>
          <a:lstStyle/>
          <a:p>
            <a:r>
              <a:rPr lang="es-ES" sz="2400" b="1" i="1" dirty="0" smtClean="0">
                <a:solidFill>
                  <a:srgbClr val="1201F5"/>
                </a:solidFill>
                <a:effectLst>
                  <a:glow rad="228600">
                    <a:schemeClr val="accent5">
                      <a:satMod val="175000"/>
                      <a:alpha val="40000"/>
                    </a:schemeClr>
                  </a:glow>
                </a:effectLst>
                <a:latin typeface="Arial" pitchFamily="34" charset="0"/>
                <a:cs typeface="Arial" pitchFamily="34" charset="0"/>
              </a:rPr>
              <a:t>El hueso más duro </a:t>
            </a:r>
          </a:p>
          <a:p>
            <a:r>
              <a:rPr lang="es-ES" sz="2400" b="1" i="1" dirty="0" smtClean="0">
                <a:solidFill>
                  <a:srgbClr val="1201F5"/>
                </a:solidFill>
                <a:effectLst>
                  <a:glow rad="228600">
                    <a:schemeClr val="accent5">
                      <a:satMod val="175000"/>
                      <a:alpha val="40000"/>
                    </a:schemeClr>
                  </a:glow>
                </a:effectLst>
                <a:latin typeface="Arial" pitchFamily="34" charset="0"/>
                <a:cs typeface="Arial" pitchFamily="34" charset="0"/>
              </a:rPr>
              <a:t>protege al </a:t>
            </a:r>
            <a:r>
              <a:rPr lang="es-ES" sz="2400" b="1" i="1" dirty="0" err="1" smtClean="0">
                <a:solidFill>
                  <a:srgbClr val="1201F5"/>
                </a:solidFill>
                <a:effectLst>
                  <a:glow rad="228600">
                    <a:schemeClr val="accent5">
                      <a:satMod val="175000"/>
                      <a:alpha val="40000"/>
                    </a:schemeClr>
                  </a:glow>
                </a:effectLst>
                <a:latin typeface="Arial" pitchFamily="34" charset="0"/>
                <a:cs typeface="Arial" pitchFamily="34" charset="0"/>
              </a:rPr>
              <a:t>oido</a:t>
            </a:r>
            <a:r>
              <a:rPr lang="es-ES" sz="2400" b="1" i="1" dirty="0" smtClean="0">
                <a:solidFill>
                  <a:srgbClr val="1201F5"/>
                </a:solidFill>
                <a:effectLst>
                  <a:glow rad="228600">
                    <a:schemeClr val="accent5">
                      <a:satMod val="175000"/>
                      <a:alpha val="40000"/>
                    </a:schemeClr>
                  </a:glow>
                </a:effectLst>
                <a:latin typeface="Arial" pitchFamily="34" charset="0"/>
                <a:cs typeface="Arial" pitchFamily="34" charset="0"/>
              </a:rPr>
              <a:t> interno</a:t>
            </a:r>
            <a:endParaRPr lang="es-ES" sz="2400" dirty="0" smtClean="0">
              <a:solidFill>
                <a:srgbClr val="1201F5"/>
              </a:solidFill>
              <a:effectLst>
                <a:glow rad="228600">
                  <a:schemeClr val="accent5">
                    <a:satMod val="175000"/>
                    <a:alpha val="40000"/>
                  </a:schemeClr>
                </a:glow>
              </a:effectLst>
            </a:endParaRPr>
          </a:p>
        </p:txBody>
      </p:sp>
    </p:spTree>
  </p:cSld>
  <p:clrMapOvr>
    <a:masterClrMapping/>
  </p:clrMapOvr>
  <p:transition advTm="12000">
    <p:sndAc>
      <p:stSnd>
        <p:snd r:embed="rId2" name="Eva Cassidy - Imagi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0" fill="hold"/>
                                        <p:tgtEl>
                                          <p:spTgt spid="14"/>
                                        </p:tgtEl>
                                        <p:attrNameLst>
                                          <p:attrName>ppt_w</p:attrName>
                                        </p:attrNameLst>
                                      </p:cBhvr>
                                      <p:tavLst>
                                        <p:tav tm="0">
                                          <p:val>
                                            <p:fltVal val="0"/>
                                          </p:val>
                                        </p:tav>
                                        <p:tav tm="100000">
                                          <p:val>
                                            <p:strVal val="#ppt_w"/>
                                          </p:val>
                                        </p:tav>
                                      </p:tavLst>
                                    </p:anim>
                                    <p:anim calcmode="lin" valueType="num">
                                      <p:cBhvr>
                                        <p:cTn id="40" dur="5000" fill="hold"/>
                                        <p:tgtEl>
                                          <p:spTgt spid="14"/>
                                        </p:tgtEl>
                                        <p:attrNameLst>
                                          <p:attrName>ppt_h</p:attrName>
                                        </p:attrNameLst>
                                      </p:cBhvr>
                                      <p:tavLst>
                                        <p:tav tm="0">
                                          <p:val>
                                            <p:strVal val="#ppt_h"/>
                                          </p:val>
                                        </p:tav>
                                        <p:tav tm="100000">
                                          <p:val>
                                            <p:strVal val="#ppt_h"/>
                                          </p:val>
                                        </p:tav>
                                      </p:tavLst>
                                    </p:anim>
                                  </p:childTnLst>
                                </p:cTn>
                              </p:par>
                            </p:childTnLst>
                          </p:cTn>
                        </p:par>
                        <p:par>
                          <p:cTn id="41" fill="hold">
                            <p:stCondLst>
                              <p:cond delay="5000"/>
                            </p:stCondLst>
                            <p:childTnLst>
                              <p:par>
                                <p:cTn id="42" presetID="17" presetClass="entr" presetSubtype="10" fill="hold" nodeType="afterEffect">
                                  <p:stCondLst>
                                    <p:cond delay="0"/>
                                  </p:stCondLst>
                                  <p:childTnLst>
                                    <p:set>
                                      <p:cBhvr>
                                        <p:cTn id="43" dur="1" fill="hold">
                                          <p:stCondLst>
                                            <p:cond delay="0"/>
                                          </p:stCondLst>
                                        </p:cTn>
                                        <p:tgtEl>
                                          <p:spTgt spid="15">
                                            <p:txEl>
                                              <p:pRg st="0" end="0"/>
                                            </p:txEl>
                                          </p:spTgt>
                                        </p:tgtEl>
                                        <p:attrNameLst>
                                          <p:attrName>style.visibility</p:attrName>
                                        </p:attrNameLst>
                                      </p:cBhvr>
                                      <p:to>
                                        <p:strVal val="visible"/>
                                      </p:to>
                                    </p:set>
                                    <p:anim calcmode="lin" valueType="num">
                                      <p:cBhvr>
                                        <p:cTn id="44" dur="30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45" dur="3000" fill="hold"/>
                                        <p:tgtEl>
                                          <p:spTgt spid="15">
                                            <p:txEl>
                                              <p:pRg st="0" end="0"/>
                                            </p:txEl>
                                          </p:spTgt>
                                        </p:tgtEl>
                                        <p:attrNameLst>
                                          <p:attrName>ppt_h</p:attrName>
                                        </p:attrNameLst>
                                      </p:cBhvr>
                                      <p:tavLst>
                                        <p:tav tm="0">
                                          <p:val>
                                            <p:strVal val="#ppt_h"/>
                                          </p:val>
                                        </p:tav>
                                        <p:tav tm="100000">
                                          <p:val>
                                            <p:strVal val="#ppt_h"/>
                                          </p:val>
                                        </p:tav>
                                      </p:tavLst>
                                    </p:anim>
                                  </p:childTnLst>
                                </p:cTn>
                              </p:par>
                            </p:childTnLst>
                          </p:cTn>
                        </p:par>
                        <p:par>
                          <p:cTn id="46" fill="hold">
                            <p:stCondLst>
                              <p:cond delay="8000"/>
                            </p:stCondLst>
                            <p:childTnLst>
                              <p:par>
                                <p:cTn id="47" presetID="17" presetClass="entr" presetSubtype="10" fill="hold" nodeType="afterEffect">
                                  <p:stCondLst>
                                    <p:cond delay="0"/>
                                  </p:stCondLst>
                                  <p:childTnLst>
                                    <p:set>
                                      <p:cBhvr>
                                        <p:cTn id="48" dur="1" fill="hold">
                                          <p:stCondLst>
                                            <p:cond delay="0"/>
                                          </p:stCondLst>
                                        </p:cTn>
                                        <p:tgtEl>
                                          <p:spTgt spid="15">
                                            <p:txEl>
                                              <p:pRg st="1" end="1"/>
                                            </p:txEl>
                                          </p:spTgt>
                                        </p:tgtEl>
                                        <p:attrNameLst>
                                          <p:attrName>style.visibility</p:attrName>
                                        </p:attrNameLst>
                                      </p:cBhvr>
                                      <p:to>
                                        <p:strVal val="visible"/>
                                      </p:to>
                                    </p:set>
                                    <p:anim calcmode="lin" valueType="num">
                                      <p:cBhvr>
                                        <p:cTn id="49" dur="3000" fill="hold"/>
                                        <p:tgtEl>
                                          <p:spTgt spid="15">
                                            <p:txEl>
                                              <p:pRg st="1" end="1"/>
                                            </p:txEl>
                                          </p:spTgt>
                                        </p:tgtEl>
                                        <p:attrNameLst>
                                          <p:attrName>ppt_w</p:attrName>
                                        </p:attrNameLst>
                                      </p:cBhvr>
                                      <p:tavLst>
                                        <p:tav tm="0">
                                          <p:val>
                                            <p:fltVal val="0"/>
                                          </p:val>
                                        </p:tav>
                                        <p:tav tm="100000">
                                          <p:val>
                                            <p:strVal val="#ppt_w"/>
                                          </p:val>
                                        </p:tav>
                                      </p:tavLst>
                                    </p:anim>
                                    <p:anim calcmode="lin" valueType="num">
                                      <p:cBhvr>
                                        <p:cTn id="50" dur="3000" fill="hold"/>
                                        <p:tgtEl>
                                          <p:spTgt spid="15">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2000"/>
          </a:blip>
          <a:srcRect/>
          <a:stretch>
            <a:fillRect/>
          </a:stretch>
        </p:blipFill>
        <p:spPr bwMode="auto">
          <a:xfrm>
            <a:off x="-1" y="0"/>
            <a:ext cx="9144001" cy="6858000"/>
          </a:xfrm>
          <a:prstGeom prst="rect">
            <a:avLst/>
          </a:prstGeom>
          <a:noFill/>
        </p:spPr>
      </p:pic>
      <p:sp>
        <p:nvSpPr>
          <p:cNvPr id="2" name="1 Rectángulo"/>
          <p:cNvSpPr/>
          <p:nvPr/>
        </p:nvSpPr>
        <p:spPr>
          <a:xfrm>
            <a:off x="3923928" y="3789040"/>
            <a:ext cx="4572000" cy="2769989"/>
          </a:xfrm>
          <a:prstGeom prst="rect">
            <a:avLst/>
          </a:prstGeom>
        </p:spPr>
        <p:txBody>
          <a:bodyPr>
            <a:spAutoFit/>
          </a:bodyPr>
          <a:lstStyle/>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
            </a:r>
            <a:b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b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El oído interno se encuentra en el interior del hueso temporal, el hueso más duro del cuerpo humano.</a:t>
            </a:r>
          </a:p>
          <a:p>
            <a:pPr algn="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 descr="Oido"/>
          <p:cNvPicPr>
            <a:picLocks noChangeAspect="1" noChangeArrowheads="1"/>
          </p:cNvPicPr>
          <p:nvPr/>
        </p:nvPicPr>
        <p:blipFill>
          <a:blip r:embed="rId2" cstate="print"/>
          <a:srcRect l="4685" r="6570"/>
          <a:stretch>
            <a:fillRect/>
          </a:stretch>
        </p:blipFill>
        <p:spPr bwMode="auto">
          <a:xfrm>
            <a:off x="0" y="-1"/>
            <a:ext cx="9144000" cy="6885485"/>
          </a:xfrm>
          <a:prstGeom prst="rect">
            <a:avLst/>
          </a:prstGeom>
          <a:noFill/>
        </p:spPr>
      </p:pic>
      <p:sp>
        <p:nvSpPr>
          <p:cNvPr id="5" name="4 Lágrima"/>
          <p:cNvSpPr/>
          <p:nvPr/>
        </p:nvSpPr>
        <p:spPr>
          <a:xfrm rot="2897278">
            <a:off x="1497042" y="2524620"/>
            <a:ext cx="1571636" cy="1653080"/>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5536413" y="4322000"/>
            <a:ext cx="1571636" cy="1643074"/>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98875">
            <a:off x="1839180" y="4352319"/>
            <a:ext cx="1725133" cy="1589557"/>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85987">
            <a:off x="3702829" y="5273914"/>
            <a:ext cx="1666902" cy="1668114"/>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92811">
            <a:off x="6278104" y="2666220"/>
            <a:ext cx="1571636" cy="1643074"/>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772176">
            <a:off x="2239671" y="805277"/>
            <a:ext cx="1633456" cy="1659806"/>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86380">
            <a:off x="3848372" y="312012"/>
            <a:ext cx="1571636" cy="1653080"/>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176499">
            <a:off x="5521729" y="1061667"/>
            <a:ext cx="1571636" cy="1653080"/>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pic>
        <p:nvPicPr>
          <p:cNvPr id="15" name="14 Imagen" descr="estrellas diferentes (7).png"/>
          <p:cNvPicPr>
            <a:picLocks noChangeAspect="1"/>
          </p:cNvPicPr>
          <p:nvPr/>
        </p:nvPicPr>
        <p:blipFill>
          <a:blip r:embed="rId3" cstate="print">
            <a:duotone>
              <a:prstClr val="black"/>
              <a:schemeClr val="accent3">
                <a:tint val="45000"/>
                <a:satMod val="400000"/>
              </a:schemeClr>
            </a:duotone>
          </a:blip>
          <a:stretch>
            <a:fillRect/>
          </a:stretch>
        </p:blipFill>
        <p:spPr>
          <a:xfrm>
            <a:off x="3214678" y="2214554"/>
            <a:ext cx="2714644" cy="2714644"/>
          </a:xfrm>
          <a:prstGeom prst="rect">
            <a:avLst/>
          </a:prstGeom>
          <a:ln>
            <a:noFill/>
          </a:ln>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p:val>
                                            <p:fltVal val="0.5"/>
                                          </p:val>
                                        </p:tav>
                                        <p:tav tm="100000">
                                          <p:val>
                                            <p:strVal val="#ppt_x"/>
                                          </p:val>
                                        </p:tav>
                                      </p:tavLst>
                                    </p:anim>
                                    <p:anim calcmode="lin" valueType="num">
                                      <p:cBhvr>
                                        <p:cTn id="10" dur="2000" fill="hold"/>
                                        <p:tgtEl>
                                          <p:spTgt spid="5"/>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 calcmode="lin" valueType="num">
                                      <p:cBhvr>
                                        <p:cTn id="15" dur="2000" fill="hold"/>
                                        <p:tgtEl>
                                          <p:spTgt spid="6"/>
                                        </p:tgtEl>
                                        <p:attrNameLst>
                                          <p:attrName>ppt_x</p:attrName>
                                        </p:attrNameLst>
                                      </p:cBhvr>
                                      <p:tavLst>
                                        <p:tav tm="0">
                                          <p:val>
                                            <p:fltVal val="0.5"/>
                                          </p:val>
                                        </p:tav>
                                        <p:tav tm="100000">
                                          <p:val>
                                            <p:strVal val="#ppt_x"/>
                                          </p:val>
                                        </p:tav>
                                      </p:tavLst>
                                    </p:anim>
                                    <p:anim calcmode="lin" valueType="num">
                                      <p:cBhvr>
                                        <p:cTn id="16" dur="2000" fill="hold"/>
                                        <p:tgtEl>
                                          <p:spTgt spid="6"/>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fltVal val="0"/>
                                          </p:val>
                                        </p:tav>
                                        <p:tav tm="100000">
                                          <p:val>
                                            <p:strVal val="#ppt_w"/>
                                          </p:val>
                                        </p:tav>
                                      </p:tavLst>
                                    </p:anim>
                                    <p:anim calcmode="lin" valueType="num">
                                      <p:cBhvr>
                                        <p:cTn id="20" dur="2000" fill="hold"/>
                                        <p:tgtEl>
                                          <p:spTgt spid="7"/>
                                        </p:tgtEl>
                                        <p:attrNameLst>
                                          <p:attrName>ppt_h</p:attrName>
                                        </p:attrNameLst>
                                      </p:cBhvr>
                                      <p:tavLst>
                                        <p:tav tm="0">
                                          <p:val>
                                            <p:fltVal val="0"/>
                                          </p:val>
                                        </p:tav>
                                        <p:tav tm="100000">
                                          <p:val>
                                            <p:strVal val="#ppt_h"/>
                                          </p:val>
                                        </p:tav>
                                      </p:tavLst>
                                    </p:anim>
                                    <p:anim calcmode="lin" valueType="num">
                                      <p:cBhvr>
                                        <p:cTn id="21" dur="2000" fill="hold"/>
                                        <p:tgtEl>
                                          <p:spTgt spid="7"/>
                                        </p:tgtEl>
                                        <p:attrNameLst>
                                          <p:attrName>ppt_x</p:attrName>
                                        </p:attrNameLst>
                                      </p:cBhvr>
                                      <p:tavLst>
                                        <p:tav tm="0">
                                          <p:val>
                                            <p:fltVal val="0.5"/>
                                          </p:val>
                                        </p:tav>
                                        <p:tav tm="100000">
                                          <p:val>
                                            <p:strVal val="#ppt_x"/>
                                          </p:val>
                                        </p:tav>
                                      </p:tavLst>
                                    </p:anim>
                                    <p:anim calcmode="lin" valueType="num">
                                      <p:cBhvr>
                                        <p:cTn id="22" dur="2000" fill="hold"/>
                                        <p:tgtEl>
                                          <p:spTgt spid="7"/>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anim calcmode="lin" valueType="num">
                                      <p:cBhvr>
                                        <p:cTn id="27" dur="2000" fill="hold"/>
                                        <p:tgtEl>
                                          <p:spTgt spid="8"/>
                                        </p:tgtEl>
                                        <p:attrNameLst>
                                          <p:attrName>ppt_x</p:attrName>
                                        </p:attrNameLst>
                                      </p:cBhvr>
                                      <p:tavLst>
                                        <p:tav tm="0">
                                          <p:val>
                                            <p:fltVal val="0.5"/>
                                          </p:val>
                                        </p:tav>
                                        <p:tav tm="100000">
                                          <p:val>
                                            <p:strVal val="#ppt_x"/>
                                          </p:val>
                                        </p:tav>
                                      </p:tavLst>
                                    </p:anim>
                                    <p:anim calcmode="lin" valueType="num">
                                      <p:cBhvr>
                                        <p:cTn id="28" dur="2000" fill="hold"/>
                                        <p:tgtEl>
                                          <p:spTgt spid="8"/>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p:val>
                                            <p:fltVal val="0"/>
                                          </p:val>
                                        </p:tav>
                                        <p:tav tm="100000">
                                          <p:val>
                                            <p:strVal val="#ppt_w"/>
                                          </p:val>
                                        </p:tav>
                                      </p:tavLst>
                                    </p:anim>
                                    <p:anim calcmode="lin" valueType="num">
                                      <p:cBhvr>
                                        <p:cTn id="38" dur="2000" fill="hold"/>
                                        <p:tgtEl>
                                          <p:spTgt spid="10"/>
                                        </p:tgtEl>
                                        <p:attrNameLst>
                                          <p:attrName>ppt_h</p:attrName>
                                        </p:attrNameLst>
                                      </p:cBhvr>
                                      <p:tavLst>
                                        <p:tav tm="0">
                                          <p:val>
                                            <p:fltVal val="0"/>
                                          </p:val>
                                        </p:tav>
                                        <p:tav tm="100000">
                                          <p:val>
                                            <p:strVal val="#ppt_h"/>
                                          </p:val>
                                        </p:tav>
                                      </p:tavLst>
                                    </p:anim>
                                    <p:anim calcmode="lin" valueType="num">
                                      <p:cBhvr>
                                        <p:cTn id="39" dur="2000" fill="hold"/>
                                        <p:tgtEl>
                                          <p:spTgt spid="10"/>
                                        </p:tgtEl>
                                        <p:attrNameLst>
                                          <p:attrName>ppt_x</p:attrName>
                                        </p:attrNameLst>
                                      </p:cBhvr>
                                      <p:tavLst>
                                        <p:tav tm="0">
                                          <p:val>
                                            <p:fltVal val="0.5"/>
                                          </p:val>
                                        </p:tav>
                                        <p:tav tm="100000">
                                          <p:val>
                                            <p:strVal val="#ppt_x"/>
                                          </p:val>
                                        </p:tav>
                                      </p:tavLst>
                                    </p:anim>
                                    <p:anim calcmode="lin" valueType="num">
                                      <p:cBhvr>
                                        <p:cTn id="40" dur="2000" fill="hold"/>
                                        <p:tgtEl>
                                          <p:spTgt spid="10"/>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2000" fill="hold"/>
                                        <p:tgtEl>
                                          <p:spTgt spid="11"/>
                                        </p:tgtEl>
                                        <p:attrNameLst>
                                          <p:attrName>ppt_w</p:attrName>
                                        </p:attrNameLst>
                                      </p:cBhvr>
                                      <p:tavLst>
                                        <p:tav tm="0">
                                          <p:val>
                                            <p:fltVal val="0"/>
                                          </p:val>
                                        </p:tav>
                                        <p:tav tm="100000">
                                          <p:val>
                                            <p:strVal val="#ppt_w"/>
                                          </p:val>
                                        </p:tav>
                                      </p:tavLst>
                                    </p:anim>
                                    <p:anim calcmode="lin" valueType="num">
                                      <p:cBhvr>
                                        <p:cTn id="44" dur="2000" fill="hold"/>
                                        <p:tgtEl>
                                          <p:spTgt spid="11"/>
                                        </p:tgtEl>
                                        <p:attrNameLst>
                                          <p:attrName>ppt_h</p:attrName>
                                        </p:attrNameLst>
                                      </p:cBhvr>
                                      <p:tavLst>
                                        <p:tav tm="0">
                                          <p:val>
                                            <p:fltVal val="0"/>
                                          </p:val>
                                        </p:tav>
                                        <p:tav tm="100000">
                                          <p:val>
                                            <p:strVal val="#ppt_h"/>
                                          </p:val>
                                        </p:tav>
                                      </p:tavLst>
                                    </p:anim>
                                    <p:anim calcmode="lin" valueType="num">
                                      <p:cBhvr>
                                        <p:cTn id="45" dur="2000" fill="hold"/>
                                        <p:tgtEl>
                                          <p:spTgt spid="11"/>
                                        </p:tgtEl>
                                        <p:attrNameLst>
                                          <p:attrName>ppt_x</p:attrName>
                                        </p:attrNameLst>
                                      </p:cBhvr>
                                      <p:tavLst>
                                        <p:tav tm="0">
                                          <p:val>
                                            <p:fltVal val="0.5"/>
                                          </p:val>
                                        </p:tav>
                                        <p:tav tm="100000">
                                          <p:val>
                                            <p:strVal val="#ppt_x"/>
                                          </p:val>
                                        </p:tav>
                                      </p:tavLst>
                                    </p:anim>
                                    <p:anim calcmode="lin" valueType="num">
                                      <p:cBhvr>
                                        <p:cTn id="46" dur="2000" fill="hold"/>
                                        <p:tgtEl>
                                          <p:spTgt spid="11"/>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000" fill="hold"/>
                                        <p:tgtEl>
                                          <p:spTgt spid="12"/>
                                        </p:tgtEl>
                                        <p:attrNameLst>
                                          <p:attrName>ppt_w</p:attrName>
                                        </p:attrNameLst>
                                      </p:cBhvr>
                                      <p:tavLst>
                                        <p:tav tm="0">
                                          <p:val>
                                            <p:fltVal val="0"/>
                                          </p:val>
                                        </p:tav>
                                        <p:tav tm="100000">
                                          <p:val>
                                            <p:strVal val="#ppt_w"/>
                                          </p:val>
                                        </p:tav>
                                      </p:tavLst>
                                    </p:anim>
                                    <p:anim calcmode="lin" valueType="num">
                                      <p:cBhvr>
                                        <p:cTn id="50" dur="2000" fill="hold"/>
                                        <p:tgtEl>
                                          <p:spTgt spid="12"/>
                                        </p:tgtEl>
                                        <p:attrNameLst>
                                          <p:attrName>ppt_h</p:attrName>
                                        </p:attrNameLst>
                                      </p:cBhvr>
                                      <p:tavLst>
                                        <p:tav tm="0">
                                          <p:val>
                                            <p:fltVal val="0"/>
                                          </p:val>
                                        </p:tav>
                                        <p:tav tm="100000">
                                          <p:val>
                                            <p:strVal val="#ppt_h"/>
                                          </p:val>
                                        </p:tav>
                                      </p:tavLst>
                                    </p:anim>
                                    <p:anim calcmode="lin" valueType="num">
                                      <p:cBhvr>
                                        <p:cTn id="51" dur="2000" fill="hold"/>
                                        <p:tgtEl>
                                          <p:spTgt spid="12"/>
                                        </p:tgtEl>
                                        <p:attrNameLst>
                                          <p:attrName>ppt_x</p:attrName>
                                        </p:attrNameLst>
                                      </p:cBhvr>
                                      <p:tavLst>
                                        <p:tav tm="0">
                                          <p:val>
                                            <p:fltVal val="0.5"/>
                                          </p:val>
                                        </p:tav>
                                        <p:tav tm="100000">
                                          <p:val>
                                            <p:strVal val="#ppt_x"/>
                                          </p:val>
                                        </p:tav>
                                      </p:tavLst>
                                    </p:anim>
                                    <p:anim calcmode="lin" valueType="num">
                                      <p:cBhvr>
                                        <p:cTn id="52" dur="2000" fill="hold"/>
                                        <p:tgtEl>
                                          <p:spTgt spid="12"/>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2000" fill="hold"/>
                                        <p:tgtEl>
                                          <p:spTgt spid="15"/>
                                        </p:tgtEl>
                                        <p:attrNameLst>
                                          <p:attrName>ppt_w</p:attrName>
                                        </p:attrNameLst>
                                      </p:cBhvr>
                                      <p:tavLst>
                                        <p:tav tm="0">
                                          <p:val>
                                            <p:fltVal val="0"/>
                                          </p:val>
                                        </p:tav>
                                        <p:tav tm="100000">
                                          <p:val>
                                            <p:strVal val="#ppt_w"/>
                                          </p:val>
                                        </p:tav>
                                      </p:tavLst>
                                    </p:anim>
                                    <p:anim calcmode="lin" valueType="num">
                                      <p:cBhvr>
                                        <p:cTn id="56" dur="2000" fill="hold"/>
                                        <p:tgtEl>
                                          <p:spTgt spid="15"/>
                                        </p:tgtEl>
                                        <p:attrNameLst>
                                          <p:attrName>ppt_h</p:attrName>
                                        </p:attrNameLst>
                                      </p:cBhvr>
                                      <p:tavLst>
                                        <p:tav tm="0">
                                          <p:val>
                                            <p:fltVal val="0"/>
                                          </p:val>
                                        </p:tav>
                                        <p:tav tm="100000">
                                          <p:val>
                                            <p:strVal val="#ppt_h"/>
                                          </p:val>
                                        </p:tav>
                                      </p:tavLst>
                                    </p:anim>
                                    <p:anim calcmode="lin" valueType="num">
                                      <p:cBhvr>
                                        <p:cTn id="57" dur="2000" fill="hold"/>
                                        <p:tgtEl>
                                          <p:spTgt spid="15"/>
                                        </p:tgtEl>
                                        <p:attrNameLst>
                                          <p:attrName>ppt_x</p:attrName>
                                        </p:attrNameLst>
                                      </p:cBhvr>
                                      <p:tavLst>
                                        <p:tav tm="0">
                                          <p:val>
                                            <p:fltVal val="0.5"/>
                                          </p:val>
                                        </p:tav>
                                        <p:tav tm="100000">
                                          <p:val>
                                            <p:strVal val="#ppt_x"/>
                                          </p:val>
                                        </p:tav>
                                      </p:tavLst>
                                    </p:anim>
                                    <p:anim calcmode="lin" valueType="num">
                                      <p:cBhvr>
                                        <p:cTn id="58" dur="2000" fill="hold"/>
                                        <p:tgtEl>
                                          <p:spTgt spid="15"/>
                                        </p:tgtEl>
                                        <p:attrNameLst>
                                          <p:attrName>ppt_y</p:attrName>
                                        </p:attrNameLst>
                                      </p:cBhvr>
                                      <p:tavLst>
                                        <p:tav tm="0">
                                          <p:val>
                                            <p:fltVal val="0.5"/>
                                          </p:val>
                                        </p:tav>
                                        <p:tav tm="100000">
                                          <p:val>
                                            <p:strVal val="#ppt_y"/>
                                          </p:val>
                                        </p:tav>
                                      </p:tavLst>
                                    </p:anim>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5"/>
                                        </p:tgtEl>
                                        <p:attrNameLst>
                                          <p:attrName>r</p:attrName>
                                        </p:attrNameLst>
                                      </p:cBhvr>
                                    </p:animRot>
                                  </p:childTnLst>
                                </p:cTn>
                              </p:par>
                            </p:childTnLst>
                          </p:cTn>
                        </p:par>
                        <p:par>
                          <p:cTn id="77" fill="hold">
                            <p:stCondLst>
                              <p:cond delay="2000"/>
                            </p:stCondLst>
                            <p:childTnLst>
                              <p:par>
                                <p:cTn id="78" presetID="23" presetClass="exit" presetSubtype="544" fill="hold" grpId="2" nodeType="after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grpId="2"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23" presetClass="exit" presetSubtype="544" fill="hold" grpId="2" nodeType="withEffect">
                                  <p:stCondLst>
                                    <p:cond delay="0"/>
                                  </p:stCondLst>
                                  <p:childTnLst>
                                    <p:anim calcmode="lin" valueType="num">
                                      <p:cBhvr>
                                        <p:cTn id="121" dur="2000"/>
                                        <p:tgtEl>
                                          <p:spTgt spid="12"/>
                                        </p:tgtEl>
                                        <p:attrNameLst>
                                          <p:attrName>ppt_w</p:attrName>
                                        </p:attrNameLst>
                                      </p:cBhvr>
                                      <p:tavLst>
                                        <p:tav tm="0">
                                          <p:val>
                                            <p:strVal val="ppt_w"/>
                                          </p:val>
                                        </p:tav>
                                        <p:tav tm="100000">
                                          <p:val>
                                            <p:fltVal val="0"/>
                                          </p:val>
                                        </p:tav>
                                      </p:tavLst>
                                    </p:anim>
                                    <p:anim calcmode="lin" valueType="num">
                                      <p:cBhvr>
                                        <p:cTn id="122" dur="2000"/>
                                        <p:tgtEl>
                                          <p:spTgt spid="12"/>
                                        </p:tgtEl>
                                        <p:attrNameLst>
                                          <p:attrName>ppt_h</p:attrName>
                                        </p:attrNameLst>
                                      </p:cBhvr>
                                      <p:tavLst>
                                        <p:tav tm="0">
                                          <p:val>
                                            <p:strVal val="ppt_h"/>
                                          </p:val>
                                        </p:tav>
                                        <p:tav tm="100000">
                                          <p:val>
                                            <p:fltVal val="0"/>
                                          </p:val>
                                        </p:tav>
                                      </p:tavLst>
                                    </p:anim>
                                    <p:anim calcmode="lin" valueType="num">
                                      <p:cBhvr>
                                        <p:cTn id="123" dur="2000"/>
                                        <p:tgtEl>
                                          <p:spTgt spid="12"/>
                                        </p:tgtEl>
                                        <p:attrNameLst>
                                          <p:attrName>ppt_x</p:attrName>
                                        </p:attrNameLst>
                                      </p:cBhvr>
                                      <p:tavLst>
                                        <p:tav tm="0">
                                          <p:val>
                                            <p:strVal val="ppt_x"/>
                                          </p:val>
                                        </p:tav>
                                        <p:tav tm="100000">
                                          <p:val>
                                            <p:fltVal val="0.5"/>
                                          </p:val>
                                        </p:tav>
                                      </p:tavLst>
                                    </p:anim>
                                    <p:anim calcmode="lin" valueType="num">
                                      <p:cBhvr>
                                        <p:cTn id="124" dur="2000"/>
                                        <p:tgtEl>
                                          <p:spTgt spid="12"/>
                                        </p:tgtEl>
                                        <p:attrNameLst>
                                          <p:attrName>ppt_y</p:attrName>
                                        </p:attrNameLst>
                                      </p:cBhvr>
                                      <p:tavLst>
                                        <p:tav tm="0">
                                          <p:val>
                                            <p:strVal val="ppt_y"/>
                                          </p:val>
                                        </p:tav>
                                        <p:tav tm="100000">
                                          <p:val>
                                            <p:fltVal val="0.5"/>
                                          </p:val>
                                        </p:tav>
                                      </p:tavLst>
                                    </p:anim>
                                    <p:set>
                                      <p:cBhvr>
                                        <p:cTn id="125" dur="1" fill="hold">
                                          <p:stCondLst>
                                            <p:cond delay="1999"/>
                                          </p:stCondLst>
                                        </p:cTn>
                                        <p:tgtEl>
                                          <p:spTgt spid="12"/>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2000"/>
                                        <p:tgtEl>
                                          <p:spTgt spid="15"/>
                                        </p:tgtEl>
                                        <p:attrNameLst>
                                          <p:attrName>ppt_w</p:attrName>
                                        </p:attrNameLst>
                                      </p:cBhvr>
                                      <p:tavLst>
                                        <p:tav tm="0">
                                          <p:val>
                                            <p:strVal val="ppt_w"/>
                                          </p:val>
                                        </p:tav>
                                        <p:tav tm="100000">
                                          <p:val>
                                            <p:fltVal val="0"/>
                                          </p:val>
                                        </p:tav>
                                      </p:tavLst>
                                    </p:anim>
                                    <p:anim calcmode="lin" valueType="num">
                                      <p:cBhvr>
                                        <p:cTn id="128" dur="2000"/>
                                        <p:tgtEl>
                                          <p:spTgt spid="15"/>
                                        </p:tgtEl>
                                        <p:attrNameLst>
                                          <p:attrName>ppt_h</p:attrName>
                                        </p:attrNameLst>
                                      </p:cBhvr>
                                      <p:tavLst>
                                        <p:tav tm="0">
                                          <p:val>
                                            <p:strVal val="ppt_h"/>
                                          </p:val>
                                        </p:tav>
                                        <p:tav tm="100000">
                                          <p:val>
                                            <p:fltVal val="0"/>
                                          </p:val>
                                        </p:tav>
                                      </p:tavLst>
                                    </p:anim>
                                    <p:anim calcmode="lin" valueType="num">
                                      <p:cBhvr>
                                        <p:cTn id="129" dur="2000"/>
                                        <p:tgtEl>
                                          <p:spTgt spid="15"/>
                                        </p:tgtEl>
                                        <p:attrNameLst>
                                          <p:attrName>ppt_x</p:attrName>
                                        </p:attrNameLst>
                                      </p:cBhvr>
                                      <p:tavLst>
                                        <p:tav tm="0">
                                          <p:val>
                                            <p:strVal val="ppt_x"/>
                                          </p:val>
                                        </p:tav>
                                        <p:tav tm="100000">
                                          <p:val>
                                            <p:fltVal val="0.5"/>
                                          </p:val>
                                        </p:tav>
                                      </p:tavLst>
                                    </p:anim>
                                    <p:anim calcmode="lin" valueType="num">
                                      <p:cBhvr>
                                        <p:cTn id="130" dur="2000"/>
                                        <p:tgtEl>
                                          <p:spTgt spid="15"/>
                                        </p:tgtEl>
                                        <p:attrNameLst>
                                          <p:attrName>ppt_y</p:attrName>
                                        </p:attrNameLst>
                                      </p:cBhvr>
                                      <p:tavLst>
                                        <p:tav tm="0">
                                          <p:val>
                                            <p:strVal val="ppt_y"/>
                                          </p:val>
                                        </p:tav>
                                        <p:tav tm="100000">
                                          <p:val>
                                            <p:fltVal val="0.5"/>
                                          </p:val>
                                        </p:tav>
                                      </p:tavLst>
                                    </p:anim>
                                    <p:set>
                                      <p:cBhvr>
                                        <p:cTn id="131" dur="1" fill="hold">
                                          <p:stCondLst>
                                            <p:cond delay="1999"/>
                                          </p:stCondLst>
                                        </p:cTn>
                                        <p:tgtEl>
                                          <p:spTgt spid="15"/>
                                        </p:tgtEl>
                                        <p:attrNameLst>
                                          <p:attrName>style.visibility</p:attrName>
                                        </p:attrNameLst>
                                      </p:cBhvr>
                                      <p:to>
                                        <p:strVal val="hidden"/>
                                      </p:to>
                                    </p:set>
                                  </p:childTnLst>
                                </p:cTn>
                              </p:par>
                              <p:par>
                                <p:cTn id="132" presetID="8" presetClass="emph" presetSubtype="0" fill="hold" grpId="3"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5"/>
                                        </p:tgtEl>
                                        <p:attrNameLst>
                                          <p:attrName>r</p:attrName>
                                        </p:attrNameLst>
                                      </p:cBhvr>
                                    </p:animRot>
                                  </p:childTnLst>
                                </p:cTn>
                              </p:par>
                              <p:par>
                                <p:cTn id="150" presetID="6" presetClass="entr" presetSubtype="32" fill="hold" nodeType="withEffect">
                                  <p:stCondLst>
                                    <p:cond delay="0"/>
                                  </p:stCondLst>
                                  <p:childTnLst>
                                    <p:set>
                                      <p:cBhvr>
                                        <p:cTn id="151" dur="1" fill="hold">
                                          <p:stCondLst>
                                            <p:cond delay="0"/>
                                          </p:stCondLst>
                                        </p:cTn>
                                        <p:tgtEl>
                                          <p:spTgt spid="14"/>
                                        </p:tgtEl>
                                        <p:attrNameLst>
                                          <p:attrName>style.visibility</p:attrName>
                                        </p:attrNameLst>
                                      </p:cBhvr>
                                      <p:to>
                                        <p:strVal val="visible"/>
                                      </p:to>
                                    </p:set>
                                    <p:animEffect transition="in" filter="circle(out)">
                                      <p:cBhvr>
                                        <p:cTn id="152"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Oido"/>
          <p:cNvPicPr>
            <a:picLocks noChangeAspect="1" noChangeArrowheads="1"/>
          </p:cNvPicPr>
          <p:nvPr/>
        </p:nvPicPr>
        <p:blipFill>
          <a:blip r:embed="rId2" cstate="print"/>
          <a:srcRect l="4685" r="6570"/>
          <a:stretch>
            <a:fillRect/>
          </a:stretch>
        </p:blipFill>
        <p:spPr bwMode="auto">
          <a:xfrm>
            <a:off x="0" y="0"/>
            <a:ext cx="9144000" cy="6885485"/>
          </a:xfrm>
          <a:prstGeom prst="rect">
            <a:avLst/>
          </a:prstGeom>
          <a:noFill/>
        </p:spPr>
      </p:pic>
      <p:sp>
        <p:nvSpPr>
          <p:cNvPr id="5" name="4 Rectángulo"/>
          <p:cNvSpPr/>
          <p:nvPr/>
        </p:nvSpPr>
        <p:spPr>
          <a:xfrm>
            <a:off x="611560" y="548680"/>
            <a:ext cx="4572000" cy="830997"/>
          </a:xfrm>
          <a:prstGeom prst="rect">
            <a:avLst/>
          </a:prstGeom>
        </p:spPr>
        <p:txBody>
          <a:bodyPr>
            <a:spAutoFit/>
          </a:bodyPr>
          <a:lstStyle/>
          <a:p>
            <a:r>
              <a:rPr lang="es-ES" sz="2400" i="1" dirty="0" smtClean="0">
                <a:solidFill>
                  <a:srgbClr val="1201F5"/>
                </a:solidFill>
                <a:effectLst>
                  <a:glow rad="228600">
                    <a:schemeClr val="accent5">
                      <a:satMod val="175000"/>
                      <a:alpha val="40000"/>
                    </a:schemeClr>
                  </a:glow>
                </a:effectLst>
                <a:latin typeface="Arial" pitchFamily="34" charset="0"/>
                <a:cs typeface="Arial" pitchFamily="34" charset="0"/>
              </a:rPr>
              <a:t>Los niños sufren </a:t>
            </a:r>
          </a:p>
          <a:p>
            <a:r>
              <a:rPr lang="es-ES" sz="2400" i="1" dirty="0" smtClean="0">
                <a:solidFill>
                  <a:srgbClr val="1201F5"/>
                </a:solidFill>
                <a:effectLst>
                  <a:glow rad="228600">
                    <a:schemeClr val="accent5">
                      <a:satMod val="175000"/>
                      <a:alpha val="40000"/>
                    </a:schemeClr>
                  </a:glow>
                </a:effectLst>
                <a:latin typeface="Arial" pitchFamily="34" charset="0"/>
                <a:cs typeface="Arial" pitchFamily="34" charset="0"/>
              </a:rPr>
              <a:t>más del oído</a:t>
            </a: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3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17" presetClass="entr" presetSubtype="10" fill="hold" nodeType="after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 calcmode="lin" valueType="num">
                                      <p:cBhvr>
                                        <p:cTn id="12" dur="3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3" dur="3000" fill="hold"/>
                                        <p:tgtEl>
                                          <p:spTgt spid="5">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1" y="0"/>
            <a:ext cx="9144001" cy="6858000"/>
          </a:xfrm>
          <a:prstGeom prst="rect">
            <a:avLst/>
          </a:prstGeom>
          <a:noFill/>
        </p:spPr>
      </p:pic>
      <p:sp>
        <p:nvSpPr>
          <p:cNvPr id="2" name="1 Rectángulo"/>
          <p:cNvSpPr/>
          <p:nvPr/>
        </p:nvSpPr>
        <p:spPr>
          <a:xfrm>
            <a:off x="3851920" y="3717032"/>
            <a:ext cx="4572000" cy="2769989"/>
          </a:xfrm>
          <a:prstGeom prst="rect">
            <a:avLst/>
          </a:prstGeom>
        </p:spPr>
        <p:txBody>
          <a:bodyPr>
            <a:spAutoFit/>
          </a:bodyPr>
          <a:lstStyle/>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Las dolorosas y molestas infecciones del oído son más comunes en los niños, ya que sus sistemas inmunes aún están en desarrollo.</a:t>
            </a:r>
          </a:p>
          <a:p>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endParaRPr lang="es-ES" dirty="0">
              <a:effectLst>
                <a:glow rad="228600">
                  <a:schemeClr val="accent2">
                    <a:satMod val="175000"/>
                    <a:alpha val="40000"/>
                  </a:schemeClr>
                </a:glow>
              </a:effectLst>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8" name="Picture 2" descr="curiosidades"/>
          <p:cNvPicPr>
            <a:picLocks noChangeAspect="1" noChangeArrowheads="1"/>
          </p:cNvPicPr>
          <p:nvPr/>
        </p:nvPicPr>
        <p:blipFill>
          <a:blip r:embed="rId2" cstate="print"/>
          <a:srcRect/>
          <a:stretch>
            <a:fillRect/>
          </a:stretch>
        </p:blipFill>
        <p:spPr bwMode="auto">
          <a:xfrm>
            <a:off x="683568" y="692696"/>
            <a:ext cx="7776864" cy="5472608"/>
          </a:xfrm>
          <a:prstGeom prst="rect">
            <a:avLst/>
          </a:prstGeom>
          <a:noFill/>
        </p:spPr>
      </p:pic>
      <p:sp>
        <p:nvSpPr>
          <p:cNvPr id="9" name="8 Rectángulo"/>
          <p:cNvSpPr/>
          <p:nvPr/>
        </p:nvSpPr>
        <p:spPr>
          <a:xfrm>
            <a:off x="1043608" y="980728"/>
            <a:ext cx="2799164" cy="830997"/>
          </a:xfrm>
          <a:prstGeom prst="rect">
            <a:avLst/>
          </a:prstGeom>
        </p:spPr>
        <p:txBody>
          <a:bodyPr wrap="none">
            <a:spAutoFit/>
          </a:bodyPr>
          <a:lstStyle/>
          <a:p>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La importante </a:t>
            </a:r>
          </a:p>
          <a:p>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función de la cera</a:t>
            </a:r>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childTnLst>
                          </p:cTn>
                        </p:par>
                        <p:par>
                          <p:cTn id="17" fill="hold">
                            <p:stCondLst>
                              <p:cond delay="5000"/>
                            </p:stCondLst>
                            <p:childTnLst>
                              <p:par>
                                <p:cTn id="18" presetID="17" presetClass="entr" presetSubtype="1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000" fill="hold"/>
                                        <p:tgtEl>
                                          <p:spTgt spid="4"/>
                                        </p:tgtEl>
                                        <p:attrNameLst>
                                          <p:attrName>ppt_w</p:attrName>
                                        </p:attrNameLst>
                                      </p:cBhvr>
                                      <p:tavLst>
                                        <p:tav tm="0">
                                          <p:val>
                                            <p:fltVal val="0"/>
                                          </p:val>
                                        </p:tav>
                                        <p:tav tm="100000">
                                          <p:val>
                                            <p:strVal val="#ppt_w"/>
                                          </p:val>
                                        </p:tav>
                                      </p:tavLst>
                                    </p:anim>
                                    <p:anim calcmode="lin" valueType="num">
                                      <p:cBhvr>
                                        <p:cTn id="21" dur="2000" fill="hold"/>
                                        <p:tgtEl>
                                          <p:spTgt spid="4"/>
                                        </p:tgtEl>
                                        <p:attrNameLst>
                                          <p:attrName>ppt_h</p:attrName>
                                        </p:attrNameLst>
                                      </p:cBhvr>
                                      <p:tavLst>
                                        <p:tav tm="0">
                                          <p:val>
                                            <p:strVal val="#ppt_h"/>
                                          </p:val>
                                        </p:tav>
                                        <p:tav tm="100000">
                                          <p:val>
                                            <p:strVal val="#ppt_h"/>
                                          </p:val>
                                        </p:tav>
                                      </p:tavLst>
                                    </p:anim>
                                  </p:childTnLst>
                                </p:cTn>
                              </p:par>
                              <p:par>
                                <p:cTn id="22" presetID="22" presetClass="emph" presetSubtype="0" repeatCount="indefinite" fill="hold" grpId="1" nodeType="withEffect">
                                  <p:stCondLst>
                                    <p:cond delay="0"/>
                                  </p:stCondLst>
                                  <p:childTnLst>
                                    <p:animClr clrSpc="hsl" dir="cw">
                                      <p:cBhvr override="childStyle">
                                        <p:cTn id="23" dur="2000" fill="hold"/>
                                        <p:tgtEl>
                                          <p:spTgt spid="4"/>
                                        </p:tgtEl>
                                        <p:attrNameLst>
                                          <p:attrName>style.color</p:attrName>
                                        </p:attrNameLst>
                                      </p:cBhvr>
                                      <p:by>
                                        <p:hsl h="-7200000" s="0" l="0"/>
                                      </p:by>
                                    </p:animClr>
                                    <p:animClr clrSpc="hsl" dir="cw">
                                      <p:cBhvr>
                                        <p:cTn id="24" dur="2000" fill="hold"/>
                                        <p:tgtEl>
                                          <p:spTgt spid="4"/>
                                        </p:tgtEl>
                                        <p:attrNameLst>
                                          <p:attrName>fillcolor</p:attrName>
                                        </p:attrNameLst>
                                      </p:cBhvr>
                                      <p:by>
                                        <p:hsl h="-7200000" s="0" l="0"/>
                                      </p:by>
                                    </p:animClr>
                                    <p:animClr clrSpc="hsl" dir="cw">
                                      <p:cBhvr>
                                        <p:cTn id="25" dur="2000" fill="hold"/>
                                        <p:tgtEl>
                                          <p:spTgt spid="4"/>
                                        </p:tgtEl>
                                        <p:attrNameLst>
                                          <p:attrName>stroke.color</p:attrName>
                                        </p:attrNameLst>
                                      </p:cBhvr>
                                      <p:by>
                                        <p:hsl h="-7200000" s="0" l="0"/>
                                      </p:by>
                                    </p:animClr>
                                    <p:set>
                                      <p:cBhvr>
                                        <p:cTn id="26" dur="2000" fill="hold"/>
                                        <p:tgtEl>
                                          <p:spTgt spid="4"/>
                                        </p:tgtEl>
                                        <p:attrNameLst>
                                          <p:attrName>fill.type</p:attrName>
                                        </p:attrNameLst>
                                      </p:cBhvr>
                                      <p:to>
                                        <p:strVal val="solid"/>
                                      </p:to>
                                    </p:set>
                                  </p:childTnLst>
                                </p:cTn>
                              </p:par>
                            </p:childTnLst>
                          </p:cTn>
                        </p:par>
                        <p:par>
                          <p:cTn id="27" fill="hold">
                            <p:stCondLst>
                              <p:cond delay="7000"/>
                            </p:stCondLst>
                            <p:childTnLst>
                              <p:par>
                                <p:cTn id="28" presetID="20" presetClass="entr" presetSubtype="0"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edge">
                                      <p:cBhvr>
                                        <p:cTn id="30" dur="2000"/>
                                        <p:tgtEl>
                                          <p:spTgt spid="5"/>
                                        </p:tgtEl>
                                      </p:cBhvr>
                                    </p:animEffect>
                                  </p:childTnLst>
                                </p:cTn>
                              </p:par>
                              <p:par>
                                <p:cTn id="31" presetID="23" presetClass="entr" presetSubtype="1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childTnLst>
                                </p:cTn>
                              </p:par>
                            </p:childTnLst>
                          </p:cTn>
                        </p:par>
                        <p:par>
                          <p:cTn id="35" fill="hold">
                            <p:stCondLst>
                              <p:cond delay="10000"/>
                            </p:stCondLst>
                            <p:childTnLst>
                              <p:par>
                                <p:cTn id="36" presetID="55" presetClass="entr" presetSubtype="0" fill="hold" nodeType="afterEffect">
                                  <p:stCondLst>
                                    <p:cond delay="0"/>
                                  </p:stCondLst>
                                  <p:childTnLst>
                                    <p:set>
                                      <p:cBhvr>
                                        <p:cTn id="37" dur="1" fill="hold">
                                          <p:stCondLst>
                                            <p:cond delay="0"/>
                                          </p:stCondLst>
                                        </p:cTn>
                                        <p:tgtEl>
                                          <p:spTgt spid="9">
                                            <p:txEl>
                                              <p:pRg st="0" end="0"/>
                                            </p:txEl>
                                          </p:spTgt>
                                        </p:tgtEl>
                                        <p:attrNameLst>
                                          <p:attrName>style.visibility</p:attrName>
                                        </p:attrNameLst>
                                      </p:cBhvr>
                                      <p:to>
                                        <p:strVal val="visible"/>
                                      </p:to>
                                    </p:set>
                                    <p:anim calcmode="lin" valueType="num">
                                      <p:cBhvr>
                                        <p:cTn id="38" dur="1000" fill="hold"/>
                                        <p:tgtEl>
                                          <p:spTgt spid="9">
                                            <p:txEl>
                                              <p:pRg st="0" end="0"/>
                                            </p:txEl>
                                          </p:spTgt>
                                        </p:tgtEl>
                                        <p:attrNameLst>
                                          <p:attrName>ppt_w</p:attrName>
                                        </p:attrNameLst>
                                      </p:cBhvr>
                                      <p:tavLst>
                                        <p:tav tm="0">
                                          <p:val>
                                            <p:strVal val="#ppt_w*0.70"/>
                                          </p:val>
                                        </p:tav>
                                        <p:tav tm="100000">
                                          <p:val>
                                            <p:strVal val="#ppt_w"/>
                                          </p:val>
                                        </p:tav>
                                      </p:tavLst>
                                    </p:anim>
                                    <p:anim calcmode="lin" valueType="num">
                                      <p:cBhvr>
                                        <p:cTn id="39" dur="1000" fill="hold"/>
                                        <p:tgtEl>
                                          <p:spTgt spid="9">
                                            <p:txEl>
                                              <p:pRg st="0" end="0"/>
                                            </p:txEl>
                                          </p:spTgt>
                                        </p:tgtEl>
                                        <p:attrNameLst>
                                          <p:attrName>ppt_h</p:attrName>
                                        </p:attrNameLst>
                                      </p:cBhvr>
                                      <p:tavLst>
                                        <p:tav tm="0">
                                          <p:val>
                                            <p:strVal val="#ppt_h"/>
                                          </p:val>
                                        </p:tav>
                                        <p:tav tm="100000">
                                          <p:val>
                                            <p:strVal val="#ppt_h"/>
                                          </p:val>
                                        </p:tav>
                                      </p:tavLst>
                                    </p:anim>
                                    <p:animEffect transition="in" filter="fade">
                                      <p:cBhvr>
                                        <p:cTn id="40" dur="1000"/>
                                        <p:tgtEl>
                                          <p:spTgt spid="9">
                                            <p:txEl>
                                              <p:pRg st="0" end="0"/>
                                            </p:txEl>
                                          </p:spTgt>
                                        </p:tgtEl>
                                      </p:cBhvr>
                                    </p:animEffect>
                                  </p:childTnLst>
                                </p:cTn>
                              </p:par>
                            </p:childTnLst>
                          </p:cTn>
                        </p:par>
                        <p:par>
                          <p:cTn id="41" fill="hold">
                            <p:stCondLst>
                              <p:cond delay="11000"/>
                            </p:stCondLst>
                            <p:childTnLst>
                              <p:par>
                                <p:cTn id="42" presetID="55" presetClass="entr" presetSubtype="0" fill="hold" nodeType="afterEffect">
                                  <p:stCondLst>
                                    <p:cond delay="0"/>
                                  </p:stCondLst>
                                  <p:childTnLst>
                                    <p:set>
                                      <p:cBhvr>
                                        <p:cTn id="43" dur="1" fill="hold">
                                          <p:stCondLst>
                                            <p:cond delay="0"/>
                                          </p:stCondLst>
                                        </p:cTn>
                                        <p:tgtEl>
                                          <p:spTgt spid="9">
                                            <p:txEl>
                                              <p:pRg st="1" end="1"/>
                                            </p:txEl>
                                          </p:spTgt>
                                        </p:tgtEl>
                                        <p:attrNameLst>
                                          <p:attrName>style.visibility</p:attrName>
                                        </p:attrNameLst>
                                      </p:cBhvr>
                                      <p:to>
                                        <p:strVal val="visible"/>
                                      </p:to>
                                    </p:set>
                                    <p:anim calcmode="lin" valueType="num">
                                      <p:cBhvr>
                                        <p:cTn id="44" dur="1000" fill="hold"/>
                                        <p:tgtEl>
                                          <p:spTgt spid="9">
                                            <p:txEl>
                                              <p:pRg st="1" end="1"/>
                                            </p:txEl>
                                          </p:spTgt>
                                        </p:tgtEl>
                                        <p:attrNameLst>
                                          <p:attrName>ppt_w</p:attrName>
                                        </p:attrNameLst>
                                      </p:cBhvr>
                                      <p:tavLst>
                                        <p:tav tm="0">
                                          <p:val>
                                            <p:strVal val="#ppt_w*0.70"/>
                                          </p:val>
                                        </p:tav>
                                        <p:tav tm="100000">
                                          <p:val>
                                            <p:strVal val="#ppt_w"/>
                                          </p:val>
                                        </p:tav>
                                      </p:tavLst>
                                    </p:anim>
                                    <p:anim calcmode="lin" valueType="num">
                                      <p:cBhvr>
                                        <p:cTn id="45" dur="1000" fill="hold"/>
                                        <p:tgtEl>
                                          <p:spTgt spid="9">
                                            <p:txEl>
                                              <p:pRg st="1" end="1"/>
                                            </p:txEl>
                                          </p:spTgt>
                                        </p:tgtEl>
                                        <p:attrNameLst>
                                          <p:attrName>ppt_h</p:attrName>
                                        </p:attrNameLst>
                                      </p:cBhvr>
                                      <p:tavLst>
                                        <p:tav tm="0">
                                          <p:val>
                                            <p:strVal val="#ppt_h"/>
                                          </p:val>
                                        </p:tav>
                                        <p:tav tm="100000">
                                          <p:val>
                                            <p:strVal val="#ppt_h"/>
                                          </p:val>
                                        </p:tav>
                                      </p:tavLst>
                                    </p:anim>
                                    <p:animEffect transition="in" filter="fade">
                                      <p:cBhvr>
                                        <p:cTn id="46" dur="10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3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87624" y="2420888"/>
            <a:ext cx="7398568" cy="4247317"/>
          </a:xfrm>
          <a:prstGeom prst="rect">
            <a:avLst/>
          </a:prstGeom>
        </p:spPr>
        <p:txBody>
          <a:bodyPr wrap="square">
            <a:spAutoFit/>
          </a:bodyPr>
          <a:lstStyle/>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La cera de los oídos es la forma natural que utiliza tu cuerpo para proteger al oído de la suciedad y el polvo, y también proporciona protección contra algunas bacterias, hongos y su desagradable olor disuade a los insectos de entrar en el oído. El exceso de cera puede presionar el tímpano o tapar el conducto auditivo externo, perjudicando la audición. Si tienes este problema, haz una cita con tu médico.</a:t>
            </a:r>
          </a:p>
          <a:p>
            <a:pPr algn="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 descr="15 curiosidades sobre el oído"/>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
        <p:nvSpPr>
          <p:cNvPr id="5" name="4 Triángulo isósceles"/>
          <p:cNvSpPr/>
          <p:nvPr/>
        </p:nvSpPr>
        <p:spPr>
          <a:xfrm>
            <a:off x="0" y="3928533"/>
            <a:ext cx="9144000" cy="2929467"/>
          </a:xfrm>
          <a:prstGeom prst="triangle">
            <a:avLst/>
          </a:prstGeom>
          <a:solidFill>
            <a:srgbClr val="FF0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a:spLocks noChangeArrowheads="1"/>
          </p:cNvSpPr>
          <p:nvPr/>
        </p:nvSpPr>
        <p:spPr bwMode="auto">
          <a:xfrm flipV="1">
            <a:off x="0" y="0"/>
            <a:ext cx="9144000" cy="2929467"/>
          </a:xfrm>
          <a:prstGeom prst="triangle">
            <a:avLst>
              <a:gd name="adj" fmla="val 49306"/>
            </a:avLst>
          </a:prstGeom>
          <a:solidFill>
            <a:srgbClr val="FF0000">
              <a:alpha val="80000"/>
            </a:srgbClr>
          </a:solidFill>
          <a:ln w="25400" algn="ctr">
            <a:noFill/>
            <a:miter lim="800000"/>
            <a:headEnd/>
            <a:tailEnd/>
          </a:ln>
        </p:spPr>
        <p:txBody>
          <a:bodyPr rot="10800000" anchor="ctr"/>
          <a:lstStyle/>
          <a:p>
            <a:pPr algn="ctr" fontAlgn="auto">
              <a:spcBef>
                <a:spcPts val="0"/>
              </a:spcBef>
              <a:spcAft>
                <a:spcPts val="0"/>
              </a:spcAft>
              <a:defRPr/>
            </a:pPr>
            <a:endParaRPr lang="es-ES">
              <a:solidFill>
                <a:schemeClr val="lt1"/>
              </a:solidFill>
              <a:latin typeface="+mn-lt"/>
              <a:cs typeface="+mn-cs"/>
            </a:endParaRPr>
          </a:p>
        </p:txBody>
      </p:sp>
      <p:sp>
        <p:nvSpPr>
          <p:cNvPr id="7" name="6 Triángulo isósceles"/>
          <p:cNvSpPr>
            <a:spLocks noChangeArrowheads="1"/>
          </p:cNvSpPr>
          <p:nvPr/>
        </p:nvSpPr>
        <p:spPr bwMode="auto">
          <a:xfrm rot="16200000" flipV="1">
            <a:off x="-1464468" y="1464469"/>
            <a:ext cx="6858000" cy="3929063"/>
          </a:xfrm>
          <a:prstGeom prst="triangle">
            <a:avLst>
              <a:gd name="adj" fmla="val 50000"/>
            </a:avLst>
          </a:prstGeom>
          <a:solidFill>
            <a:srgbClr val="FF0000">
              <a:alpha val="80000"/>
            </a:srgbClr>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8" name="7 Triángulo isósceles"/>
          <p:cNvSpPr>
            <a:spLocks noChangeArrowheads="1"/>
          </p:cNvSpPr>
          <p:nvPr/>
        </p:nvSpPr>
        <p:spPr bwMode="auto">
          <a:xfrm rot="-5400000">
            <a:off x="3714750" y="1428750"/>
            <a:ext cx="6858000" cy="4000500"/>
          </a:xfrm>
          <a:prstGeom prst="triangle">
            <a:avLst>
              <a:gd name="adj" fmla="val 50000"/>
            </a:avLst>
          </a:prstGeom>
          <a:solidFill>
            <a:srgbClr val="FF0000">
              <a:alpha val="80000"/>
            </a:srgbClr>
          </a:solidFill>
          <a:ln w="25400" algn="ctr">
            <a:noFill/>
            <a:miter lim="800000"/>
            <a:headEnd/>
            <a:tailEnd/>
          </a:ln>
        </p:spPr>
        <p:txBody>
          <a:bodyPr vert="eaVert" anchor="ctr"/>
          <a:lstStyle/>
          <a:p>
            <a:pPr algn="ctr" fontAlgn="auto">
              <a:spcBef>
                <a:spcPts val="0"/>
              </a:spcBef>
              <a:spcAft>
                <a:spcPts val="0"/>
              </a:spcAft>
              <a:defRPr/>
            </a:pPr>
            <a:endParaRPr lang="es-ES" dirty="0">
              <a:solidFill>
                <a:srgbClr val="FF0000"/>
              </a:solidFill>
              <a:latin typeface="+mn-lt"/>
              <a:cs typeface="+mn-cs"/>
            </a:endParaRPr>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3000" fill="hold"/>
                                        <p:tgtEl>
                                          <p:spTgt spid="9"/>
                                        </p:tgtEl>
                                        <p:attrNameLst>
                                          <p:attrName>ppt_w</p:attrName>
                                        </p:attrNameLst>
                                      </p:cBhvr>
                                      <p:tavLst>
                                        <p:tav tm="0">
                                          <p:val>
                                            <p:fltVal val="0"/>
                                          </p:val>
                                        </p:tav>
                                        <p:tav tm="100000">
                                          <p:val>
                                            <p:strVal val="#ppt_w"/>
                                          </p:val>
                                        </p:tav>
                                      </p:tavLst>
                                    </p:anim>
                                    <p:anim calcmode="lin" valueType="num">
                                      <p:cBhvr>
                                        <p:cTn id="14" dur="3000" fill="hold"/>
                                        <p:tgtEl>
                                          <p:spTgt spid="9"/>
                                        </p:tgtEl>
                                        <p:attrNameLst>
                                          <p:attrName>ppt_h</p:attrName>
                                        </p:attrNameLst>
                                      </p:cBhvr>
                                      <p:tavLst>
                                        <p:tav tm="0">
                                          <p:val>
                                            <p:fltVal val="0"/>
                                          </p:val>
                                        </p:tav>
                                        <p:tav tm="100000">
                                          <p:val>
                                            <p:strVal val="#ppt_h"/>
                                          </p:val>
                                        </p:tav>
                                      </p:tavLst>
                                    </p:anim>
                                  </p:childTnLst>
                                </p:cTn>
                              </p:par>
                              <p:par>
                                <p:cTn id="15" presetID="3" presetClass="exit" presetSubtype="10" fill="hold" nodeType="withEffect">
                                  <p:stCondLst>
                                    <p:cond delay="0"/>
                                  </p:stCondLst>
                                  <p:childTnLst>
                                    <p:animEffect transition="out" filter="blinds(horizontal)">
                                      <p:cBhvr>
                                        <p:cTn id="16" dur="5000"/>
                                        <p:tgtEl>
                                          <p:spTgt spid="5"/>
                                        </p:tgtEl>
                                      </p:cBhvr>
                                    </p:animEffect>
                                    <p:set>
                                      <p:cBhvr>
                                        <p:cTn id="17" dur="1" fill="hold">
                                          <p:stCondLst>
                                            <p:cond delay="4999"/>
                                          </p:stCondLst>
                                        </p:cTn>
                                        <p:tgtEl>
                                          <p:spTgt spid="5"/>
                                        </p:tgtEl>
                                        <p:attrNameLst>
                                          <p:attrName>style.visibility</p:attrName>
                                        </p:attrNameLst>
                                      </p:cBhvr>
                                      <p:to>
                                        <p:strVal val="hidden"/>
                                      </p:to>
                                    </p:set>
                                  </p:childTnLst>
                                </p:cTn>
                              </p:par>
                              <p:par>
                                <p:cTn id="18" presetID="17" presetClass="exit" presetSubtype="1" fill="hold" nodeType="withEffect">
                                  <p:stCondLst>
                                    <p:cond delay="0"/>
                                  </p:stCondLst>
                                  <p:childTnLst>
                                    <p:anim calcmode="lin" valueType="num">
                                      <p:cBhvr>
                                        <p:cTn id="19" dur="5000"/>
                                        <p:tgtEl>
                                          <p:spTgt spid="6"/>
                                        </p:tgtEl>
                                        <p:attrNameLst>
                                          <p:attrName>ppt_x</p:attrName>
                                        </p:attrNameLst>
                                      </p:cBhvr>
                                      <p:tavLst>
                                        <p:tav tm="0">
                                          <p:val>
                                            <p:strVal val="ppt_x"/>
                                          </p:val>
                                        </p:tav>
                                        <p:tav tm="100000">
                                          <p:val>
                                            <p:strVal val="ppt_x"/>
                                          </p:val>
                                        </p:tav>
                                      </p:tavLst>
                                    </p:anim>
                                    <p:anim calcmode="lin" valueType="num">
                                      <p:cBhvr>
                                        <p:cTn id="20" dur="5000"/>
                                        <p:tgtEl>
                                          <p:spTgt spid="6"/>
                                        </p:tgtEl>
                                        <p:attrNameLst>
                                          <p:attrName>ppt_y</p:attrName>
                                        </p:attrNameLst>
                                      </p:cBhvr>
                                      <p:tavLst>
                                        <p:tav tm="0">
                                          <p:val>
                                            <p:strVal val="ppt_y"/>
                                          </p:val>
                                        </p:tav>
                                        <p:tav tm="100000">
                                          <p:val>
                                            <p:strVal val="ppt_y-ppt_h/2"/>
                                          </p:val>
                                        </p:tav>
                                      </p:tavLst>
                                    </p:anim>
                                    <p:anim calcmode="lin" valueType="num">
                                      <p:cBhvr>
                                        <p:cTn id="21" dur="5000"/>
                                        <p:tgtEl>
                                          <p:spTgt spid="6"/>
                                        </p:tgtEl>
                                        <p:attrNameLst>
                                          <p:attrName>ppt_w</p:attrName>
                                        </p:attrNameLst>
                                      </p:cBhvr>
                                      <p:tavLst>
                                        <p:tav tm="0">
                                          <p:val>
                                            <p:strVal val="ppt_w"/>
                                          </p:val>
                                        </p:tav>
                                        <p:tav tm="100000">
                                          <p:val>
                                            <p:strVal val="ppt_w"/>
                                          </p:val>
                                        </p:tav>
                                      </p:tavLst>
                                    </p:anim>
                                    <p:anim calcmode="lin" valueType="num">
                                      <p:cBhvr>
                                        <p:cTn id="22" dur="5000"/>
                                        <p:tgtEl>
                                          <p:spTgt spid="6"/>
                                        </p:tgtEl>
                                        <p:attrNameLst>
                                          <p:attrName>ppt_h</p:attrName>
                                        </p:attrNameLst>
                                      </p:cBhvr>
                                      <p:tavLst>
                                        <p:tav tm="0">
                                          <p:val>
                                            <p:strVal val="ppt_h"/>
                                          </p:val>
                                        </p:tav>
                                        <p:tav tm="100000">
                                          <p:val>
                                            <p:fltVal val="0"/>
                                          </p:val>
                                        </p:tav>
                                      </p:tavLst>
                                    </p:anim>
                                    <p:set>
                                      <p:cBhvr>
                                        <p:cTn id="23" dur="1" fill="hold">
                                          <p:stCondLst>
                                            <p:cond delay="4999"/>
                                          </p:stCondLst>
                                        </p:cTn>
                                        <p:tgtEl>
                                          <p:spTgt spid="6"/>
                                        </p:tgtEl>
                                        <p:attrNameLst>
                                          <p:attrName>style.visibility</p:attrName>
                                        </p:attrNameLst>
                                      </p:cBhvr>
                                      <p:to>
                                        <p:strVal val="hidden"/>
                                      </p:to>
                                    </p:set>
                                  </p:childTnLst>
                                </p:cTn>
                              </p:par>
                              <p:par>
                                <p:cTn id="24" presetID="3" presetClass="exit" presetSubtype="10" fill="hold" nodeType="withEffect">
                                  <p:stCondLst>
                                    <p:cond delay="0"/>
                                  </p:stCondLst>
                                  <p:childTnLst>
                                    <p:animEffect transition="out" filter="blinds(horizontal)">
                                      <p:cBhvr>
                                        <p:cTn id="25" dur="5000"/>
                                        <p:tgtEl>
                                          <p:spTgt spid="6"/>
                                        </p:tgtEl>
                                      </p:cBhvr>
                                    </p:animEffect>
                                    <p:set>
                                      <p:cBhvr>
                                        <p:cTn id="26" dur="1" fill="hold">
                                          <p:stCondLst>
                                            <p:cond delay="4999"/>
                                          </p:stCondLst>
                                        </p:cTn>
                                        <p:tgtEl>
                                          <p:spTgt spid="6"/>
                                        </p:tgtEl>
                                        <p:attrNameLst>
                                          <p:attrName>style.visibility</p:attrName>
                                        </p:attrNameLst>
                                      </p:cBhvr>
                                      <p:to>
                                        <p:strVal val="hidden"/>
                                      </p:to>
                                    </p:set>
                                  </p:childTnLst>
                                </p:cTn>
                              </p:par>
                              <p:par>
                                <p:cTn id="27" presetID="17" presetClass="exit" presetSubtype="8" fill="hold" nodeType="withEffect">
                                  <p:stCondLst>
                                    <p:cond delay="0"/>
                                  </p:stCondLst>
                                  <p:childTnLst>
                                    <p:anim calcmode="lin" valueType="num">
                                      <p:cBhvr>
                                        <p:cTn id="28" dur="5000"/>
                                        <p:tgtEl>
                                          <p:spTgt spid="7"/>
                                        </p:tgtEl>
                                        <p:attrNameLst>
                                          <p:attrName>ppt_x</p:attrName>
                                        </p:attrNameLst>
                                      </p:cBhvr>
                                      <p:tavLst>
                                        <p:tav tm="0">
                                          <p:val>
                                            <p:strVal val="ppt_x"/>
                                          </p:val>
                                        </p:tav>
                                        <p:tav tm="100000">
                                          <p:val>
                                            <p:strVal val="ppt_x-ppt_w/2"/>
                                          </p:val>
                                        </p:tav>
                                      </p:tavLst>
                                    </p:anim>
                                    <p:anim calcmode="lin" valueType="num">
                                      <p:cBhvr>
                                        <p:cTn id="29" dur="5000"/>
                                        <p:tgtEl>
                                          <p:spTgt spid="7"/>
                                        </p:tgtEl>
                                        <p:attrNameLst>
                                          <p:attrName>ppt_y</p:attrName>
                                        </p:attrNameLst>
                                      </p:cBhvr>
                                      <p:tavLst>
                                        <p:tav tm="0">
                                          <p:val>
                                            <p:strVal val="ppt_y"/>
                                          </p:val>
                                        </p:tav>
                                        <p:tav tm="100000">
                                          <p:val>
                                            <p:strVal val="ppt_y"/>
                                          </p:val>
                                        </p:tav>
                                      </p:tavLst>
                                    </p:anim>
                                    <p:anim calcmode="lin" valueType="num">
                                      <p:cBhvr>
                                        <p:cTn id="30" dur="5000"/>
                                        <p:tgtEl>
                                          <p:spTgt spid="7"/>
                                        </p:tgtEl>
                                        <p:attrNameLst>
                                          <p:attrName>ppt_w</p:attrName>
                                        </p:attrNameLst>
                                      </p:cBhvr>
                                      <p:tavLst>
                                        <p:tav tm="0">
                                          <p:val>
                                            <p:strVal val="ppt_w"/>
                                          </p:val>
                                        </p:tav>
                                        <p:tav tm="100000">
                                          <p:val>
                                            <p:fltVal val="0"/>
                                          </p:val>
                                        </p:tav>
                                      </p:tavLst>
                                    </p:anim>
                                    <p:anim calcmode="lin" valueType="num">
                                      <p:cBhvr>
                                        <p:cTn id="31" dur="5000"/>
                                        <p:tgtEl>
                                          <p:spTgt spid="7"/>
                                        </p:tgtEl>
                                        <p:attrNameLst>
                                          <p:attrName>ppt_h</p:attrName>
                                        </p:attrNameLst>
                                      </p:cBhvr>
                                      <p:tavLst>
                                        <p:tav tm="0">
                                          <p:val>
                                            <p:strVal val="ppt_h"/>
                                          </p:val>
                                        </p:tav>
                                        <p:tav tm="100000">
                                          <p:val>
                                            <p:strVal val="ppt_h"/>
                                          </p:val>
                                        </p:tav>
                                      </p:tavLst>
                                    </p:anim>
                                    <p:set>
                                      <p:cBhvr>
                                        <p:cTn id="32" dur="1" fill="hold">
                                          <p:stCondLst>
                                            <p:cond delay="4999"/>
                                          </p:stCondLst>
                                        </p:cTn>
                                        <p:tgtEl>
                                          <p:spTgt spid="7"/>
                                        </p:tgtEl>
                                        <p:attrNameLst>
                                          <p:attrName>style.visibility</p:attrName>
                                        </p:attrNameLst>
                                      </p:cBhvr>
                                      <p:to>
                                        <p:strVal val="hidden"/>
                                      </p:to>
                                    </p:set>
                                  </p:childTnLst>
                                </p:cTn>
                              </p:par>
                              <p:par>
                                <p:cTn id="33" presetID="3" presetClass="exit" presetSubtype="5" fill="hold" nodeType="withEffect">
                                  <p:stCondLst>
                                    <p:cond delay="0"/>
                                  </p:stCondLst>
                                  <p:childTnLst>
                                    <p:animEffect transition="out" filter="blinds(vertical)">
                                      <p:cBhvr>
                                        <p:cTn id="34" dur="5000"/>
                                        <p:tgtEl>
                                          <p:spTgt spid="7"/>
                                        </p:tgtEl>
                                      </p:cBhvr>
                                    </p:animEffect>
                                    <p:set>
                                      <p:cBhvr>
                                        <p:cTn id="35" dur="1" fill="hold">
                                          <p:stCondLst>
                                            <p:cond delay="4999"/>
                                          </p:stCondLst>
                                        </p:cTn>
                                        <p:tgtEl>
                                          <p:spTgt spid="7"/>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5000"/>
                                        <p:tgtEl>
                                          <p:spTgt spid="8"/>
                                        </p:tgtEl>
                                        <p:attrNameLst>
                                          <p:attrName>ppt_x</p:attrName>
                                        </p:attrNameLst>
                                      </p:cBhvr>
                                      <p:tavLst>
                                        <p:tav tm="0">
                                          <p:val>
                                            <p:strVal val="ppt_x"/>
                                          </p:val>
                                        </p:tav>
                                        <p:tav tm="100000">
                                          <p:val>
                                            <p:strVal val="ppt_x+ppt_w/2"/>
                                          </p:val>
                                        </p:tav>
                                      </p:tavLst>
                                    </p:anim>
                                    <p:anim calcmode="lin" valueType="num">
                                      <p:cBhvr>
                                        <p:cTn id="38" dur="5000"/>
                                        <p:tgtEl>
                                          <p:spTgt spid="8"/>
                                        </p:tgtEl>
                                        <p:attrNameLst>
                                          <p:attrName>ppt_y</p:attrName>
                                        </p:attrNameLst>
                                      </p:cBhvr>
                                      <p:tavLst>
                                        <p:tav tm="0">
                                          <p:val>
                                            <p:strVal val="ppt_y"/>
                                          </p:val>
                                        </p:tav>
                                        <p:tav tm="100000">
                                          <p:val>
                                            <p:strVal val="ppt_y"/>
                                          </p:val>
                                        </p:tav>
                                      </p:tavLst>
                                    </p:anim>
                                    <p:anim calcmode="lin" valueType="num">
                                      <p:cBhvr>
                                        <p:cTn id="39" dur="5000"/>
                                        <p:tgtEl>
                                          <p:spTgt spid="8"/>
                                        </p:tgtEl>
                                        <p:attrNameLst>
                                          <p:attrName>ppt_w</p:attrName>
                                        </p:attrNameLst>
                                      </p:cBhvr>
                                      <p:tavLst>
                                        <p:tav tm="0">
                                          <p:val>
                                            <p:strVal val="ppt_w"/>
                                          </p:val>
                                        </p:tav>
                                        <p:tav tm="100000">
                                          <p:val>
                                            <p:fltVal val="0"/>
                                          </p:val>
                                        </p:tav>
                                      </p:tavLst>
                                    </p:anim>
                                    <p:anim calcmode="lin" valueType="num">
                                      <p:cBhvr>
                                        <p:cTn id="40" dur="5000"/>
                                        <p:tgtEl>
                                          <p:spTgt spid="8"/>
                                        </p:tgtEl>
                                        <p:attrNameLst>
                                          <p:attrName>ppt_h</p:attrName>
                                        </p:attrNameLst>
                                      </p:cBhvr>
                                      <p:tavLst>
                                        <p:tav tm="0">
                                          <p:val>
                                            <p:strVal val="ppt_h"/>
                                          </p:val>
                                        </p:tav>
                                        <p:tav tm="100000">
                                          <p:val>
                                            <p:strVal val="ppt_h"/>
                                          </p:val>
                                        </p:tav>
                                      </p:tavLst>
                                    </p:anim>
                                    <p:set>
                                      <p:cBhvr>
                                        <p:cTn id="41" dur="1" fill="hold">
                                          <p:stCondLst>
                                            <p:cond delay="4999"/>
                                          </p:stCondLst>
                                        </p:cTn>
                                        <p:tgtEl>
                                          <p:spTgt spid="8"/>
                                        </p:tgtEl>
                                        <p:attrNameLst>
                                          <p:attrName>style.visibility</p:attrName>
                                        </p:attrNameLst>
                                      </p:cBhvr>
                                      <p:to>
                                        <p:strVal val="hidden"/>
                                      </p:to>
                                    </p:set>
                                  </p:childTnLst>
                                </p:cTn>
                              </p:par>
                              <p:par>
                                <p:cTn id="42" presetID="3" presetClass="exit" presetSubtype="5" fill="hold" nodeType="withEffect">
                                  <p:stCondLst>
                                    <p:cond delay="0"/>
                                  </p:stCondLst>
                                  <p:childTnLst>
                                    <p:animEffect transition="out" filter="blinds(vertical)">
                                      <p:cBhvr>
                                        <p:cTn id="43" dur="5000"/>
                                        <p:tgtEl>
                                          <p:spTgt spid="8"/>
                                        </p:tgtEl>
                                      </p:cBhvr>
                                    </p:animEffect>
                                    <p:set>
                                      <p:cBhvr>
                                        <p:cTn id="44"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5" name="Picture 1" descr="15 curiosidades sobre el oído"/>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
        <p:nvSpPr>
          <p:cNvPr id="9830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p:txBody>
      </p:sp>
      <p:sp>
        <p:nvSpPr>
          <p:cNvPr id="4" name="3 Rectángulo"/>
          <p:cNvSpPr/>
          <p:nvPr/>
        </p:nvSpPr>
        <p:spPr>
          <a:xfrm>
            <a:off x="395536" y="260648"/>
            <a:ext cx="4572000" cy="1661993"/>
          </a:xfrm>
          <a:prstGeom prst="rect">
            <a:avLst/>
          </a:prstGeom>
        </p:spPr>
        <p:txBody>
          <a:bodyPr>
            <a:spAutoFit/>
          </a:bodyPr>
          <a:lstStyle/>
          <a:p>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El oído es el centro de nuestro equilibrio</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3000" fill="hold"/>
                                        <p:tgtEl>
                                          <p:spTgt spid="4">
                                            <p:txEl>
                                              <p:pRg st="0" end="0"/>
                                            </p:txEl>
                                          </p:spTgt>
                                        </p:tgtEl>
                                        <p:attrNameLst>
                                          <p:attrName>ppt_w</p:attrName>
                                        </p:attrNameLst>
                                      </p:cBhvr>
                                      <p:tavLst>
                                        <p:tav tm="0">
                                          <p:val>
                                            <p:strVal val="#ppt_w*0.70"/>
                                          </p:val>
                                        </p:tav>
                                        <p:tav tm="100000">
                                          <p:val>
                                            <p:strVal val="#ppt_w"/>
                                          </p:val>
                                        </p:tav>
                                      </p:tavLst>
                                    </p:anim>
                                    <p:anim calcmode="lin" valueType="num">
                                      <p:cBhvr>
                                        <p:cTn id="8" dur="3000" fill="hold"/>
                                        <p:tgtEl>
                                          <p:spTgt spid="4">
                                            <p:txEl>
                                              <p:pRg st="0" end="0"/>
                                            </p:txEl>
                                          </p:spTgt>
                                        </p:tgtEl>
                                        <p:attrNameLst>
                                          <p:attrName>ppt_h</p:attrName>
                                        </p:attrNameLst>
                                      </p:cBhvr>
                                      <p:tavLst>
                                        <p:tav tm="0">
                                          <p:val>
                                            <p:strVal val="#ppt_h"/>
                                          </p:val>
                                        </p:tav>
                                        <p:tav tm="100000">
                                          <p:val>
                                            <p:strVal val="#ppt_h"/>
                                          </p:val>
                                        </p:tav>
                                      </p:tavLst>
                                    </p:anim>
                                    <p:animEffect transition="in" filter="fade">
                                      <p:cBhvr>
                                        <p:cTn id="9" dur="3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duotone>
              <a:schemeClr val="accent5">
                <a:shade val="45000"/>
                <a:satMod val="135000"/>
              </a:schemeClr>
              <a:prstClr val="white"/>
            </a:duotone>
            <a:lum bright="21000"/>
          </a:blip>
          <a:srcRect/>
          <a:stretch>
            <a:fillRect/>
          </a:stretch>
        </p:blipFill>
        <p:spPr bwMode="auto">
          <a:xfrm>
            <a:off x="-1" y="0"/>
            <a:ext cx="9144001" cy="6858000"/>
          </a:xfrm>
          <a:prstGeom prst="rect">
            <a:avLst/>
          </a:prstGeom>
          <a:noFill/>
        </p:spPr>
      </p:pic>
      <p:sp>
        <p:nvSpPr>
          <p:cNvPr id="2" name="1 Rectángulo"/>
          <p:cNvSpPr/>
          <p:nvPr/>
        </p:nvSpPr>
        <p:spPr>
          <a:xfrm>
            <a:off x="1403648" y="2132856"/>
            <a:ext cx="7056784" cy="4247317"/>
          </a:xfrm>
          <a:prstGeom prst="rect">
            <a:avLst/>
          </a:prstGeom>
        </p:spPr>
        <p:txBody>
          <a:bodyPr wrap="square">
            <a:spAutoFit/>
          </a:bodyPr>
          <a:lstStyle/>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El oído equilibra nuestro cuerpo. </a:t>
            </a:r>
          </a:p>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En el oído interno se encuentran unos canales semicirculares y el vestíbulo, que son los encargados de mantenernos derechos. Estos canales poseen células que detectan cada cambio de posición de la cabeza e informan al cerebro, el cual responde enviando órdenes a los músculos para mantenernos en equilibrio en cada movimiento.</a:t>
            </a:r>
          </a:p>
          <a:p>
            <a:pPr algn="r"/>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endParaRPr lang="es-ES" dirty="0">
              <a:effectLst>
                <a:glow rad="228600">
                  <a:schemeClr val="accent2">
                    <a:satMod val="175000"/>
                    <a:alpha val="40000"/>
                  </a:schemeClr>
                </a:glow>
              </a:effectLst>
            </a:endParaRPr>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1" descr="Post"/>
          <p:cNvPicPr>
            <a:picLocks noChangeAspect="1" noChangeArrowheads="1"/>
          </p:cNvPicPr>
          <p:nvPr/>
        </p:nvPicPr>
        <p:blipFill>
          <a:blip r:embed="rId2" cstate="print"/>
          <a:srcRect r="8656"/>
          <a:stretch>
            <a:fillRect/>
          </a:stretch>
        </p:blipFill>
        <p:spPr bwMode="auto">
          <a:xfrm>
            <a:off x="-252536" y="0"/>
            <a:ext cx="9396536" cy="6858000"/>
          </a:xfrm>
          <a:prstGeom prst="rect">
            <a:avLst/>
          </a:prstGeom>
          <a:noFill/>
        </p:spPr>
      </p:pic>
      <p:sp>
        <p:nvSpPr>
          <p:cNvPr id="2" name="1 Título"/>
          <p:cNvSpPr>
            <a:spLocks noGrp="1"/>
          </p:cNvSpPr>
          <p:nvPr>
            <p:ph type="ctrTitle"/>
          </p:nvPr>
        </p:nvSpPr>
        <p:spPr>
          <a:xfrm>
            <a:off x="0" y="0"/>
            <a:ext cx="9144000" cy="6858000"/>
          </a:xfrm>
        </p:spPr>
        <p:txBody>
          <a:bodyPr/>
          <a:lstStyle/>
          <a:p>
            <a:endParaRPr lang="es-ES" dirty="0"/>
          </a:p>
        </p:txBody>
      </p:sp>
      <p:sp>
        <p:nvSpPr>
          <p:cNvPr id="6" name="5 Triángulo rectángulo"/>
          <p:cNvSpPr/>
          <p:nvPr/>
        </p:nvSpPr>
        <p:spPr>
          <a:xfrm>
            <a:off x="0" y="4071942"/>
            <a:ext cx="9144000" cy="2786058"/>
          </a:xfrm>
          <a:prstGeom prst="r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3071810"/>
          </a:xfrm>
          <a:prstGeom prst="r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nillo"/>
          <p:cNvSpPr/>
          <p:nvPr/>
        </p:nvSpPr>
        <p:spPr>
          <a:xfrm>
            <a:off x="0" y="357166"/>
            <a:ext cx="928662" cy="3571900"/>
          </a:xfrm>
          <a:prstGeom prst="donut">
            <a:avLst>
              <a:gd name="adj" fmla="val 18846"/>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28596" y="500042"/>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00100" y="642918"/>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04" y="857232"/>
            <a:ext cx="1071538" cy="3786214"/>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143108" y="1000108"/>
            <a:ext cx="1071538" cy="3786214"/>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206" y="1142984"/>
            <a:ext cx="928662" cy="3786214"/>
          </a:xfrm>
          <a:prstGeom prst="donut">
            <a:avLst>
              <a:gd name="adj" fmla="val 18846"/>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643306" y="1571612"/>
            <a:ext cx="1071538" cy="3643338"/>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214810" y="1714488"/>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786314" y="1857364"/>
            <a:ext cx="1071538" cy="3786214"/>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2071678"/>
            <a:ext cx="928662" cy="3714776"/>
          </a:xfrm>
          <a:prstGeom prst="donut">
            <a:avLst>
              <a:gd name="adj" fmla="val 18846"/>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715008" y="2214554"/>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286512" y="2357430"/>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786578" y="2571744"/>
            <a:ext cx="1071538" cy="3571900"/>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429520" y="2714620"/>
            <a:ext cx="1071538" cy="3643338"/>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56" y="2857496"/>
            <a:ext cx="928662" cy="3643338"/>
          </a:xfrm>
          <a:prstGeom prst="donut">
            <a:avLst>
              <a:gd name="adj" fmla="val 18846"/>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286776" y="2928934"/>
            <a:ext cx="1071538" cy="3714776"/>
          </a:xfrm>
          <a:prstGeom prst="donut">
            <a:avLst>
              <a:gd name="adj" fmla="val 16064"/>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lide(fromRight)">
                                      <p:cBhvr>
                                        <p:cTn id="7" dur="2000"/>
                                        <p:tgtEl>
                                          <p:spTgt spid="7"/>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lide(fromLeft)">
                                      <p:cBhvr>
                                        <p:cTn id="10" dur="2000"/>
                                        <p:tgtEl>
                                          <p:spTgt spid="6"/>
                                        </p:tgtEl>
                                      </p:cBhvr>
                                    </p:animEffect>
                                  </p:childTnLst>
                                </p:cTn>
                              </p:par>
                              <p:par>
                                <p:cTn id="11" presetID="2" presetClass="entr" presetSubtype="9"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0-#ppt_w/2"/>
                                          </p:val>
                                        </p:tav>
                                        <p:tav tm="100000">
                                          <p:val>
                                            <p:strVal val="#ppt_x"/>
                                          </p:val>
                                        </p:tav>
                                      </p:tavLst>
                                    </p:anim>
                                    <p:anim calcmode="lin" valueType="num">
                                      <p:cBhvr additive="base">
                                        <p:cTn id="38" dur="2000" fill="hold"/>
                                        <p:tgtEl>
                                          <p:spTgt spid="14"/>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1+#ppt_w/2"/>
                                          </p:val>
                                        </p:tav>
                                        <p:tav tm="100000">
                                          <p:val>
                                            <p:strVal val="#ppt_x"/>
                                          </p:val>
                                        </p:tav>
                                      </p:tavLst>
                                    </p:anim>
                                    <p:anim calcmode="lin" valueType="num">
                                      <p:cBhvr additive="base">
                                        <p:cTn id="42" dur="2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0-#ppt_w/2"/>
                                          </p:val>
                                        </p:tav>
                                        <p:tav tm="100000">
                                          <p:val>
                                            <p:strVal val="#ppt_x"/>
                                          </p:val>
                                        </p:tav>
                                      </p:tavLst>
                                    </p:anim>
                                    <p:anim calcmode="lin" valueType="num">
                                      <p:cBhvr additive="base">
                                        <p:cTn id="46" dur="2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2000" fill="hold"/>
                                        <p:tgtEl>
                                          <p:spTgt spid="17"/>
                                        </p:tgtEl>
                                        <p:attrNameLst>
                                          <p:attrName>ppt_x</p:attrName>
                                        </p:attrNameLst>
                                      </p:cBhvr>
                                      <p:tavLst>
                                        <p:tav tm="0">
                                          <p:val>
                                            <p:strVal val="1+#ppt_w/2"/>
                                          </p:val>
                                        </p:tav>
                                        <p:tav tm="100000">
                                          <p:val>
                                            <p:strVal val="#ppt_x"/>
                                          </p:val>
                                        </p:tav>
                                      </p:tavLst>
                                    </p:anim>
                                    <p:anim calcmode="lin" valueType="num">
                                      <p:cBhvr additive="base">
                                        <p:cTn id="50" dur="2000" fill="hold"/>
                                        <p:tgtEl>
                                          <p:spTgt spid="17"/>
                                        </p:tgtEl>
                                        <p:attrNameLst>
                                          <p:attrName>ppt_y</p:attrName>
                                        </p:attrNameLst>
                                      </p:cBhvr>
                                      <p:tavLst>
                                        <p:tav tm="0">
                                          <p:val>
                                            <p:strVal val="1+#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2000" fill="hold"/>
                                        <p:tgtEl>
                                          <p:spTgt spid="18"/>
                                        </p:tgtEl>
                                        <p:attrNameLst>
                                          <p:attrName>ppt_x</p:attrName>
                                        </p:attrNameLst>
                                      </p:cBhvr>
                                      <p:tavLst>
                                        <p:tav tm="0">
                                          <p:val>
                                            <p:strVal val="0-#ppt_w/2"/>
                                          </p:val>
                                        </p:tav>
                                        <p:tav tm="100000">
                                          <p:val>
                                            <p:strVal val="#ppt_x"/>
                                          </p:val>
                                        </p:tav>
                                      </p:tavLst>
                                    </p:anim>
                                    <p:anim calcmode="lin" valueType="num">
                                      <p:cBhvr additive="base">
                                        <p:cTn id="54" dur="2000" fill="hold"/>
                                        <p:tgtEl>
                                          <p:spTgt spid="18"/>
                                        </p:tgtEl>
                                        <p:attrNameLst>
                                          <p:attrName>ppt_y</p:attrName>
                                        </p:attrNameLst>
                                      </p:cBhvr>
                                      <p:tavLst>
                                        <p:tav tm="0">
                                          <p:val>
                                            <p:strVal val="0-#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2000" fill="hold"/>
                                        <p:tgtEl>
                                          <p:spTgt spid="19"/>
                                        </p:tgtEl>
                                        <p:attrNameLst>
                                          <p:attrName>ppt_x</p:attrName>
                                        </p:attrNameLst>
                                      </p:cBhvr>
                                      <p:tavLst>
                                        <p:tav tm="0">
                                          <p:val>
                                            <p:strVal val="1+#ppt_w/2"/>
                                          </p:val>
                                        </p:tav>
                                        <p:tav tm="100000">
                                          <p:val>
                                            <p:strVal val="#ppt_x"/>
                                          </p:val>
                                        </p:tav>
                                      </p:tavLst>
                                    </p:anim>
                                    <p:anim calcmode="lin" valueType="num">
                                      <p:cBhvr additive="base">
                                        <p:cTn id="58" dur="2000" fill="hold"/>
                                        <p:tgtEl>
                                          <p:spTgt spid="19"/>
                                        </p:tgtEl>
                                        <p:attrNameLst>
                                          <p:attrName>ppt_y</p:attrName>
                                        </p:attrNameLst>
                                      </p:cBhvr>
                                      <p:tavLst>
                                        <p:tav tm="0">
                                          <p:val>
                                            <p:strVal val="1+#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2000" fill="hold"/>
                                        <p:tgtEl>
                                          <p:spTgt spid="20"/>
                                        </p:tgtEl>
                                        <p:attrNameLst>
                                          <p:attrName>ppt_x</p:attrName>
                                        </p:attrNameLst>
                                      </p:cBhvr>
                                      <p:tavLst>
                                        <p:tav tm="0">
                                          <p:val>
                                            <p:strVal val="0-#ppt_w/2"/>
                                          </p:val>
                                        </p:tav>
                                        <p:tav tm="100000">
                                          <p:val>
                                            <p:strVal val="#ppt_x"/>
                                          </p:val>
                                        </p:tav>
                                      </p:tavLst>
                                    </p:anim>
                                    <p:anim calcmode="lin" valueType="num">
                                      <p:cBhvr additive="base">
                                        <p:cTn id="62" dur="2000" fill="hold"/>
                                        <p:tgtEl>
                                          <p:spTgt spid="20"/>
                                        </p:tgtEl>
                                        <p:attrNameLst>
                                          <p:attrName>ppt_y</p:attrName>
                                        </p:attrNameLst>
                                      </p:cBhvr>
                                      <p:tavLst>
                                        <p:tav tm="0">
                                          <p:val>
                                            <p:strVal val="0-#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2000" fill="hold"/>
                                        <p:tgtEl>
                                          <p:spTgt spid="21"/>
                                        </p:tgtEl>
                                        <p:attrNameLst>
                                          <p:attrName>ppt_x</p:attrName>
                                        </p:attrNameLst>
                                      </p:cBhvr>
                                      <p:tavLst>
                                        <p:tav tm="0">
                                          <p:val>
                                            <p:strVal val="1+#ppt_w/2"/>
                                          </p:val>
                                        </p:tav>
                                        <p:tav tm="100000">
                                          <p:val>
                                            <p:strVal val="#ppt_x"/>
                                          </p:val>
                                        </p:tav>
                                      </p:tavLst>
                                    </p:anim>
                                    <p:anim calcmode="lin" valueType="num">
                                      <p:cBhvr additive="base">
                                        <p:cTn id="66" dur="2000" fill="hold"/>
                                        <p:tgtEl>
                                          <p:spTgt spid="21"/>
                                        </p:tgtEl>
                                        <p:attrNameLst>
                                          <p:attrName>ppt_y</p:attrName>
                                        </p:attrNameLst>
                                      </p:cBhvr>
                                      <p:tavLst>
                                        <p:tav tm="0">
                                          <p:val>
                                            <p:strVal val="1+#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000" fill="hold"/>
                                        <p:tgtEl>
                                          <p:spTgt spid="22"/>
                                        </p:tgtEl>
                                        <p:attrNameLst>
                                          <p:attrName>ppt_x</p:attrName>
                                        </p:attrNameLst>
                                      </p:cBhvr>
                                      <p:tavLst>
                                        <p:tav tm="0">
                                          <p:val>
                                            <p:strVal val="0-#ppt_w/2"/>
                                          </p:val>
                                        </p:tav>
                                        <p:tav tm="100000">
                                          <p:val>
                                            <p:strVal val="#ppt_x"/>
                                          </p:val>
                                        </p:tav>
                                      </p:tavLst>
                                    </p:anim>
                                    <p:anim calcmode="lin" valueType="num">
                                      <p:cBhvr additive="base">
                                        <p:cTn id="70" dur="2000" fill="hold"/>
                                        <p:tgtEl>
                                          <p:spTgt spid="22"/>
                                        </p:tgtEl>
                                        <p:attrNameLst>
                                          <p:attrName>ppt_y</p:attrName>
                                        </p:attrNameLst>
                                      </p:cBhvr>
                                      <p:tavLst>
                                        <p:tav tm="0">
                                          <p:val>
                                            <p:strVal val="0-#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2000" fill="hold"/>
                                        <p:tgtEl>
                                          <p:spTgt spid="23"/>
                                        </p:tgtEl>
                                        <p:attrNameLst>
                                          <p:attrName>ppt_x</p:attrName>
                                        </p:attrNameLst>
                                      </p:cBhvr>
                                      <p:tavLst>
                                        <p:tav tm="0">
                                          <p:val>
                                            <p:strVal val="1+#ppt_w/2"/>
                                          </p:val>
                                        </p:tav>
                                        <p:tav tm="100000">
                                          <p:val>
                                            <p:strVal val="#ppt_x"/>
                                          </p:val>
                                        </p:tav>
                                      </p:tavLst>
                                    </p:anim>
                                    <p:anim calcmode="lin" valueType="num">
                                      <p:cBhvr additive="base">
                                        <p:cTn id="74" dur="2000" fill="hold"/>
                                        <p:tgtEl>
                                          <p:spTgt spid="23"/>
                                        </p:tgtEl>
                                        <p:attrNameLst>
                                          <p:attrName>ppt_y</p:attrName>
                                        </p:attrNameLst>
                                      </p:cBhvr>
                                      <p:tavLst>
                                        <p:tav tm="0">
                                          <p:val>
                                            <p:strVal val="1+#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2000" fill="hold"/>
                                        <p:tgtEl>
                                          <p:spTgt spid="24"/>
                                        </p:tgtEl>
                                        <p:attrNameLst>
                                          <p:attrName>ppt_x</p:attrName>
                                        </p:attrNameLst>
                                      </p:cBhvr>
                                      <p:tavLst>
                                        <p:tav tm="0">
                                          <p:val>
                                            <p:strVal val="0-#ppt_w/2"/>
                                          </p:val>
                                        </p:tav>
                                        <p:tav tm="100000">
                                          <p:val>
                                            <p:strVal val="#ppt_x"/>
                                          </p:val>
                                        </p:tav>
                                      </p:tavLst>
                                    </p:anim>
                                    <p:anim calcmode="lin" valueType="num">
                                      <p:cBhvr additive="base">
                                        <p:cTn id="78" dur="2000" fill="hold"/>
                                        <p:tgtEl>
                                          <p:spTgt spid="24"/>
                                        </p:tgtEl>
                                        <p:attrNameLst>
                                          <p:attrName>ppt_y</p:attrName>
                                        </p:attrNameLst>
                                      </p:cBhvr>
                                      <p:tavLst>
                                        <p:tav tm="0">
                                          <p:val>
                                            <p:strVal val="0-#ppt_h/2"/>
                                          </p:val>
                                        </p:tav>
                                        <p:tav tm="100000">
                                          <p:val>
                                            <p:strVal val="#ppt_y"/>
                                          </p:val>
                                        </p:tav>
                                      </p:tavLst>
                                    </p:anim>
                                  </p:childTnLst>
                                </p:cTn>
                              </p:par>
                            </p:childTnLst>
                          </p:cTn>
                        </p:par>
                        <p:par>
                          <p:cTn id="79" fill="hold">
                            <p:stCondLst>
                              <p:cond delay="2000"/>
                            </p:stCondLst>
                            <p:childTnLst>
                              <p:par>
                                <p:cTn id="80" presetID="2" presetClass="exit" presetSubtype="2" fill="hold" grpId="1" nodeType="after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1+ppt_w/2"/>
                                          </p:val>
                                        </p:tav>
                                      </p:tavLst>
                                    </p:anim>
                                    <p:anim calcmode="lin" valueType="num">
                                      <p:cBhvr additive="base">
                                        <p:cTn id="82" dur="2000"/>
                                        <p:tgtEl>
                                          <p:spTgt spid="7"/>
                                        </p:tgtEl>
                                        <p:attrNameLst>
                                          <p:attrName>ppt_y</p:attrName>
                                        </p:attrNameLst>
                                      </p:cBhvr>
                                      <p:tavLst>
                                        <p:tav tm="0">
                                          <p:val>
                                            <p:strVal val="ppt_y"/>
                                          </p:val>
                                        </p:tav>
                                        <p:tav tm="100000">
                                          <p:val>
                                            <p:strVal val="ppt_y"/>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ppt_y"/>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1+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2" presetClass="exit" presetSubtype="2" fill="hold" grpId="1"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1+ppt_w/2"/>
                                          </p:val>
                                        </p:tav>
                                      </p:tavLst>
                                    </p:anim>
                                    <p:anim calcmode="lin" valueType="num">
                                      <p:cBhvr additive="base">
                                        <p:cTn id="110" dur="2000"/>
                                        <p:tgtEl>
                                          <p:spTgt spid="13"/>
                                        </p:tgtEl>
                                        <p:attrNameLst>
                                          <p:attrName>ppt_y</p:attrName>
                                        </p:attrNameLst>
                                      </p:cBhvr>
                                      <p:tavLst>
                                        <p:tav tm="0">
                                          <p:val>
                                            <p:strVal val="ppt_y"/>
                                          </p:val>
                                        </p:tav>
                                        <p:tav tm="100000">
                                          <p:val>
                                            <p:strVal val="ppt_y"/>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2" fill="hold" grpId="1"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1+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6"/>
                                        </p:tgtEl>
                                        <p:attrNameLst>
                                          <p:attrName>ppt_x</p:attrName>
                                        </p:attrNameLst>
                                      </p:cBhvr>
                                      <p:tavLst>
                                        <p:tav tm="0">
                                          <p:val>
                                            <p:strVal val="ppt_x"/>
                                          </p:val>
                                        </p:tav>
                                        <p:tav tm="100000">
                                          <p:val>
                                            <p:strVal val="0-ppt_w/2"/>
                                          </p:val>
                                        </p:tav>
                                      </p:tavLst>
                                    </p:anim>
                                    <p:anim calcmode="lin" valueType="num">
                                      <p:cBhvr additive="base">
                                        <p:cTn id="122" dur="2000"/>
                                        <p:tgtEl>
                                          <p:spTgt spid="16"/>
                                        </p:tgtEl>
                                        <p:attrNameLst>
                                          <p:attrName>ppt_y</p:attrName>
                                        </p:attrNameLst>
                                      </p:cBhvr>
                                      <p:tavLst>
                                        <p:tav tm="0">
                                          <p:val>
                                            <p:strVal val="ppt_y"/>
                                          </p:val>
                                        </p:tav>
                                        <p:tav tm="100000">
                                          <p:val>
                                            <p:strVal val="ppt_y"/>
                                          </p:val>
                                        </p:tav>
                                      </p:tavLst>
                                    </p:anim>
                                    <p:set>
                                      <p:cBhvr>
                                        <p:cTn id="123" dur="1" fill="hold">
                                          <p:stCondLst>
                                            <p:cond delay="1999"/>
                                          </p:stCondLst>
                                        </p:cTn>
                                        <p:tgtEl>
                                          <p:spTgt spid="16"/>
                                        </p:tgtEl>
                                        <p:attrNameLst>
                                          <p:attrName>style.visibility</p:attrName>
                                        </p:attrNameLst>
                                      </p:cBhvr>
                                      <p:to>
                                        <p:strVal val="hidden"/>
                                      </p:to>
                                    </p:set>
                                  </p:childTnLst>
                                </p:cTn>
                              </p:par>
                              <p:par>
                                <p:cTn id="124" presetID="2" presetClass="exit" presetSubtype="2" fill="hold" grpId="1" nodeType="withEffect">
                                  <p:stCondLst>
                                    <p:cond delay="0"/>
                                  </p:stCondLst>
                                  <p:childTnLst>
                                    <p:anim calcmode="lin" valueType="num">
                                      <p:cBhvr additive="base">
                                        <p:cTn id="125" dur="2000"/>
                                        <p:tgtEl>
                                          <p:spTgt spid="17"/>
                                        </p:tgtEl>
                                        <p:attrNameLst>
                                          <p:attrName>ppt_x</p:attrName>
                                        </p:attrNameLst>
                                      </p:cBhvr>
                                      <p:tavLst>
                                        <p:tav tm="0">
                                          <p:val>
                                            <p:strVal val="ppt_x"/>
                                          </p:val>
                                        </p:tav>
                                        <p:tav tm="100000">
                                          <p:val>
                                            <p:strVal val="1+ppt_w/2"/>
                                          </p:val>
                                        </p:tav>
                                      </p:tavLst>
                                    </p:anim>
                                    <p:anim calcmode="lin" valueType="num">
                                      <p:cBhvr additive="base">
                                        <p:cTn id="126" dur="2000"/>
                                        <p:tgtEl>
                                          <p:spTgt spid="17"/>
                                        </p:tgtEl>
                                        <p:attrNameLst>
                                          <p:attrName>ppt_y</p:attrName>
                                        </p:attrNameLst>
                                      </p:cBhvr>
                                      <p:tavLst>
                                        <p:tav tm="0">
                                          <p:val>
                                            <p:strVal val="ppt_y"/>
                                          </p:val>
                                        </p:tav>
                                        <p:tav tm="100000">
                                          <p:val>
                                            <p:strVal val="ppt_y"/>
                                          </p:val>
                                        </p:tav>
                                      </p:tavLst>
                                    </p:anim>
                                    <p:set>
                                      <p:cBhvr>
                                        <p:cTn id="127" dur="1" fill="hold">
                                          <p:stCondLst>
                                            <p:cond delay="1999"/>
                                          </p:stCondLst>
                                        </p:cTn>
                                        <p:tgtEl>
                                          <p:spTgt spid="17"/>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8"/>
                                        </p:tgtEl>
                                        <p:attrNameLst>
                                          <p:attrName>ppt_x</p:attrName>
                                        </p:attrNameLst>
                                      </p:cBhvr>
                                      <p:tavLst>
                                        <p:tav tm="0">
                                          <p:val>
                                            <p:strVal val="ppt_x"/>
                                          </p:val>
                                        </p:tav>
                                        <p:tav tm="100000">
                                          <p:val>
                                            <p:strVal val="0-ppt_w/2"/>
                                          </p:val>
                                        </p:tav>
                                      </p:tavLst>
                                    </p:anim>
                                    <p:anim calcmode="lin" valueType="num">
                                      <p:cBhvr additive="base">
                                        <p:cTn id="130" dur="2000"/>
                                        <p:tgtEl>
                                          <p:spTgt spid="18"/>
                                        </p:tgtEl>
                                        <p:attrNameLst>
                                          <p:attrName>ppt_y</p:attrName>
                                        </p:attrNameLst>
                                      </p:cBhvr>
                                      <p:tavLst>
                                        <p:tav tm="0">
                                          <p:val>
                                            <p:strVal val="ppt_y"/>
                                          </p:val>
                                        </p:tav>
                                        <p:tav tm="100000">
                                          <p:val>
                                            <p:strVal val="ppt_y"/>
                                          </p:val>
                                        </p:tav>
                                      </p:tavLst>
                                    </p:anim>
                                    <p:set>
                                      <p:cBhvr>
                                        <p:cTn id="131" dur="1" fill="hold">
                                          <p:stCondLst>
                                            <p:cond delay="1999"/>
                                          </p:stCondLst>
                                        </p:cTn>
                                        <p:tgtEl>
                                          <p:spTgt spid="18"/>
                                        </p:tgtEl>
                                        <p:attrNameLst>
                                          <p:attrName>style.visibility</p:attrName>
                                        </p:attrNameLst>
                                      </p:cBhvr>
                                      <p:to>
                                        <p:strVal val="hidden"/>
                                      </p:to>
                                    </p:set>
                                  </p:childTnLst>
                                </p:cTn>
                              </p:par>
                              <p:par>
                                <p:cTn id="132" presetID="2" presetClass="exit" presetSubtype="2" fill="hold" grpId="1" nodeType="withEffect">
                                  <p:stCondLst>
                                    <p:cond delay="0"/>
                                  </p:stCondLst>
                                  <p:childTnLst>
                                    <p:anim calcmode="lin" valueType="num">
                                      <p:cBhvr additive="base">
                                        <p:cTn id="133" dur="2000"/>
                                        <p:tgtEl>
                                          <p:spTgt spid="19"/>
                                        </p:tgtEl>
                                        <p:attrNameLst>
                                          <p:attrName>ppt_x</p:attrName>
                                        </p:attrNameLst>
                                      </p:cBhvr>
                                      <p:tavLst>
                                        <p:tav tm="0">
                                          <p:val>
                                            <p:strVal val="ppt_x"/>
                                          </p:val>
                                        </p:tav>
                                        <p:tav tm="100000">
                                          <p:val>
                                            <p:strVal val="1+ppt_w/2"/>
                                          </p:val>
                                        </p:tav>
                                      </p:tavLst>
                                    </p:anim>
                                    <p:anim calcmode="lin" valueType="num">
                                      <p:cBhvr additive="base">
                                        <p:cTn id="134" dur="2000"/>
                                        <p:tgtEl>
                                          <p:spTgt spid="19"/>
                                        </p:tgtEl>
                                        <p:attrNameLst>
                                          <p:attrName>ppt_y</p:attrName>
                                        </p:attrNameLst>
                                      </p:cBhvr>
                                      <p:tavLst>
                                        <p:tav tm="0">
                                          <p:val>
                                            <p:strVal val="ppt_y"/>
                                          </p:val>
                                        </p:tav>
                                        <p:tav tm="100000">
                                          <p:val>
                                            <p:strVal val="ppt_y"/>
                                          </p:val>
                                        </p:tav>
                                      </p:tavLst>
                                    </p:anim>
                                    <p:set>
                                      <p:cBhvr>
                                        <p:cTn id="135" dur="1" fill="hold">
                                          <p:stCondLst>
                                            <p:cond delay="1999"/>
                                          </p:stCondLst>
                                        </p:cTn>
                                        <p:tgtEl>
                                          <p:spTgt spid="19"/>
                                        </p:tgtEl>
                                        <p:attrNameLst>
                                          <p:attrName>style.visibility</p:attrName>
                                        </p:attrNameLst>
                                      </p:cBhvr>
                                      <p:to>
                                        <p:strVal val="hidden"/>
                                      </p:to>
                                    </p:set>
                                  </p:childTnLst>
                                </p:cTn>
                              </p:par>
                              <p:par>
                                <p:cTn id="136" presetID="2" presetClass="exit" presetSubtype="8" fill="hold" grpId="1" nodeType="withEffect">
                                  <p:stCondLst>
                                    <p:cond delay="0"/>
                                  </p:stCondLst>
                                  <p:childTnLst>
                                    <p:anim calcmode="lin" valueType="num">
                                      <p:cBhvr additive="base">
                                        <p:cTn id="137" dur="2000"/>
                                        <p:tgtEl>
                                          <p:spTgt spid="20"/>
                                        </p:tgtEl>
                                        <p:attrNameLst>
                                          <p:attrName>ppt_x</p:attrName>
                                        </p:attrNameLst>
                                      </p:cBhvr>
                                      <p:tavLst>
                                        <p:tav tm="0">
                                          <p:val>
                                            <p:strVal val="ppt_x"/>
                                          </p:val>
                                        </p:tav>
                                        <p:tav tm="100000">
                                          <p:val>
                                            <p:strVal val="0-ppt_w/2"/>
                                          </p:val>
                                        </p:tav>
                                      </p:tavLst>
                                    </p:anim>
                                    <p:anim calcmode="lin" valueType="num">
                                      <p:cBhvr additive="base">
                                        <p:cTn id="138" dur="2000"/>
                                        <p:tgtEl>
                                          <p:spTgt spid="20"/>
                                        </p:tgtEl>
                                        <p:attrNameLst>
                                          <p:attrName>ppt_y</p:attrName>
                                        </p:attrNameLst>
                                      </p:cBhvr>
                                      <p:tavLst>
                                        <p:tav tm="0">
                                          <p:val>
                                            <p:strVal val="ppt_y"/>
                                          </p:val>
                                        </p:tav>
                                        <p:tav tm="100000">
                                          <p:val>
                                            <p:strVal val="ppt_y"/>
                                          </p:val>
                                        </p:tav>
                                      </p:tavLst>
                                    </p:anim>
                                    <p:set>
                                      <p:cBhvr>
                                        <p:cTn id="139" dur="1" fill="hold">
                                          <p:stCondLst>
                                            <p:cond delay="1999"/>
                                          </p:stCondLst>
                                        </p:cTn>
                                        <p:tgtEl>
                                          <p:spTgt spid="20"/>
                                        </p:tgtEl>
                                        <p:attrNameLst>
                                          <p:attrName>style.visibility</p:attrName>
                                        </p:attrNameLst>
                                      </p:cBhvr>
                                      <p:to>
                                        <p:strVal val="hidden"/>
                                      </p:to>
                                    </p:set>
                                  </p:childTnLst>
                                </p:cTn>
                              </p:par>
                              <p:par>
                                <p:cTn id="140" presetID="2" presetClass="exit" presetSubtype="2" fill="hold" grpId="1" nodeType="withEffect">
                                  <p:stCondLst>
                                    <p:cond delay="0"/>
                                  </p:stCondLst>
                                  <p:childTnLst>
                                    <p:anim calcmode="lin" valueType="num">
                                      <p:cBhvr additive="base">
                                        <p:cTn id="141" dur="2000"/>
                                        <p:tgtEl>
                                          <p:spTgt spid="21"/>
                                        </p:tgtEl>
                                        <p:attrNameLst>
                                          <p:attrName>ppt_x</p:attrName>
                                        </p:attrNameLst>
                                      </p:cBhvr>
                                      <p:tavLst>
                                        <p:tav tm="0">
                                          <p:val>
                                            <p:strVal val="ppt_x"/>
                                          </p:val>
                                        </p:tav>
                                        <p:tav tm="100000">
                                          <p:val>
                                            <p:strVal val="1+ppt_w/2"/>
                                          </p:val>
                                        </p:tav>
                                      </p:tavLst>
                                    </p:anim>
                                    <p:anim calcmode="lin" valueType="num">
                                      <p:cBhvr additive="base">
                                        <p:cTn id="142" dur="2000"/>
                                        <p:tgtEl>
                                          <p:spTgt spid="21"/>
                                        </p:tgtEl>
                                        <p:attrNameLst>
                                          <p:attrName>ppt_y</p:attrName>
                                        </p:attrNameLst>
                                      </p:cBhvr>
                                      <p:tavLst>
                                        <p:tav tm="0">
                                          <p:val>
                                            <p:strVal val="ppt_y"/>
                                          </p:val>
                                        </p:tav>
                                        <p:tav tm="100000">
                                          <p:val>
                                            <p:strVal val="ppt_y"/>
                                          </p:val>
                                        </p:tav>
                                      </p:tavLst>
                                    </p:anim>
                                    <p:set>
                                      <p:cBhvr>
                                        <p:cTn id="143" dur="1" fill="hold">
                                          <p:stCondLst>
                                            <p:cond delay="1999"/>
                                          </p:stCondLst>
                                        </p:cTn>
                                        <p:tgtEl>
                                          <p:spTgt spid="21"/>
                                        </p:tgtEl>
                                        <p:attrNameLst>
                                          <p:attrName>style.visibility</p:attrName>
                                        </p:attrNameLst>
                                      </p:cBhvr>
                                      <p:to>
                                        <p:strVal val="hidden"/>
                                      </p:to>
                                    </p:set>
                                  </p:childTnLst>
                                </p:cTn>
                              </p:par>
                              <p:par>
                                <p:cTn id="144" presetID="2" presetClass="exit" presetSubtype="8" fill="hold" grpId="1" nodeType="withEffect">
                                  <p:stCondLst>
                                    <p:cond delay="0"/>
                                  </p:stCondLst>
                                  <p:childTnLst>
                                    <p:anim calcmode="lin" valueType="num">
                                      <p:cBhvr additive="base">
                                        <p:cTn id="145" dur="2000"/>
                                        <p:tgtEl>
                                          <p:spTgt spid="22"/>
                                        </p:tgtEl>
                                        <p:attrNameLst>
                                          <p:attrName>ppt_x</p:attrName>
                                        </p:attrNameLst>
                                      </p:cBhvr>
                                      <p:tavLst>
                                        <p:tav tm="0">
                                          <p:val>
                                            <p:strVal val="ppt_x"/>
                                          </p:val>
                                        </p:tav>
                                        <p:tav tm="100000">
                                          <p:val>
                                            <p:strVal val="0-ppt_w/2"/>
                                          </p:val>
                                        </p:tav>
                                      </p:tavLst>
                                    </p:anim>
                                    <p:anim calcmode="lin" valueType="num">
                                      <p:cBhvr additive="base">
                                        <p:cTn id="146" dur="2000"/>
                                        <p:tgtEl>
                                          <p:spTgt spid="22"/>
                                        </p:tgtEl>
                                        <p:attrNameLst>
                                          <p:attrName>ppt_y</p:attrName>
                                        </p:attrNameLst>
                                      </p:cBhvr>
                                      <p:tavLst>
                                        <p:tav tm="0">
                                          <p:val>
                                            <p:strVal val="ppt_y"/>
                                          </p:val>
                                        </p:tav>
                                        <p:tav tm="100000">
                                          <p:val>
                                            <p:strVal val="ppt_y"/>
                                          </p:val>
                                        </p:tav>
                                      </p:tavLst>
                                    </p:anim>
                                    <p:set>
                                      <p:cBhvr>
                                        <p:cTn id="147" dur="1" fill="hold">
                                          <p:stCondLst>
                                            <p:cond delay="1999"/>
                                          </p:stCondLst>
                                        </p:cTn>
                                        <p:tgtEl>
                                          <p:spTgt spid="22"/>
                                        </p:tgtEl>
                                        <p:attrNameLst>
                                          <p:attrName>style.visibility</p:attrName>
                                        </p:attrNameLst>
                                      </p:cBhvr>
                                      <p:to>
                                        <p:strVal val="hidden"/>
                                      </p:to>
                                    </p:set>
                                  </p:childTnLst>
                                </p:cTn>
                              </p:par>
                              <p:par>
                                <p:cTn id="148" presetID="2" presetClass="exit" presetSubtype="2" fill="hold" grpId="1" nodeType="withEffect">
                                  <p:stCondLst>
                                    <p:cond delay="0"/>
                                  </p:stCondLst>
                                  <p:childTnLst>
                                    <p:anim calcmode="lin" valueType="num">
                                      <p:cBhvr additive="base">
                                        <p:cTn id="149" dur="2000"/>
                                        <p:tgtEl>
                                          <p:spTgt spid="23"/>
                                        </p:tgtEl>
                                        <p:attrNameLst>
                                          <p:attrName>ppt_x</p:attrName>
                                        </p:attrNameLst>
                                      </p:cBhvr>
                                      <p:tavLst>
                                        <p:tav tm="0">
                                          <p:val>
                                            <p:strVal val="ppt_x"/>
                                          </p:val>
                                        </p:tav>
                                        <p:tav tm="100000">
                                          <p:val>
                                            <p:strVal val="1+ppt_w/2"/>
                                          </p:val>
                                        </p:tav>
                                      </p:tavLst>
                                    </p:anim>
                                    <p:anim calcmode="lin" valueType="num">
                                      <p:cBhvr additive="base">
                                        <p:cTn id="150" dur="2000"/>
                                        <p:tgtEl>
                                          <p:spTgt spid="23"/>
                                        </p:tgtEl>
                                        <p:attrNameLst>
                                          <p:attrName>ppt_y</p:attrName>
                                        </p:attrNameLst>
                                      </p:cBhvr>
                                      <p:tavLst>
                                        <p:tav tm="0">
                                          <p:val>
                                            <p:strVal val="ppt_y"/>
                                          </p:val>
                                        </p:tav>
                                        <p:tav tm="100000">
                                          <p:val>
                                            <p:strVal val="ppt_y"/>
                                          </p:val>
                                        </p:tav>
                                      </p:tavLst>
                                    </p:anim>
                                    <p:set>
                                      <p:cBhvr>
                                        <p:cTn id="151" dur="1" fill="hold">
                                          <p:stCondLst>
                                            <p:cond delay="1999"/>
                                          </p:stCondLst>
                                        </p:cTn>
                                        <p:tgtEl>
                                          <p:spTgt spid="23"/>
                                        </p:tgtEl>
                                        <p:attrNameLst>
                                          <p:attrName>style.visibility</p:attrName>
                                        </p:attrNameLst>
                                      </p:cBhvr>
                                      <p:to>
                                        <p:strVal val="hidden"/>
                                      </p:to>
                                    </p:set>
                                  </p:childTnLst>
                                </p:cTn>
                              </p:par>
                              <p:par>
                                <p:cTn id="152" presetID="2" presetClass="exit" presetSubtype="8" fill="hold" grpId="1" nodeType="withEffect">
                                  <p:stCondLst>
                                    <p:cond delay="0"/>
                                  </p:stCondLst>
                                  <p:childTnLst>
                                    <p:anim calcmode="lin" valueType="num">
                                      <p:cBhvr additive="base">
                                        <p:cTn id="153" dur="2000"/>
                                        <p:tgtEl>
                                          <p:spTgt spid="24"/>
                                        </p:tgtEl>
                                        <p:attrNameLst>
                                          <p:attrName>ppt_x</p:attrName>
                                        </p:attrNameLst>
                                      </p:cBhvr>
                                      <p:tavLst>
                                        <p:tav tm="0">
                                          <p:val>
                                            <p:strVal val="ppt_x"/>
                                          </p:val>
                                        </p:tav>
                                        <p:tav tm="100000">
                                          <p:val>
                                            <p:strVal val="0-ppt_w/2"/>
                                          </p:val>
                                        </p:tav>
                                      </p:tavLst>
                                    </p:anim>
                                    <p:anim calcmode="lin" valueType="num">
                                      <p:cBhvr additive="base">
                                        <p:cTn id="154" dur="2000"/>
                                        <p:tgtEl>
                                          <p:spTgt spid="24"/>
                                        </p:tgtEl>
                                        <p:attrNameLst>
                                          <p:attrName>ppt_y</p:attrName>
                                        </p:attrNameLst>
                                      </p:cBhvr>
                                      <p:tavLst>
                                        <p:tav tm="0">
                                          <p:val>
                                            <p:strVal val="ppt_y"/>
                                          </p:val>
                                        </p:tav>
                                        <p:tav tm="100000">
                                          <p:val>
                                            <p:strVal val="ppt_y"/>
                                          </p:val>
                                        </p:tav>
                                      </p:tavLst>
                                    </p:anim>
                                    <p:set>
                                      <p:cBhvr>
                                        <p:cTn id="155" dur="1" fill="hold">
                                          <p:stCondLst>
                                            <p:cond delay="1999"/>
                                          </p:stCondLst>
                                        </p:cTn>
                                        <p:tgtEl>
                                          <p:spTgt spid="24"/>
                                        </p:tgtEl>
                                        <p:attrNameLst>
                                          <p:attrName>style.visibility</p:attrName>
                                        </p:attrNameLst>
                                      </p:cBhvr>
                                      <p:to>
                                        <p:strVal val="hidden"/>
                                      </p:to>
                                    </p:set>
                                  </p:childTnLst>
                                </p:cTn>
                              </p:par>
                              <p:par>
                                <p:cTn id="156" presetID="17" presetClass="entr" presetSubtype="10" fill="hold" nodeType="withEffect">
                                  <p:stCondLst>
                                    <p:cond delay="0"/>
                                  </p:stCondLst>
                                  <p:childTnLst>
                                    <p:set>
                                      <p:cBhvr>
                                        <p:cTn id="157" dur="1" fill="hold">
                                          <p:stCondLst>
                                            <p:cond delay="0"/>
                                          </p:stCondLst>
                                        </p:cTn>
                                        <p:tgtEl>
                                          <p:spTgt spid="25"/>
                                        </p:tgtEl>
                                        <p:attrNameLst>
                                          <p:attrName>style.visibility</p:attrName>
                                        </p:attrNameLst>
                                      </p:cBhvr>
                                      <p:to>
                                        <p:strVal val="visible"/>
                                      </p:to>
                                    </p:set>
                                    <p:anim calcmode="lin" valueType="num">
                                      <p:cBhvr>
                                        <p:cTn id="158" dur="3000" fill="hold"/>
                                        <p:tgtEl>
                                          <p:spTgt spid="25"/>
                                        </p:tgtEl>
                                        <p:attrNameLst>
                                          <p:attrName>ppt_w</p:attrName>
                                        </p:attrNameLst>
                                      </p:cBhvr>
                                      <p:tavLst>
                                        <p:tav tm="0">
                                          <p:val>
                                            <p:fltVal val="0"/>
                                          </p:val>
                                        </p:tav>
                                        <p:tav tm="100000">
                                          <p:val>
                                            <p:strVal val="#ppt_w"/>
                                          </p:val>
                                        </p:tav>
                                      </p:tavLst>
                                    </p:anim>
                                    <p:anim calcmode="lin" valueType="num">
                                      <p:cBhvr>
                                        <p:cTn id="159" dur="30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3" name="Picture 1" descr="Post"/>
          <p:cNvPicPr>
            <a:picLocks noChangeAspect="1" noChangeArrowheads="1"/>
          </p:cNvPicPr>
          <p:nvPr/>
        </p:nvPicPr>
        <p:blipFill>
          <a:blip r:embed="rId2" cstate="print"/>
          <a:srcRect r="8656"/>
          <a:stretch>
            <a:fillRect/>
          </a:stretch>
        </p:blipFill>
        <p:spPr bwMode="auto">
          <a:xfrm>
            <a:off x="-252536" y="0"/>
            <a:ext cx="9396536" cy="6858000"/>
          </a:xfrm>
          <a:prstGeom prst="rect">
            <a:avLst/>
          </a:prstGeom>
          <a:noFill/>
        </p:spPr>
      </p:pic>
      <p:sp>
        <p:nvSpPr>
          <p:cNvPr id="10035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p:txBody>
      </p:sp>
      <p:sp>
        <p:nvSpPr>
          <p:cNvPr id="4" name="3 Rectángulo"/>
          <p:cNvSpPr/>
          <p:nvPr/>
        </p:nvSpPr>
        <p:spPr>
          <a:xfrm>
            <a:off x="467544" y="404664"/>
            <a:ext cx="4572000" cy="1292662"/>
          </a:xfrm>
          <a:prstGeom prst="rect">
            <a:avLst/>
          </a:prstGeom>
        </p:spPr>
        <p:txBody>
          <a:bodyPr>
            <a:spAutoFit/>
          </a:bodyPr>
          <a:lstStyle/>
          <a:p>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Destapar los oídos</a:t>
            </a:r>
          </a:p>
          <a:p>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endParaRPr lang="es-ES" dirty="0">
              <a:effectLst>
                <a:glow rad="228600">
                  <a:schemeClr val="accent2">
                    <a:satMod val="175000"/>
                    <a:alpha val="40000"/>
                  </a:schemeClr>
                </a:glow>
              </a:effectLst>
            </a:endParaRPr>
          </a:p>
        </p:txBody>
      </p:sp>
    </p:spTree>
  </p:cSld>
  <p:clrMapOvr>
    <a:masterClrMapping/>
  </p:clrMapOvr>
  <p:transition spd="slow"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1" y="0"/>
            <a:ext cx="9144001" cy="6858000"/>
          </a:xfrm>
          <a:prstGeom prst="rect">
            <a:avLst/>
          </a:prstGeom>
          <a:noFill/>
        </p:spPr>
      </p:pic>
      <p:sp>
        <p:nvSpPr>
          <p:cNvPr id="2" name="1 Rectángulo"/>
          <p:cNvSpPr/>
          <p:nvPr/>
        </p:nvSpPr>
        <p:spPr>
          <a:xfrm>
            <a:off x="3851920" y="3645024"/>
            <a:ext cx="4572000" cy="2769989"/>
          </a:xfrm>
          <a:prstGeom prst="rect">
            <a:avLst/>
          </a:prstGeom>
        </p:spPr>
        <p:txBody>
          <a:bodyPr>
            <a:spAutoFit/>
          </a:bodyPr>
          <a:lstStyle/>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La sensación que tenemos al destaponar los oídos se debe a que la trompa de Eustaquio equilibra la presión del aire en el oído medio.</a:t>
            </a:r>
          </a:p>
          <a:p>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endParaRPr lang="es-ES" dirty="0">
              <a:effectLst>
                <a:glow rad="228600">
                  <a:schemeClr val="accent2">
                    <a:satMod val="175000"/>
                    <a:alpha val="40000"/>
                  </a:schemeClr>
                </a:glow>
              </a:effectLst>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 descr="cosas que no sabias"/>
          <p:cNvPicPr>
            <a:picLocks noChangeAspect="1" noChangeArrowheads="1"/>
          </p:cNvPicPr>
          <p:nvPr/>
        </p:nvPicPr>
        <p:blipFill>
          <a:blip r:embed="rId2" cstate="print"/>
          <a:srcRect/>
          <a:stretch>
            <a:fillRect/>
          </a:stretch>
        </p:blipFill>
        <p:spPr bwMode="auto">
          <a:xfrm>
            <a:off x="0" y="0"/>
            <a:ext cx="9162830" cy="6858000"/>
          </a:xfrm>
          <a:prstGeom prst="rect">
            <a:avLst/>
          </a:prstGeom>
          <a:noFill/>
        </p:spPr>
      </p:pic>
      <p:sp>
        <p:nvSpPr>
          <p:cNvPr id="5" name="4 Marco"/>
          <p:cNvSpPr/>
          <p:nvPr/>
        </p:nvSpPr>
        <p:spPr>
          <a:xfrm>
            <a:off x="0"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43000"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67744"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29000"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572000"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715000"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6876256"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8072438" y="0"/>
            <a:ext cx="1071562"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0" fill="hold"/>
                                        <p:tgtEl>
                                          <p:spTgt spid="13"/>
                                        </p:tgtEl>
                                        <p:attrNameLst>
                                          <p:attrName>ppt_w</p:attrName>
                                        </p:attrNameLst>
                                      </p:cBhvr>
                                      <p:tavLst>
                                        <p:tav tm="0">
                                          <p:val>
                                            <p:fltVal val="0"/>
                                          </p:val>
                                        </p:tav>
                                        <p:tav tm="100000">
                                          <p:val>
                                            <p:strVal val="#ppt_w"/>
                                          </p:val>
                                        </p:tav>
                                      </p:tavLst>
                                    </p:anim>
                                    <p:anim calcmode="lin" valueType="num">
                                      <p:cBhvr>
                                        <p:cTn id="40"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1" name="Picture 1" descr="cosas que no sabias"/>
          <p:cNvPicPr>
            <a:picLocks noChangeAspect="1" noChangeArrowheads="1"/>
          </p:cNvPicPr>
          <p:nvPr/>
        </p:nvPicPr>
        <p:blipFill>
          <a:blip r:embed="rId2" cstate="print"/>
          <a:srcRect/>
          <a:stretch>
            <a:fillRect/>
          </a:stretch>
        </p:blipFill>
        <p:spPr bwMode="auto">
          <a:xfrm>
            <a:off x="0" y="0"/>
            <a:ext cx="9162830" cy="6858000"/>
          </a:xfrm>
          <a:prstGeom prst="rect">
            <a:avLst/>
          </a:prstGeom>
          <a:noFill/>
        </p:spPr>
      </p:pic>
      <p:sp>
        <p:nvSpPr>
          <p:cNvPr id="10240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p:txBody>
      </p:sp>
      <p:sp>
        <p:nvSpPr>
          <p:cNvPr id="4" name="3 Rectángulo"/>
          <p:cNvSpPr/>
          <p:nvPr/>
        </p:nvSpPr>
        <p:spPr>
          <a:xfrm>
            <a:off x="251520" y="476672"/>
            <a:ext cx="3168352" cy="1661993"/>
          </a:xfrm>
          <a:prstGeom prst="rect">
            <a:avLst/>
          </a:prstGeom>
        </p:spPr>
        <p:txBody>
          <a:bodyPr wrap="square">
            <a:spAutoFit/>
          </a:bodyPr>
          <a:lstStyle/>
          <a:p>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Funciones distintas de los oídos</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duotone>
              <a:schemeClr val="accent5">
                <a:shade val="45000"/>
                <a:satMod val="135000"/>
              </a:schemeClr>
              <a:prstClr val="white"/>
            </a:duotone>
            <a:lum bright="21000"/>
          </a:blip>
          <a:srcRect/>
          <a:stretch>
            <a:fillRect/>
          </a:stretch>
        </p:blipFill>
        <p:spPr bwMode="auto">
          <a:xfrm>
            <a:off x="-1" y="0"/>
            <a:ext cx="9144001" cy="6858000"/>
          </a:xfrm>
          <a:prstGeom prst="rect">
            <a:avLst/>
          </a:prstGeom>
          <a:noFill/>
        </p:spPr>
      </p:pic>
      <p:sp>
        <p:nvSpPr>
          <p:cNvPr id="2" name="1 Rectángulo"/>
          <p:cNvSpPr/>
          <p:nvPr/>
        </p:nvSpPr>
        <p:spPr>
          <a:xfrm>
            <a:off x="3347864" y="2636912"/>
            <a:ext cx="5292080" cy="3508653"/>
          </a:xfrm>
          <a:prstGeom prst="rect">
            <a:avLst/>
          </a:prstGeom>
        </p:spPr>
        <p:txBody>
          <a:bodyPr wrap="square">
            <a:spAutoFit/>
          </a:bodyPr>
          <a:lstStyle/>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Algunos especialistas creen que los seres humanos procesamos los sonidos de distinta manera. Por ejemplo: el oído izquierdo percibe mejor la música, mientras que el oído derecho, es mejor para escuchar hablar a las personas.</a:t>
            </a:r>
          </a:p>
          <a:p>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endParaRPr lang="es-ES" dirty="0">
              <a:effectLst>
                <a:glow rad="228600">
                  <a:schemeClr val="accent2">
                    <a:satMod val="175000"/>
                    <a:alpha val="40000"/>
                  </a:schemeClr>
                </a:glow>
              </a:effectLst>
            </a:endParaRPr>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 descr="Oido"/>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
        <p:nvSpPr>
          <p:cNvPr id="9" name="8 Proceso"/>
          <p:cNvSpPr/>
          <p:nvPr/>
        </p:nvSpPr>
        <p:spPr>
          <a:xfrm>
            <a:off x="0" y="0"/>
            <a:ext cx="971550"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Proceso"/>
          <p:cNvSpPr/>
          <p:nvPr/>
        </p:nvSpPr>
        <p:spPr>
          <a:xfrm>
            <a:off x="971550" y="0"/>
            <a:ext cx="936625"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Proceso"/>
          <p:cNvSpPr/>
          <p:nvPr/>
        </p:nvSpPr>
        <p:spPr>
          <a:xfrm>
            <a:off x="1908175" y="0"/>
            <a:ext cx="1079500"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Proceso"/>
          <p:cNvSpPr/>
          <p:nvPr/>
        </p:nvSpPr>
        <p:spPr>
          <a:xfrm>
            <a:off x="2987675" y="0"/>
            <a:ext cx="1008063"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Proceso"/>
          <p:cNvSpPr/>
          <p:nvPr/>
        </p:nvSpPr>
        <p:spPr>
          <a:xfrm>
            <a:off x="4000496" y="0"/>
            <a:ext cx="1081087" cy="683895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Proceso"/>
          <p:cNvSpPr/>
          <p:nvPr/>
        </p:nvSpPr>
        <p:spPr>
          <a:xfrm>
            <a:off x="5076825" y="0"/>
            <a:ext cx="1008063"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Proceso"/>
          <p:cNvSpPr/>
          <p:nvPr/>
        </p:nvSpPr>
        <p:spPr>
          <a:xfrm>
            <a:off x="6084888" y="0"/>
            <a:ext cx="1008062"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Proceso"/>
          <p:cNvSpPr/>
          <p:nvPr/>
        </p:nvSpPr>
        <p:spPr>
          <a:xfrm>
            <a:off x="7092280" y="0"/>
            <a:ext cx="1003300"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Proceso"/>
          <p:cNvSpPr/>
          <p:nvPr/>
        </p:nvSpPr>
        <p:spPr>
          <a:xfrm>
            <a:off x="8028384" y="0"/>
            <a:ext cx="1115616"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9"/>
                                        </p:tgtEl>
                                        <p:attrNameLst>
                                          <p:attrName>ppt_x</p:attrName>
                                        </p:attrNameLst>
                                      </p:cBhvr>
                                      <p:tavLst>
                                        <p:tav tm="0">
                                          <p:val>
                                            <p:strVal val="ppt_x"/>
                                          </p:val>
                                        </p:tav>
                                        <p:tav tm="100000">
                                          <p:val>
                                            <p:strVal val="ppt_x"/>
                                          </p:val>
                                        </p:tav>
                                      </p:tavLst>
                                    </p:anim>
                                    <p:anim calcmode="lin" valueType="num">
                                      <p:cBhvr additive="base">
                                        <p:cTn id="7" dur="5000"/>
                                        <p:tgtEl>
                                          <p:spTgt spid="9"/>
                                        </p:tgtEl>
                                        <p:attrNameLst>
                                          <p:attrName>ppt_y</p:attrName>
                                        </p:attrNameLst>
                                      </p:cBhvr>
                                      <p:tavLst>
                                        <p:tav tm="0">
                                          <p:val>
                                            <p:strVal val="ppt_y"/>
                                          </p:val>
                                        </p:tav>
                                        <p:tav tm="100000">
                                          <p:val>
                                            <p:strVal val="1+ppt_h/2"/>
                                          </p:val>
                                        </p:tav>
                                      </p:tavLst>
                                    </p:anim>
                                    <p:set>
                                      <p:cBhvr>
                                        <p:cTn id="8" dur="1" fill="hold">
                                          <p:stCondLst>
                                            <p:cond delay="4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10"/>
                                        </p:tgtEl>
                                        <p:attrNameLst>
                                          <p:attrName>ppt_x</p:attrName>
                                        </p:attrNameLst>
                                      </p:cBhvr>
                                      <p:tavLst>
                                        <p:tav tm="0">
                                          <p:val>
                                            <p:strVal val="ppt_x"/>
                                          </p:val>
                                        </p:tav>
                                        <p:tav tm="100000">
                                          <p:val>
                                            <p:strVal val="ppt_x"/>
                                          </p:val>
                                        </p:tav>
                                      </p:tavLst>
                                    </p:anim>
                                    <p:anim calcmode="lin" valueType="num">
                                      <p:cBhvr additive="base">
                                        <p:cTn id="11" dur="5000"/>
                                        <p:tgtEl>
                                          <p:spTgt spid="10"/>
                                        </p:tgtEl>
                                        <p:attrNameLst>
                                          <p:attrName>ppt_y</p:attrName>
                                        </p:attrNameLst>
                                      </p:cBhvr>
                                      <p:tavLst>
                                        <p:tav tm="0">
                                          <p:val>
                                            <p:strVal val="ppt_y"/>
                                          </p:val>
                                        </p:tav>
                                        <p:tav tm="100000">
                                          <p:val>
                                            <p:strVal val="0-ppt_h/2"/>
                                          </p:val>
                                        </p:tav>
                                      </p:tavLst>
                                    </p:anim>
                                    <p:set>
                                      <p:cBhvr>
                                        <p:cTn id="12" dur="1" fill="hold">
                                          <p:stCondLst>
                                            <p:cond delay="4999"/>
                                          </p:stCondLst>
                                        </p:cTn>
                                        <p:tgtEl>
                                          <p:spTgt spid="10"/>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2"/>
                                        </p:tgtEl>
                                        <p:attrNameLst>
                                          <p:attrName>ppt_x</p:attrName>
                                        </p:attrNameLst>
                                      </p:cBhvr>
                                      <p:tavLst>
                                        <p:tav tm="0">
                                          <p:val>
                                            <p:strVal val="ppt_x"/>
                                          </p:val>
                                        </p:tav>
                                        <p:tav tm="100000">
                                          <p:val>
                                            <p:strVal val="ppt_x"/>
                                          </p:val>
                                        </p:tav>
                                      </p:tavLst>
                                    </p:anim>
                                    <p:anim calcmode="lin" valueType="num">
                                      <p:cBhvr additive="base">
                                        <p:cTn id="19" dur="5000"/>
                                        <p:tgtEl>
                                          <p:spTgt spid="12"/>
                                        </p:tgtEl>
                                        <p:attrNameLst>
                                          <p:attrName>ppt_y</p:attrName>
                                        </p:attrNameLst>
                                      </p:cBhvr>
                                      <p:tavLst>
                                        <p:tav tm="0">
                                          <p:val>
                                            <p:strVal val="ppt_y"/>
                                          </p:val>
                                        </p:tav>
                                        <p:tav tm="100000">
                                          <p:val>
                                            <p:strVal val="0-ppt_h/2"/>
                                          </p:val>
                                        </p:tav>
                                      </p:tavLst>
                                    </p:anim>
                                    <p:set>
                                      <p:cBhvr>
                                        <p:cTn id="20" dur="1" fill="hold">
                                          <p:stCondLst>
                                            <p:cond delay="4999"/>
                                          </p:stCondLst>
                                        </p:cTn>
                                        <p:tgtEl>
                                          <p:spTgt spid="12"/>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0"/>
                                        <p:tgtEl>
                                          <p:spTgt spid="15"/>
                                        </p:tgtEl>
                                        <p:attrNameLst>
                                          <p:attrName>ppt_x</p:attrName>
                                        </p:attrNameLst>
                                      </p:cBhvr>
                                      <p:tavLst>
                                        <p:tav tm="0">
                                          <p:val>
                                            <p:strVal val="ppt_x"/>
                                          </p:val>
                                        </p:tav>
                                        <p:tav tm="100000">
                                          <p:val>
                                            <p:strVal val="ppt_x"/>
                                          </p:val>
                                        </p:tav>
                                      </p:tavLst>
                                    </p:anim>
                                    <p:anim calcmode="lin" valueType="num">
                                      <p:cBhvr additive="base">
                                        <p:cTn id="23" dur="5000"/>
                                        <p:tgtEl>
                                          <p:spTgt spid="15"/>
                                        </p:tgtEl>
                                        <p:attrNameLst>
                                          <p:attrName>ppt_y</p:attrName>
                                        </p:attrNameLst>
                                      </p:cBhvr>
                                      <p:tavLst>
                                        <p:tav tm="0">
                                          <p:val>
                                            <p:strVal val="ppt_y"/>
                                          </p:val>
                                        </p:tav>
                                        <p:tav tm="100000">
                                          <p:val>
                                            <p:strVal val="1+ppt_h/2"/>
                                          </p:val>
                                        </p:tav>
                                      </p:tavLst>
                                    </p:anim>
                                    <p:set>
                                      <p:cBhvr>
                                        <p:cTn id="24" dur="1" fill="hold">
                                          <p:stCondLst>
                                            <p:cond delay="4999"/>
                                          </p:stCondLst>
                                        </p:cTn>
                                        <p:tgtEl>
                                          <p:spTgt spid="1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16"/>
                                        </p:tgtEl>
                                        <p:attrNameLst>
                                          <p:attrName>ppt_x</p:attrName>
                                        </p:attrNameLst>
                                      </p:cBhvr>
                                      <p:tavLst>
                                        <p:tav tm="0">
                                          <p:val>
                                            <p:strVal val="ppt_x"/>
                                          </p:val>
                                        </p:tav>
                                        <p:tav tm="100000">
                                          <p:val>
                                            <p:strVal val="ppt_x"/>
                                          </p:val>
                                        </p:tav>
                                      </p:tavLst>
                                    </p:anim>
                                    <p:anim calcmode="lin" valueType="num">
                                      <p:cBhvr additive="base">
                                        <p:cTn id="27" dur="5000"/>
                                        <p:tgtEl>
                                          <p:spTgt spid="16"/>
                                        </p:tgtEl>
                                        <p:attrNameLst>
                                          <p:attrName>ppt_y</p:attrName>
                                        </p:attrNameLst>
                                      </p:cBhvr>
                                      <p:tavLst>
                                        <p:tav tm="0">
                                          <p:val>
                                            <p:strVal val="ppt_y"/>
                                          </p:val>
                                        </p:tav>
                                        <p:tav tm="100000">
                                          <p:val>
                                            <p:strVal val="0-ppt_h/2"/>
                                          </p:val>
                                        </p:tav>
                                      </p:tavLst>
                                    </p:anim>
                                    <p:set>
                                      <p:cBhvr>
                                        <p:cTn id="28" dur="1" fill="hold">
                                          <p:stCondLst>
                                            <p:cond delay="4999"/>
                                          </p:stCondLst>
                                        </p:cTn>
                                        <p:tgtEl>
                                          <p:spTgt spid="16"/>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5000"/>
                                        <p:tgtEl>
                                          <p:spTgt spid="17"/>
                                        </p:tgtEl>
                                        <p:attrNameLst>
                                          <p:attrName>ppt_x</p:attrName>
                                        </p:attrNameLst>
                                      </p:cBhvr>
                                      <p:tavLst>
                                        <p:tav tm="0">
                                          <p:val>
                                            <p:strVal val="ppt_x"/>
                                          </p:val>
                                        </p:tav>
                                        <p:tav tm="100000">
                                          <p:val>
                                            <p:strVal val="ppt_x"/>
                                          </p:val>
                                        </p:tav>
                                      </p:tavLst>
                                    </p:anim>
                                    <p:anim calcmode="lin" valueType="num">
                                      <p:cBhvr additive="base">
                                        <p:cTn id="31" dur="5000"/>
                                        <p:tgtEl>
                                          <p:spTgt spid="17"/>
                                        </p:tgtEl>
                                        <p:attrNameLst>
                                          <p:attrName>ppt_y</p:attrName>
                                        </p:attrNameLst>
                                      </p:cBhvr>
                                      <p:tavLst>
                                        <p:tav tm="0">
                                          <p:val>
                                            <p:strVal val="ppt_y"/>
                                          </p:val>
                                        </p:tav>
                                        <p:tav tm="100000">
                                          <p:val>
                                            <p:strVal val="1+ppt_h/2"/>
                                          </p:val>
                                        </p:tav>
                                      </p:tavLst>
                                    </p:anim>
                                    <p:set>
                                      <p:cBhvr>
                                        <p:cTn id="32" dur="1" fill="hold">
                                          <p:stCondLst>
                                            <p:cond delay="4999"/>
                                          </p:stCondLst>
                                        </p:cTn>
                                        <p:tgtEl>
                                          <p:spTgt spid="17"/>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ppt_x"/>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5000"/>
                                        <p:tgtEl>
                                          <p:spTgt spid="19"/>
                                        </p:tgtEl>
                                        <p:attrNameLst>
                                          <p:attrName>ppt_x</p:attrName>
                                        </p:attrNameLst>
                                      </p:cBhvr>
                                      <p:tavLst>
                                        <p:tav tm="0">
                                          <p:val>
                                            <p:strVal val="ppt_x"/>
                                          </p:val>
                                        </p:tav>
                                        <p:tav tm="100000">
                                          <p:val>
                                            <p:strVal val="ppt_x"/>
                                          </p:val>
                                        </p:tav>
                                      </p:tavLst>
                                    </p:anim>
                                    <p:anim calcmode="lin" valueType="num">
                                      <p:cBhvr additive="base">
                                        <p:cTn id="39" dur="5000"/>
                                        <p:tgtEl>
                                          <p:spTgt spid="19"/>
                                        </p:tgtEl>
                                        <p:attrNameLst>
                                          <p:attrName>ppt_y</p:attrName>
                                        </p:attrNameLst>
                                      </p:cBhvr>
                                      <p:tavLst>
                                        <p:tav tm="0">
                                          <p:val>
                                            <p:strVal val="ppt_y"/>
                                          </p:val>
                                        </p:tav>
                                        <p:tav tm="100000">
                                          <p:val>
                                            <p:strVal val="1+ppt_h/2"/>
                                          </p:val>
                                        </p:tav>
                                      </p:tavLst>
                                    </p:anim>
                                    <p:set>
                                      <p:cBhvr>
                                        <p:cTn id="40" dur="1" fill="hold">
                                          <p:stCondLst>
                                            <p:cond delay="4999"/>
                                          </p:stCondLst>
                                        </p:cTn>
                                        <p:tgtEl>
                                          <p:spTgt spid="19"/>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3000" fill="hold"/>
                                        <p:tgtEl>
                                          <p:spTgt spid="13"/>
                                        </p:tgtEl>
                                        <p:attrNameLst>
                                          <p:attrName>ppt_w</p:attrName>
                                        </p:attrNameLst>
                                      </p:cBhvr>
                                      <p:tavLst>
                                        <p:tav tm="0">
                                          <p:val>
                                            <p:fltVal val="0"/>
                                          </p:val>
                                        </p:tav>
                                        <p:tav tm="100000">
                                          <p:val>
                                            <p:strVal val="#ppt_w"/>
                                          </p:val>
                                        </p:tav>
                                      </p:tavLst>
                                    </p:anim>
                                    <p:anim calcmode="lin" valueType="num">
                                      <p:cBhvr>
                                        <p:cTn id="44" dur="3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49" name="Picture 1" descr="Oido"/>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
        <p:nvSpPr>
          <p:cNvPr id="1044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p:txBody>
      </p:sp>
      <p:sp>
        <p:nvSpPr>
          <p:cNvPr id="4" name="3 Rectángulo"/>
          <p:cNvSpPr/>
          <p:nvPr/>
        </p:nvSpPr>
        <p:spPr>
          <a:xfrm>
            <a:off x="323528" y="404664"/>
            <a:ext cx="4572000" cy="1661993"/>
          </a:xfrm>
          <a:prstGeom prst="rect">
            <a:avLst/>
          </a:prstGeom>
        </p:spPr>
        <p:txBody>
          <a:bodyPr>
            <a:spAutoFit/>
          </a:bodyPr>
          <a:lstStyle/>
          <a:p>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La música a alto volumen daña los oídos</a:t>
            </a:r>
          </a:p>
          <a:p>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3203848" y="2636912"/>
            <a:ext cx="5148064" cy="3877985"/>
          </a:xfrm>
          <a:prstGeom prst="rect">
            <a:avLst/>
          </a:prstGeom>
        </p:spPr>
        <p:txBody>
          <a:bodyPr wrap="square">
            <a:spAutoFit/>
          </a:bodyPr>
          <a:lstStyle/>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Si el oído se expone a fuertes vibraciones de forma reiterada a lo largo del tiempo, las células sensoriales y las fibras nerviosas pueden resultar dañadas, y, si no se pueden curar o reemplazar, esto llevará a una pérdida auditiva permanente.</a:t>
            </a:r>
          </a:p>
          <a:p>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endParaRPr lang="es-ES" dirty="0">
              <a:effectLst>
                <a:glow rad="228600">
                  <a:schemeClr val="accent2">
                    <a:satMod val="175000"/>
                    <a:alpha val="40000"/>
                  </a:schemeClr>
                </a:glow>
              </a:effectLst>
            </a:endParaRPr>
          </a:p>
        </p:txBody>
      </p:sp>
    </p:spTree>
  </p:cSld>
  <p:clrMapOvr>
    <a:masterClrMapping/>
  </p:clrMapOvr>
  <p:transition spd="slow"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 descr="curiosidades"/>
          <p:cNvPicPr>
            <a:picLocks noChangeAspect="1" noChangeArrowheads="1"/>
          </p:cNvPicPr>
          <p:nvPr/>
        </p:nvPicPr>
        <p:blipFill>
          <a:blip r:embed="rId3" cstate="print"/>
          <a:srcRect/>
          <a:stretch>
            <a:fillRect/>
          </a:stretch>
        </p:blipFill>
        <p:spPr bwMode="auto">
          <a:xfrm>
            <a:off x="-170488" y="-171400"/>
            <a:ext cx="9314488" cy="7029400"/>
          </a:xfrm>
          <a:prstGeom prst="rect">
            <a:avLst/>
          </a:prstGeom>
          <a:noFill/>
        </p:spPr>
      </p:pic>
      <p:sp>
        <p:nvSpPr>
          <p:cNvPr id="5" name="4 Extracto"/>
          <p:cNvSpPr/>
          <p:nvPr/>
        </p:nvSpPr>
        <p:spPr>
          <a:xfrm>
            <a:off x="2500313" y="3214688"/>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Extracto"/>
          <p:cNvSpPr/>
          <p:nvPr/>
        </p:nvSpPr>
        <p:spPr>
          <a:xfrm flipV="1">
            <a:off x="2428875" y="1928813"/>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Extracto"/>
          <p:cNvSpPr/>
          <p:nvPr/>
        </p:nvSpPr>
        <p:spPr>
          <a:xfrm flipV="1">
            <a:off x="2428875" y="1500188"/>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xtracto"/>
          <p:cNvSpPr/>
          <p:nvPr/>
        </p:nvSpPr>
        <p:spPr>
          <a:xfrm>
            <a:off x="2500313" y="3643313"/>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xtracto"/>
          <p:cNvSpPr/>
          <p:nvPr/>
        </p:nvSpPr>
        <p:spPr>
          <a:xfrm flipV="1">
            <a:off x="2428875" y="1214438"/>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xtracto"/>
          <p:cNvSpPr/>
          <p:nvPr/>
        </p:nvSpPr>
        <p:spPr>
          <a:xfrm flipV="1">
            <a:off x="2428875" y="785813"/>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xtracto"/>
          <p:cNvSpPr/>
          <p:nvPr/>
        </p:nvSpPr>
        <p:spPr>
          <a:xfrm>
            <a:off x="2500313" y="4000500"/>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xtracto"/>
          <p:cNvSpPr/>
          <p:nvPr/>
        </p:nvSpPr>
        <p:spPr>
          <a:xfrm>
            <a:off x="2500313" y="4429125"/>
            <a:ext cx="4786312" cy="1428750"/>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xtracto"/>
          <p:cNvSpPr/>
          <p:nvPr/>
        </p:nvSpPr>
        <p:spPr>
          <a:xfrm flipV="1">
            <a:off x="2428875" y="357188"/>
            <a:ext cx="4786313" cy="1223962"/>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xtracto"/>
          <p:cNvSpPr/>
          <p:nvPr/>
        </p:nvSpPr>
        <p:spPr>
          <a:xfrm>
            <a:off x="2500313" y="4929188"/>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xtracto"/>
          <p:cNvSpPr/>
          <p:nvPr/>
        </p:nvSpPr>
        <p:spPr>
          <a:xfrm flipV="1">
            <a:off x="2428875" y="0"/>
            <a:ext cx="4786313" cy="1223963"/>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xtracto"/>
          <p:cNvSpPr/>
          <p:nvPr/>
        </p:nvSpPr>
        <p:spPr>
          <a:xfrm>
            <a:off x="2571750" y="5429250"/>
            <a:ext cx="4786313"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2000">
    <p:sndAc>
      <p:stSnd>
        <p:snd r:embed="rId2" name="space magic fl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8" presetClass="emph" presetSubtype="0" fill="hold"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0"/>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4"/>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childTnLst>
                          </p:cTn>
                        </p:par>
                        <p:par>
                          <p:cTn id="65" fill="hold">
                            <p:stCondLst>
                              <p:cond delay="3000"/>
                            </p:stCondLst>
                            <p:childTnLst>
                              <p:par>
                                <p:cTn id="66" presetID="2" presetClass="exit" presetSubtype="1" fill="hold" nodeType="after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ppt_x"/>
                                          </p:val>
                                        </p:tav>
                                      </p:tavLst>
                                    </p:anim>
                                    <p:anim calcmode="lin" valueType="num">
                                      <p:cBhvr additive="base">
                                        <p:cTn id="68" dur="3000"/>
                                        <p:tgtEl>
                                          <p:spTgt spid="6"/>
                                        </p:tgtEl>
                                        <p:attrNameLst>
                                          <p:attrName>ppt_y</p:attrName>
                                        </p:attrNameLst>
                                      </p:cBhvr>
                                      <p:tavLst>
                                        <p:tav tm="0">
                                          <p:val>
                                            <p:strVal val="ppt_y"/>
                                          </p:val>
                                        </p:tav>
                                        <p:tav tm="100000">
                                          <p:val>
                                            <p:strVal val="0-ppt_h/2"/>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ppt_x"/>
                                          </p:val>
                                        </p:tav>
                                      </p:tavLst>
                                    </p:anim>
                                    <p:anim calcmode="lin" valueType="num">
                                      <p:cBhvr additive="base">
                                        <p:cTn id="72" dur="3000"/>
                                        <p:tgtEl>
                                          <p:spTgt spid="7"/>
                                        </p:tgtEl>
                                        <p:attrNameLst>
                                          <p:attrName>ppt_y</p:attrName>
                                        </p:attrNameLst>
                                      </p:cBhvr>
                                      <p:tavLst>
                                        <p:tav tm="0">
                                          <p:val>
                                            <p:strVal val="ppt_y"/>
                                          </p:val>
                                        </p:tav>
                                        <p:tav tm="100000">
                                          <p:val>
                                            <p:strVal val="0-ppt_h/2"/>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9"/>
                                        </p:tgtEl>
                                        <p:attrNameLst>
                                          <p:attrName>ppt_x</p:attrName>
                                        </p:attrNameLst>
                                      </p:cBhvr>
                                      <p:tavLst>
                                        <p:tav tm="0">
                                          <p:val>
                                            <p:strVal val="ppt_x"/>
                                          </p:val>
                                        </p:tav>
                                        <p:tav tm="100000">
                                          <p:val>
                                            <p:strVal val="ppt_x"/>
                                          </p:val>
                                        </p:tav>
                                      </p:tavLst>
                                    </p:anim>
                                    <p:anim calcmode="lin" valueType="num">
                                      <p:cBhvr additive="base">
                                        <p:cTn id="76" dur="3000"/>
                                        <p:tgtEl>
                                          <p:spTgt spid="9"/>
                                        </p:tgtEl>
                                        <p:attrNameLst>
                                          <p:attrName>ppt_y</p:attrName>
                                        </p:attrNameLst>
                                      </p:cBhvr>
                                      <p:tavLst>
                                        <p:tav tm="0">
                                          <p:val>
                                            <p:strVal val="ppt_y"/>
                                          </p:val>
                                        </p:tav>
                                        <p:tav tm="100000">
                                          <p:val>
                                            <p:strVal val="0-ppt_h/2"/>
                                          </p:val>
                                        </p:tav>
                                      </p:tavLst>
                                    </p:anim>
                                    <p:set>
                                      <p:cBhvr>
                                        <p:cTn id="77" dur="1" fill="hold">
                                          <p:stCondLst>
                                            <p:cond delay="2999"/>
                                          </p:stCondLst>
                                        </p:cTn>
                                        <p:tgtEl>
                                          <p:spTgt spid="9"/>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10"/>
                                        </p:tgtEl>
                                        <p:attrNameLst>
                                          <p:attrName>ppt_x</p:attrName>
                                        </p:attrNameLst>
                                      </p:cBhvr>
                                      <p:tavLst>
                                        <p:tav tm="0">
                                          <p:val>
                                            <p:strVal val="ppt_x"/>
                                          </p:val>
                                        </p:tav>
                                        <p:tav tm="100000">
                                          <p:val>
                                            <p:strVal val="ppt_x"/>
                                          </p:val>
                                        </p:tav>
                                      </p:tavLst>
                                    </p:anim>
                                    <p:anim calcmode="lin" valueType="num">
                                      <p:cBhvr additive="base">
                                        <p:cTn id="80" dur="3000"/>
                                        <p:tgtEl>
                                          <p:spTgt spid="10"/>
                                        </p:tgtEl>
                                        <p:attrNameLst>
                                          <p:attrName>ppt_y</p:attrName>
                                        </p:attrNameLst>
                                      </p:cBhvr>
                                      <p:tavLst>
                                        <p:tav tm="0">
                                          <p:val>
                                            <p:strVal val="ppt_y"/>
                                          </p:val>
                                        </p:tav>
                                        <p:tav tm="100000">
                                          <p:val>
                                            <p:strVal val="0-ppt_h/2"/>
                                          </p:val>
                                        </p:tav>
                                      </p:tavLst>
                                    </p:anim>
                                    <p:set>
                                      <p:cBhvr>
                                        <p:cTn id="81" dur="1" fill="hold">
                                          <p:stCondLst>
                                            <p:cond delay="2999"/>
                                          </p:stCondLst>
                                        </p:cTn>
                                        <p:tgtEl>
                                          <p:spTgt spid="10"/>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0-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ppt_x"/>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8"/>
                                        </p:tgtEl>
                                        <p:attrNameLst>
                                          <p:attrName>ppt_x</p:attrName>
                                        </p:attrNameLst>
                                      </p:cBhvr>
                                      <p:tavLst>
                                        <p:tav tm="0">
                                          <p:val>
                                            <p:strVal val="ppt_x"/>
                                          </p:val>
                                        </p:tav>
                                        <p:tav tm="100000">
                                          <p:val>
                                            <p:strVal val="ppt_x"/>
                                          </p:val>
                                        </p:tav>
                                      </p:tavLst>
                                    </p:anim>
                                    <p:anim calcmode="lin" valueType="num">
                                      <p:cBhvr additive="base">
                                        <p:cTn id="96" dur="3000"/>
                                        <p:tgtEl>
                                          <p:spTgt spid="8"/>
                                        </p:tgtEl>
                                        <p:attrNameLst>
                                          <p:attrName>ppt_y</p:attrName>
                                        </p:attrNameLst>
                                      </p:cBhvr>
                                      <p:tavLst>
                                        <p:tav tm="0">
                                          <p:val>
                                            <p:strVal val="ppt_y"/>
                                          </p:val>
                                        </p:tav>
                                        <p:tav tm="100000">
                                          <p:val>
                                            <p:strVal val="1+ppt_h/2"/>
                                          </p:val>
                                        </p:tav>
                                      </p:tavLst>
                                    </p:anim>
                                    <p:set>
                                      <p:cBhvr>
                                        <p:cTn id="97" dur="1" fill="hold">
                                          <p:stCondLst>
                                            <p:cond delay="2999"/>
                                          </p:stCondLst>
                                        </p:cTn>
                                        <p:tgtEl>
                                          <p:spTgt spid="8"/>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ppt_x"/>
                                          </p:val>
                                        </p:tav>
                                      </p:tavLst>
                                    </p:anim>
                                    <p:anim calcmode="lin" valueType="num">
                                      <p:cBhvr additive="base">
                                        <p:cTn id="100" dur="3000"/>
                                        <p:tgtEl>
                                          <p:spTgt spid="11"/>
                                        </p:tgtEl>
                                        <p:attrNameLst>
                                          <p:attrName>ppt_y</p:attrName>
                                        </p:attrNameLst>
                                      </p:cBhvr>
                                      <p:tavLst>
                                        <p:tav tm="0">
                                          <p:val>
                                            <p:strVal val="ppt_y"/>
                                          </p:val>
                                        </p:tav>
                                        <p:tav tm="100000">
                                          <p:val>
                                            <p:strVal val="1+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4"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ppt_x"/>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000"/>
                                        <p:tgtEl>
                                          <p:spTgt spid="14"/>
                                        </p:tgtEl>
                                        <p:attrNameLst>
                                          <p:attrName>ppt_x</p:attrName>
                                        </p:attrNameLst>
                                      </p:cBhvr>
                                      <p:tavLst>
                                        <p:tav tm="0">
                                          <p:val>
                                            <p:strVal val="ppt_x"/>
                                          </p:val>
                                        </p:tav>
                                        <p:tav tm="100000">
                                          <p:val>
                                            <p:strVal val="ppt_x"/>
                                          </p:val>
                                        </p:tav>
                                      </p:tavLst>
                                    </p:anim>
                                    <p:anim calcmode="lin" valueType="num">
                                      <p:cBhvr additive="base">
                                        <p:cTn id="108" dur="3000"/>
                                        <p:tgtEl>
                                          <p:spTgt spid="14"/>
                                        </p:tgtEl>
                                        <p:attrNameLst>
                                          <p:attrName>ppt_y</p:attrName>
                                        </p:attrNameLst>
                                      </p:cBhvr>
                                      <p:tavLst>
                                        <p:tav tm="0">
                                          <p:val>
                                            <p:strVal val="ppt_y"/>
                                          </p:val>
                                        </p:tav>
                                        <p:tav tm="100000">
                                          <p:val>
                                            <p:strVal val="1+ppt_h/2"/>
                                          </p:val>
                                        </p:tav>
                                      </p:tavLst>
                                    </p:anim>
                                    <p:set>
                                      <p:cBhvr>
                                        <p:cTn id="109" dur="1" fill="hold">
                                          <p:stCondLst>
                                            <p:cond delay="2999"/>
                                          </p:stCondLst>
                                        </p:cTn>
                                        <p:tgtEl>
                                          <p:spTgt spid="14"/>
                                        </p:tgtEl>
                                        <p:attrNameLst>
                                          <p:attrName>style.visibility</p:attrName>
                                        </p:attrNameLst>
                                      </p:cBhvr>
                                      <p:to>
                                        <p:strVal val="hidden"/>
                                      </p:to>
                                    </p:set>
                                  </p:childTnLst>
                                </p:cTn>
                              </p:par>
                              <p:par>
                                <p:cTn id="110" presetID="2" presetClass="exit" presetSubtype="4"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ppt_x"/>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16" presetClass="entr" presetSubtype="42" fill="hold"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barn(outHorizontal)">
                                      <p:cBhvr>
                                        <p:cTn id="116" dur="3000"/>
                                        <p:tgtEl>
                                          <p:spTgt spid="18"/>
                                        </p:tgtEl>
                                      </p:cBhvr>
                                    </p:animEffect>
                                  </p:childTnLst>
                                </p:cTn>
                              </p:par>
                              <p:par>
                                <p:cTn id="117" presetID="50" presetClass="entr" presetSubtype="0" decel="100000" fill="hold" nodeType="with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p:cTn id="119" dur="5000" fill="hold"/>
                                        <p:tgtEl>
                                          <p:spTgt spid="18"/>
                                        </p:tgtEl>
                                        <p:attrNameLst>
                                          <p:attrName>ppt_w</p:attrName>
                                        </p:attrNameLst>
                                      </p:cBhvr>
                                      <p:tavLst>
                                        <p:tav tm="0">
                                          <p:val>
                                            <p:strVal val="#ppt_w+.3"/>
                                          </p:val>
                                        </p:tav>
                                        <p:tav tm="100000">
                                          <p:val>
                                            <p:strVal val="#ppt_w"/>
                                          </p:val>
                                        </p:tav>
                                      </p:tavLst>
                                    </p:anim>
                                    <p:anim calcmode="lin" valueType="num">
                                      <p:cBhvr>
                                        <p:cTn id="120" dur="5000" fill="hold"/>
                                        <p:tgtEl>
                                          <p:spTgt spid="18"/>
                                        </p:tgtEl>
                                        <p:attrNameLst>
                                          <p:attrName>ppt_h</p:attrName>
                                        </p:attrNameLst>
                                      </p:cBhvr>
                                      <p:tavLst>
                                        <p:tav tm="0">
                                          <p:val>
                                            <p:strVal val="#ppt_h"/>
                                          </p:val>
                                        </p:tav>
                                        <p:tav tm="100000">
                                          <p:val>
                                            <p:strVal val="#ppt_h"/>
                                          </p:val>
                                        </p:tav>
                                      </p:tavLst>
                                    </p:anim>
                                    <p:animEffect transition="in" filter="fade">
                                      <p:cBhvr>
                                        <p:cTn id="121" dur="5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7" name="Picture 1" descr="curiosidades"/>
          <p:cNvPicPr>
            <a:picLocks noChangeAspect="1" noChangeArrowheads="1"/>
          </p:cNvPicPr>
          <p:nvPr/>
        </p:nvPicPr>
        <p:blipFill>
          <a:blip r:embed="rId2" cstate="print"/>
          <a:srcRect/>
          <a:stretch>
            <a:fillRect/>
          </a:stretch>
        </p:blipFill>
        <p:spPr bwMode="auto">
          <a:xfrm>
            <a:off x="-170488" y="-171400"/>
            <a:ext cx="9314488" cy="7029400"/>
          </a:xfrm>
          <a:prstGeom prst="rect">
            <a:avLst/>
          </a:prstGeom>
          <a:noFill/>
        </p:spPr>
      </p:pic>
      <p:sp>
        <p:nvSpPr>
          <p:cNvPr id="10649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p:txBody>
      </p:sp>
      <p:sp>
        <p:nvSpPr>
          <p:cNvPr id="4" name="3 Rectángulo"/>
          <p:cNvSpPr/>
          <p:nvPr/>
        </p:nvSpPr>
        <p:spPr>
          <a:xfrm>
            <a:off x="539552" y="188640"/>
            <a:ext cx="4572000" cy="1384995"/>
          </a:xfrm>
          <a:prstGeom prst="rect">
            <a:avLst/>
          </a:prstGeom>
        </p:spPr>
        <p:txBody>
          <a:bodyPr>
            <a:spAutoFit/>
          </a:bodyPr>
          <a:lstStyle/>
          <a:p>
            <a:r>
              <a:rPr lang="es-ES" sz="2400" b="1" i="1" dirty="0" smtClean="0">
                <a:solidFill>
                  <a:srgbClr val="1201F5"/>
                </a:solidFill>
                <a:effectLst>
                  <a:glow rad="228600">
                    <a:schemeClr val="accent6">
                      <a:satMod val="175000"/>
                      <a:alpha val="40000"/>
                    </a:schemeClr>
                  </a:glow>
                </a:effectLst>
                <a:latin typeface="Arial" pitchFamily="34" charset="0"/>
                <a:cs typeface="Arial" pitchFamily="34" charset="0"/>
              </a:rPr>
              <a:t>Orejas engalanadas</a:t>
            </a:r>
          </a:p>
          <a:p>
            <a:r>
              <a:rPr lang="es-ES" sz="2400" b="1" i="1" dirty="0" smtClean="0">
                <a:solidFill>
                  <a:srgbClr val="1201F5"/>
                </a:solidFill>
                <a:effectLst>
                  <a:glow rad="228600">
                    <a:schemeClr val="accent6">
                      <a:satMod val="175000"/>
                      <a:alpha val="40000"/>
                    </a:schemeClr>
                  </a:glow>
                </a:effectLst>
                <a:latin typeface="Arial" pitchFamily="34" charset="0"/>
                <a:cs typeface="Arial" pitchFamily="34" charset="0"/>
              </a:rPr>
              <a:t/>
            </a:r>
            <a:br>
              <a:rPr lang="es-ES" sz="2400" b="1" i="1" dirty="0" smtClean="0">
                <a:solidFill>
                  <a:srgbClr val="1201F5"/>
                </a:solidFill>
                <a:effectLst>
                  <a:glow rad="228600">
                    <a:schemeClr val="accent6">
                      <a:satMod val="175000"/>
                      <a:alpha val="40000"/>
                    </a:schemeClr>
                  </a:glow>
                </a:effectLst>
                <a:latin typeface="Arial" pitchFamily="34" charset="0"/>
                <a:cs typeface="Arial" pitchFamily="34" charset="0"/>
              </a:rPr>
            </a:br>
            <a:r>
              <a:rPr lang="es-ES" dirty="0" smtClean="0">
                <a:effectLst>
                  <a:glow rad="228600">
                    <a:schemeClr val="accent6">
                      <a:satMod val="175000"/>
                      <a:alpha val="40000"/>
                    </a:schemeClr>
                  </a:glow>
                </a:effectLst>
              </a:rPr>
              <a:t/>
            </a:r>
            <a:br>
              <a:rPr lang="es-ES" dirty="0" smtClean="0">
                <a:effectLst>
                  <a:glow rad="228600">
                    <a:schemeClr val="accent6">
                      <a:satMod val="175000"/>
                      <a:alpha val="40000"/>
                    </a:schemeClr>
                  </a:glow>
                </a:effectLst>
              </a:rPr>
            </a:br>
            <a:endParaRPr lang="es-ES" dirty="0">
              <a:effectLst>
                <a:glow rad="228600">
                  <a:schemeClr val="accent6">
                    <a:satMod val="175000"/>
                    <a:alpha val="40000"/>
                  </a:schemeClr>
                </a:glo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3419872" y="2492896"/>
            <a:ext cx="4932040" cy="3877985"/>
          </a:xfrm>
          <a:prstGeom prst="rect">
            <a:avLst/>
          </a:prstGeom>
        </p:spPr>
        <p:txBody>
          <a:bodyPr wrap="square">
            <a:spAutoFit/>
          </a:bodyPr>
          <a:lstStyle/>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Ornar las orejas con </a:t>
            </a:r>
            <a:r>
              <a:rPr lang="es-ES" sz="2400" b="1" i="1" dirty="0" err="1" smtClean="0">
                <a:solidFill>
                  <a:srgbClr val="1201F5"/>
                </a:solidFill>
                <a:effectLst>
                  <a:glow rad="228600">
                    <a:schemeClr val="accent2">
                      <a:satMod val="175000"/>
                      <a:alpha val="40000"/>
                    </a:schemeClr>
                  </a:glow>
                </a:effectLst>
                <a:latin typeface="Arial" pitchFamily="34" charset="0"/>
                <a:cs typeface="Arial" pitchFamily="34" charset="0"/>
              </a:rPr>
              <a:t>piercings</a:t>
            </a: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 y joyas es una práctica milenaria común en todo el mundo que se extiende hasta nuestros días. </a:t>
            </a:r>
          </a:p>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Razones culturales y estéticas dan piedra libre a nuestra imaginación para perforar y engalanar nuestras orejas.</a:t>
            </a:r>
          </a:p>
          <a:p>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endParaRPr lang="es-ES" dirty="0">
              <a:effectLst>
                <a:glow rad="228600">
                  <a:schemeClr val="accent2">
                    <a:satMod val="175000"/>
                    <a:alpha val="40000"/>
                  </a:schemeClr>
                </a:glow>
              </a:effectLst>
            </a:endParaRPr>
          </a:p>
        </p:txBody>
      </p:sp>
    </p:spTree>
  </p:cSld>
  <p:clrMapOvr>
    <a:masterClrMapping/>
  </p:clrMapOvr>
  <p:transition spd="slow"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F0"/>
          </a:solidFill>
        </p:spPr>
        <p:txBody>
          <a:bodyPr/>
          <a:lstStyle/>
          <a:p>
            <a:endParaRPr lang="es-ES" dirty="0"/>
          </a:p>
        </p:txBody>
      </p:sp>
      <p:sp>
        <p:nvSpPr>
          <p:cNvPr id="6" name="5 Anillo"/>
          <p:cNvSpPr/>
          <p:nvPr/>
        </p:nvSpPr>
        <p:spPr>
          <a:xfrm>
            <a:off x="0" y="2000240"/>
            <a:ext cx="1571604" cy="1500222"/>
          </a:xfrm>
          <a:prstGeom prst="donut">
            <a:avLst/>
          </a:prstGeom>
          <a:blipFill>
            <a:blip r:embed="rId2" cstate="print">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0" y="3571876"/>
            <a:ext cx="1571604" cy="1500222"/>
          </a:xfrm>
          <a:prstGeom prst="donut">
            <a:avLst/>
          </a:prstGeom>
          <a:blipFill>
            <a:blip r:embed="rId2" cstate="print">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572396" y="5357778"/>
            <a:ext cx="1571604" cy="1500222"/>
          </a:xfrm>
          <a:prstGeom prst="donut">
            <a:avLst/>
          </a:prstGeom>
          <a:blipFill>
            <a:blip r:embed="rId2" cstate="print">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071802" y="4214818"/>
            <a:ext cx="1571604" cy="1500222"/>
          </a:xfrm>
          <a:prstGeom prst="donut">
            <a:avLst/>
          </a:prstGeom>
          <a:blipFill>
            <a:blip r:embed="rId2" cstate="print">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00166" y="3857628"/>
            <a:ext cx="1571604" cy="1500222"/>
          </a:xfrm>
          <a:prstGeom prst="donut">
            <a:avLst/>
          </a:prstGeom>
          <a:blipFill>
            <a:blip r:embed="rId2" cstate="print">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572000" y="4572008"/>
            <a:ext cx="1571604" cy="1500222"/>
          </a:xfrm>
          <a:prstGeom prst="donut">
            <a:avLst/>
          </a:prstGeom>
          <a:blipFill>
            <a:blip r:embed="rId2" cstate="print">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072198" y="4929198"/>
            <a:ext cx="1571604" cy="1500222"/>
          </a:xfrm>
          <a:prstGeom prst="donut">
            <a:avLst/>
          </a:prstGeom>
          <a:blipFill>
            <a:blip r:embed="rId2" cstate="print">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572396" y="0"/>
            <a:ext cx="1571604" cy="1500222"/>
          </a:xfrm>
          <a:prstGeom prst="donut">
            <a:avLst/>
          </a:prstGeom>
          <a:blipFill>
            <a:blip r:embed="rId2" cstate="print">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571604" cy="1500222"/>
          </a:xfrm>
          <a:prstGeom prst="donut">
            <a:avLst/>
          </a:prstGeom>
          <a:blipFill>
            <a:blip r:embed="rId2" cstate="print">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643438" y="928670"/>
            <a:ext cx="1571604" cy="1500222"/>
          </a:xfrm>
          <a:prstGeom prst="donut">
            <a:avLst/>
          </a:prstGeom>
          <a:blipFill>
            <a:blip r:embed="rId2" cstate="print">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143636" y="500042"/>
            <a:ext cx="1571604" cy="1500222"/>
          </a:xfrm>
          <a:prstGeom prst="donut">
            <a:avLst/>
          </a:prstGeom>
          <a:blipFill>
            <a:blip r:embed="rId2" cstate="print">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571604" y="1714488"/>
            <a:ext cx="1571604" cy="1500222"/>
          </a:xfrm>
          <a:prstGeom prst="donut">
            <a:avLst/>
          </a:prstGeom>
          <a:blipFill>
            <a:blip r:embed="rId2" cstate="print">
              <a:duotone>
                <a:schemeClr val="accent2">
                  <a:shade val="45000"/>
                  <a:satMod val="135000"/>
                </a:schemeClr>
                <a:prstClr val="white"/>
              </a:duotone>
              <a:lum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8" name="Picture 2" descr="15 curiosidades sobre el oído"/>
          <p:cNvPicPr>
            <a:picLocks noChangeAspect="1" noChangeArrowheads="1"/>
          </p:cNvPicPr>
          <p:nvPr/>
        </p:nvPicPr>
        <p:blipFill>
          <a:blip r:embed="rId3" cstate="print"/>
          <a:srcRect/>
          <a:stretch>
            <a:fillRect/>
          </a:stretch>
        </p:blipFill>
        <p:spPr bwMode="auto">
          <a:xfrm>
            <a:off x="-612576" y="0"/>
            <a:ext cx="10548664" cy="6858000"/>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3000" fill="hold"/>
                                        <p:tgtEl>
                                          <p:spTgt spid="13"/>
                                        </p:tgtEl>
                                        <p:attrNameLst>
                                          <p:attrName>ppt_x</p:attrName>
                                        </p:attrNameLst>
                                      </p:cBhvr>
                                      <p:tavLst>
                                        <p:tav tm="0">
                                          <p:val>
                                            <p:strVal val="1+#ppt_w/2"/>
                                          </p:val>
                                        </p:tav>
                                        <p:tav tm="100000">
                                          <p:val>
                                            <p:strVal val="#ppt_x"/>
                                          </p:val>
                                        </p:tav>
                                      </p:tavLst>
                                    </p:anim>
                                    <p:anim calcmode="lin" valueType="num">
                                      <p:cBhvr additive="base">
                                        <p:cTn id="12" dur="3000" fill="hold"/>
                                        <p:tgtEl>
                                          <p:spTgt spid="13"/>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1+#ppt_w/2"/>
                                          </p:val>
                                        </p:tav>
                                        <p:tav tm="100000">
                                          <p:val>
                                            <p:strVal val="#ppt_x"/>
                                          </p:val>
                                        </p:tav>
                                      </p:tavLst>
                                    </p:anim>
                                    <p:anim calcmode="lin" valueType="num">
                                      <p:cBhvr additive="base">
                                        <p:cTn id="20" dur="3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1+#ppt_w/2"/>
                                          </p:val>
                                        </p:tav>
                                        <p:tav tm="100000">
                                          <p:val>
                                            <p:strVal val="#ppt_x"/>
                                          </p:val>
                                        </p:tav>
                                      </p:tavLst>
                                    </p:anim>
                                    <p:anim calcmode="lin" valueType="num">
                                      <p:cBhvr additive="base">
                                        <p:cTn id="36" dur="3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1+#ppt_w/2"/>
                                          </p:val>
                                        </p:tav>
                                        <p:tav tm="100000">
                                          <p:val>
                                            <p:strVal val="#ppt_x"/>
                                          </p:val>
                                        </p:tav>
                                      </p:tavLst>
                                    </p:anim>
                                    <p:anim calcmode="lin" valueType="num">
                                      <p:cBhvr additive="base">
                                        <p:cTn id="40" dur="3000" fill="hold"/>
                                        <p:tgtEl>
                                          <p:spTgt spid="9"/>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1+#ppt_w/2"/>
                                          </p:val>
                                        </p:tav>
                                        <p:tav tm="100000">
                                          <p:val>
                                            <p:strVal val="#ppt_x"/>
                                          </p:val>
                                        </p:tav>
                                      </p:tavLst>
                                    </p:anim>
                                    <p:anim calcmode="lin" valueType="num">
                                      <p:cBhvr additive="base">
                                        <p:cTn id="44" dur="3000" fill="hold"/>
                                        <p:tgtEl>
                                          <p:spTgt spid="10"/>
                                        </p:tgtEl>
                                        <p:attrNameLst>
                                          <p:attrName>ppt_y</p:attrName>
                                        </p:attrNameLst>
                                      </p:cBhvr>
                                      <p:tavLst>
                                        <p:tav tm="0">
                                          <p:val>
                                            <p:strVal val="1+#ppt_h/2"/>
                                          </p:val>
                                        </p:tav>
                                        <p:tav tm="100000">
                                          <p:val>
                                            <p:strVal val="#ppt_y"/>
                                          </p:val>
                                        </p:tav>
                                      </p:tavLst>
                                    </p:anim>
                                  </p:childTnLst>
                                </p:cTn>
                              </p:par>
                              <p:par>
                                <p:cTn id="45" presetID="2" presetClass="entr" presetSubtype="6"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1+#ppt_w/2"/>
                                          </p:val>
                                        </p:tav>
                                        <p:tav tm="100000">
                                          <p:val>
                                            <p:strVal val="#ppt_x"/>
                                          </p:val>
                                        </p:tav>
                                      </p:tavLst>
                                    </p:anim>
                                    <p:anim calcmode="lin" valueType="num">
                                      <p:cBhvr additive="base">
                                        <p:cTn id="48" dur="3000" fill="hold"/>
                                        <p:tgtEl>
                                          <p:spTgt spid="11"/>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1+#ppt_w/2"/>
                                          </p:val>
                                        </p:tav>
                                        <p:tav tm="100000">
                                          <p:val>
                                            <p:strVal val="#ppt_x"/>
                                          </p:val>
                                        </p:tav>
                                      </p:tavLst>
                                    </p:anim>
                                    <p:anim calcmode="lin" valueType="num">
                                      <p:cBhvr additive="base">
                                        <p:cTn id="52" dur="3000" fill="hold"/>
                                        <p:tgtEl>
                                          <p:spTgt spid="12"/>
                                        </p:tgtEl>
                                        <p:attrNameLst>
                                          <p:attrName>ppt_y</p:attrName>
                                        </p:attrNameLst>
                                      </p:cBhvr>
                                      <p:tavLst>
                                        <p:tav tm="0">
                                          <p:val>
                                            <p:strVal val="1+#ppt_h/2"/>
                                          </p:val>
                                        </p:tav>
                                        <p:tav tm="100000">
                                          <p:val>
                                            <p:strVal val="#ppt_y"/>
                                          </p:val>
                                        </p:tav>
                                      </p:tavLst>
                                    </p:anim>
                                  </p:childTnLst>
                                </p:cTn>
                              </p:par>
                              <p:par>
                                <p:cTn id="53" presetID="8" presetClass="emph" presetSubtype="0" fill="hold" grpId="1" nodeType="withEffect">
                                  <p:stCondLst>
                                    <p:cond delay="0"/>
                                  </p:stCondLst>
                                  <p:childTnLst>
                                    <p:animRot by="21600000">
                                      <p:cBhvr>
                                        <p:cTn id="54" dur="3000" fill="hold"/>
                                        <p:tgtEl>
                                          <p:spTgt spid="6"/>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13"/>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14"/>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15"/>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6"/>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7"/>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7"/>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8"/>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10"/>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2"/>
                                        </p:tgtEl>
                                        <p:attrNameLst>
                                          <p:attrName>r</p:attrName>
                                        </p:attrNameLst>
                                      </p:cBhvr>
                                    </p:animRot>
                                  </p:childTnLst>
                                </p:cTn>
                              </p:par>
                            </p:childTnLst>
                          </p:cTn>
                        </p:par>
                        <p:par>
                          <p:cTn id="77" fill="hold">
                            <p:stCondLst>
                              <p:cond delay="3000"/>
                            </p:stCondLst>
                            <p:childTnLst>
                              <p:par>
                                <p:cTn id="78" presetID="2" presetClass="exit" presetSubtype="3" fill="hold" grpId="2"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1+ppt_w/2"/>
                                          </p:val>
                                        </p:tav>
                                      </p:tavLst>
                                    </p:anim>
                                    <p:anim calcmode="lin" valueType="num">
                                      <p:cBhvr additive="base">
                                        <p:cTn id="80" dur="3000"/>
                                        <p:tgtEl>
                                          <p:spTgt spid="6"/>
                                        </p:tgtEl>
                                        <p:attrNameLst>
                                          <p:attrName>ppt_y</p:attrName>
                                        </p:attrNameLst>
                                      </p:cBhvr>
                                      <p:tavLst>
                                        <p:tav tm="0">
                                          <p:val>
                                            <p:strVal val="ppt_y"/>
                                          </p:val>
                                        </p:tav>
                                        <p:tav tm="100000">
                                          <p:val>
                                            <p:strVal val="0-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3" fill="hold" grpId="2"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1+ppt_w/2"/>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3" fill="hold" grpId="2"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1+ppt_w/2"/>
                                          </p:val>
                                        </p:tav>
                                      </p:tavLst>
                                    </p:anim>
                                    <p:anim calcmode="lin" valueType="num">
                                      <p:cBhvr additive="base">
                                        <p:cTn id="88" dur="3000"/>
                                        <p:tgtEl>
                                          <p:spTgt spid="14"/>
                                        </p:tgtEl>
                                        <p:attrNameLst>
                                          <p:attrName>ppt_y</p:attrName>
                                        </p:attrNameLst>
                                      </p:cBhvr>
                                      <p:tavLst>
                                        <p:tav tm="0">
                                          <p:val>
                                            <p:strVal val="ppt_y"/>
                                          </p:val>
                                        </p:tav>
                                        <p:tav tm="100000">
                                          <p:val>
                                            <p:strVal val="0-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3" fill="hold" grpId="2"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1+ppt_w/2"/>
                                          </p:val>
                                        </p:tav>
                                      </p:tavLst>
                                    </p:anim>
                                    <p:anim calcmode="lin" valueType="num">
                                      <p:cBhvr additive="base">
                                        <p:cTn id="92" dur="3000"/>
                                        <p:tgtEl>
                                          <p:spTgt spid="15"/>
                                        </p:tgtEl>
                                        <p:attrNameLst>
                                          <p:attrName>ppt_y</p:attrName>
                                        </p:attrNameLst>
                                      </p:cBhvr>
                                      <p:tavLst>
                                        <p:tav tm="0">
                                          <p:val>
                                            <p:strVal val="ppt_y"/>
                                          </p:val>
                                        </p:tav>
                                        <p:tav tm="100000">
                                          <p:val>
                                            <p:strVal val="0-ppt_h/2"/>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xit" presetSubtype="3" fill="hold" grpId="2" nodeType="withEffect">
                                  <p:stCondLst>
                                    <p:cond delay="0"/>
                                  </p:stCondLst>
                                  <p:childTnLst>
                                    <p:anim calcmode="lin" valueType="num">
                                      <p:cBhvr additive="base">
                                        <p:cTn id="95" dur="3000"/>
                                        <p:tgtEl>
                                          <p:spTgt spid="16"/>
                                        </p:tgtEl>
                                        <p:attrNameLst>
                                          <p:attrName>ppt_x</p:attrName>
                                        </p:attrNameLst>
                                      </p:cBhvr>
                                      <p:tavLst>
                                        <p:tav tm="0">
                                          <p:val>
                                            <p:strVal val="ppt_x"/>
                                          </p:val>
                                        </p:tav>
                                        <p:tav tm="100000">
                                          <p:val>
                                            <p:strVal val="1+ppt_w/2"/>
                                          </p:val>
                                        </p:tav>
                                      </p:tavLst>
                                    </p:anim>
                                    <p:anim calcmode="lin" valueType="num">
                                      <p:cBhvr additive="base">
                                        <p:cTn id="96" dur="3000"/>
                                        <p:tgtEl>
                                          <p:spTgt spid="16"/>
                                        </p:tgtEl>
                                        <p:attrNameLst>
                                          <p:attrName>ppt_y</p:attrName>
                                        </p:attrNameLst>
                                      </p:cBhvr>
                                      <p:tavLst>
                                        <p:tav tm="0">
                                          <p:val>
                                            <p:strVal val="ppt_y"/>
                                          </p:val>
                                        </p:tav>
                                        <p:tav tm="100000">
                                          <p:val>
                                            <p:strVal val="0-ppt_h/2"/>
                                          </p:val>
                                        </p:tav>
                                      </p:tavLst>
                                    </p:anim>
                                    <p:set>
                                      <p:cBhvr>
                                        <p:cTn id="97" dur="1" fill="hold">
                                          <p:stCondLst>
                                            <p:cond delay="2999"/>
                                          </p:stCondLst>
                                        </p:cTn>
                                        <p:tgtEl>
                                          <p:spTgt spid="16"/>
                                        </p:tgtEl>
                                        <p:attrNameLst>
                                          <p:attrName>style.visibility</p:attrName>
                                        </p:attrNameLst>
                                      </p:cBhvr>
                                      <p:to>
                                        <p:strVal val="hidden"/>
                                      </p:to>
                                    </p:set>
                                  </p:childTnLst>
                                </p:cTn>
                              </p:par>
                              <p:par>
                                <p:cTn id="98" presetID="2" presetClass="exit" presetSubtype="3" fill="hold" grpId="2" nodeType="withEffect">
                                  <p:stCondLst>
                                    <p:cond delay="0"/>
                                  </p:stCondLst>
                                  <p:childTnLst>
                                    <p:anim calcmode="lin" valueType="num">
                                      <p:cBhvr additive="base">
                                        <p:cTn id="99" dur="3000"/>
                                        <p:tgtEl>
                                          <p:spTgt spid="17"/>
                                        </p:tgtEl>
                                        <p:attrNameLst>
                                          <p:attrName>ppt_x</p:attrName>
                                        </p:attrNameLst>
                                      </p:cBhvr>
                                      <p:tavLst>
                                        <p:tav tm="0">
                                          <p:val>
                                            <p:strVal val="ppt_x"/>
                                          </p:val>
                                        </p:tav>
                                        <p:tav tm="100000">
                                          <p:val>
                                            <p:strVal val="1+ppt_w/2"/>
                                          </p:val>
                                        </p:tav>
                                      </p:tavLst>
                                    </p:anim>
                                    <p:anim calcmode="lin" valueType="num">
                                      <p:cBhvr additive="base">
                                        <p:cTn id="100" dur="3000"/>
                                        <p:tgtEl>
                                          <p:spTgt spid="17"/>
                                        </p:tgtEl>
                                        <p:attrNameLst>
                                          <p:attrName>ppt_y</p:attrName>
                                        </p:attrNameLst>
                                      </p:cBhvr>
                                      <p:tavLst>
                                        <p:tav tm="0">
                                          <p:val>
                                            <p:strVal val="ppt_y"/>
                                          </p:val>
                                        </p:tav>
                                        <p:tav tm="100000">
                                          <p:val>
                                            <p:strVal val="0-ppt_h/2"/>
                                          </p:val>
                                        </p:tav>
                                      </p:tavLst>
                                    </p:anim>
                                    <p:set>
                                      <p:cBhvr>
                                        <p:cTn id="101" dur="1" fill="hold">
                                          <p:stCondLst>
                                            <p:cond delay="2999"/>
                                          </p:stCondLst>
                                        </p:cTn>
                                        <p:tgtEl>
                                          <p:spTgt spid="17"/>
                                        </p:tgtEl>
                                        <p:attrNameLst>
                                          <p:attrName>style.visibility</p:attrName>
                                        </p:attrNameLst>
                                      </p:cBhvr>
                                      <p:to>
                                        <p:strVal val="hidden"/>
                                      </p:to>
                                    </p:set>
                                  </p:childTnLst>
                                </p:cTn>
                              </p:par>
                              <p:par>
                                <p:cTn id="102" presetID="2" presetClass="exit" presetSubtype="6" fill="hold" grpId="2"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1+ppt_w/2"/>
                                          </p:val>
                                        </p:tav>
                                      </p:tavLst>
                                    </p:anim>
                                    <p:anim calcmode="lin" valueType="num">
                                      <p:cBhvr additive="base">
                                        <p:cTn id="104" dur="3000"/>
                                        <p:tgtEl>
                                          <p:spTgt spid="7"/>
                                        </p:tgtEl>
                                        <p:attrNameLst>
                                          <p:attrName>ppt_y</p:attrName>
                                        </p:attrNameLst>
                                      </p:cBhvr>
                                      <p:tavLst>
                                        <p:tav tm="0">
                                          <p:val>
                                            <p:strVal val="ppt_y"/>
                                          </p:val>
                                        </p:tav>
                                        <p:tav tm="100000">
                                          <p:val>
                                            <p:strVal val="1+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6" fill="hold" grpId="2"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1+ppt_w/2"/>
                                          </p:val>
                                        </p:tav>
                                      </p:tavLst>
                                    </p:anim>
                                    <p:anim calcmode="lin" valueType="num">
                                      <p:cBhvr additive="base">
                                        <p:cTn id="108" dur="3000"/>
                                        <p:tgtEl>
                                          <p:spTgt spid="8"/>
                                        </p:tgtEl>
                                        <p:attrNameLst>
                                          <p:attrName>ppt_y</p:attrName>
                                        </p:attrNameLst>
                                      </p:cBhvr>
                                      <p:tavLst>
                                        <p:tav tm="0">
                                          <p:val>
                                            <p:strVal val="ppt_y"/>
                                          </p:val>
                                        </p:tav>
                                        <p:tav tm="100000">
                                          <p:val>
                                            <p:strVal val="1+ppt_h/2"/>
                                          </p:val>
                                        </p:tav>
                                      </p:tavLst>
                                    </p:anim>
                                    <p:set>
                                      <p:cBhvr>
                                        <p:cTn id="109" dur="1" fill="hold">
                                          <p:stCondLst>
                                            <p:cond delay="2999"/>
                                          </p:stCondLst>
                                        </p:cTn>
                                        <p:tgtEl>
                                          <p:spTgt spid="8"/>
                                        </p:tgtEl>
                                        <p:attrNameLst>
                                          <p:attrName>style.visibility</p:attrName>
                                        </p:attrNameLst>
                                      </p:cBhvr>
                                      <p:to>
                                        <p:strVal val="hidden"/>
                                      </p:to>
                                    </p:set>
                                  </p:childTnLst>
                                </p:cTn>
                              </p:par>
                              <p:par>
                                <p:cTn id="110" presetID="17" presetClass="entr" presetSubtype="8" fill="hold" nodeType="withEffect">
                                  <p:stCondLst>
                                    <p:cond delay="0"/>
                                  </p:stCondLst>
                                  <p:childTnLst>
                                    <p:set>
                                      <p:cBhvr>
                                        <p:cTn id="111" dur="1" fill="hold">
                                          <p:stCondLst>
                                            <p:cond delay="0"/>
                                          </p:stCondLst>
                                        </p:cTn>
                                        <p:tgtEl>
                                          <p:spTgt spid="18"/>
                                        </p:tgtEl>
                                        <p:attrNameLst>
                                          <p:attrName>style.visibility</p:attrName>
                                        </p:attrNameLst>
                                      </p:cBhvr>
                                      <p:to>
                                        <p:strVal val="visible"/>
                                      </p:to>
                                    </p:set>
                                    <p:anim calcmode="lin" valueType="num">
                                      <p:cBhvr>
                                        <p:cTn id="112" dur="3000" fill="hold"/>
                                        <p:tgtEl>
                                          <p:spTgt spid="18"/>
                                        </p:tgtEl>
                                        <p:attrNameLst>
                                          <p:attrName>ppt_x</p:attrName>
                                        </p:attrNameLst>
                                      </p:cBhvr>
                                      <p:tavLst>
                                        <p:tav tm="0">
                                          <p:val>
                                            <p:strVal val="#ppt_x-#ppt_w/2"/>
                                          </p:val>
                                        </p:tav>
                                        <p:tav tm="100000">
                                          <p:val>
                                            <p:strVal val="#ppt_x"/>
                                          </p:val>
                                        </p:tav>
                                      </p:tavLst>
                                    </p:anim>
                                    <p:anim calcmode="lin" valueType="num">
                                      <p:cBhvr>
                                        <p:cTn id="113" dur="3000" fill="hold"/>
                                        <p:tgtEl>
                                          <p:spTgt spid="18"/>
                                        </p:tgtEl>
                                        <p:attrNameLst>
                                          <p:attrName>ppt_y</p:attrName>
                                        </p:attrNameLst>
                                      </p:cBhvr>
                                      <p:tavLst>
                                        <p:tav tm="0">
                                          <p:val>
                                            <p:strVal val="#ppt_y"/>
                                          </p:val>
                                        </p:tav>
                                        <p:tav tm="100000">
                                          <p:val>
                                            <p:strVal val="#ppt_y"/>
                                          </p:val>
                                        </p:tav>
                                      </p:tavLst>
                                    </p:anim>
                                    <p:anim calcmode="lin" valueType="num">
                                      <p:cBhvr>
                                        <p:cTn id="114" dur="3000" fill="hold"/>
                                        <p:tgtEl>
                                          <p:spTgt spid="18"/>
                                        </p:tgtEl>
                                        <p:attrNameLst>
                                          <p:attrName>ppt_w</p:attrName>
                                        </p:attrNameLst>
                                      </p:cBhvr>
                                      <p:tavLst>
                                        <p:tav tm="0">
                                          <p:val>
                                            <p:fltVal val="0"/>
                                          </p:val>
                                        </p:tav>
                                        <p:tav tm="100000">
                                          <p:val>
                                            <p:strVal val="#ppt_w"/>
                                          </p:val>
                                        </p:tav>
                                      </p:tavLst>
                                    </p:anim>
                                    <p:anim calcmode="lin" valueType="num">
                                      <p:cBhvr>
                                        <p:cTn id="115" dur="3000" fill="hold"/>
                                        <p:tgtEl>
                                          <p:spTgt spid="18"/>
                                        </p:tgtEl>
                                        <p:attrNameLst>
                                          <p:attrName>ppt_h</p:attrName>
                                        </p:attrNameLst>
                                      </p:cBhvr>
                                      <p:tavLst>
                                        <p:tav tm="0">
                                          <p:val>
                                            <p:strVal val="#ppt_h"/>
                                          </p:val>
                                        </p:tav>
                                        <p:tav tm="100000">
                                          <p:val>
                                            <p:strVal val="#ppt_h"/>
                                          </p:val>
                                        </p:tav>
                                      </p:tavLst>
                                    </p:anim>
                                  </p:childTnLst>
                                </p:cTn>
                              </p:par>
                              <p:par>
                                <p:cTn id="116" presetID="2" presetClass="exit" presetSubtype="6" fill="hold" grpId="2"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1+ppt_w/2"/>
                                          </p:val>
                                        </p:tav>
                                      </p:tavLst>
                                    </p:anim>
                                    <p:anim calcmode="lin" valueType="num">
                                      <p:cBhvr additive="base">
                                        <p:cTn id="118" dur="3000"/>
                                        <p:tgtEl>
                                          <p:spTgt spid="9"/>
                                        </p:tgtEl>
                                        <p:attrNameLst>
                                          <p:attrName>ppt_y</p:attrName>
                                        </p:attrNameLst>
                                      </p:cBhvr>
                                      <p:tavLst>
                                        <p:tav tm="0">
                                          <p:val>
                                            <p:strVal val="ppt_y"/>
                                          </p:val>
                                        </p:tav>
                                        <p:tav tm="100000">
                                          <p:val>
                                            <p:strVal val="1+ppt_h/2"/>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6" fill="hold" grpId="2" nodeType="withEffect">
                                  <p:stCondLst>
                                    <p:cond delay="0"/>
                                  </p:stCondLst>
                                  <p:childTnLst>
                                    <p:anim calcmode="lin" valueType="num">
                                      <p:cBhvr additive="base">
                                        <p:cTn id="121" dur="3000"/>
                                        <p:tgtEl>
                                          <p:spTgt spid="10"/>
                                        </p:tgtEl>
                                        <p:attrNameLst>
                                          <p:attrName>ppt_x</p:attrName>
                                        </p:attrNameLst>
                                      </p:cBhvr>
                                      <p:tavLst>
                                        <p:tav tm="0">
                                          <p:val>
                                            <p:strVal val="ppt_x"/>
                                          </p:val>
                                        </p:tav>
                                        <p:tav tm="100000">
                                          <p:val>
                                            <p:strVal val="1+ppt_w/2"/>
                                          </p:val>
                                        </p:tav>
                                      </p:tavLst>
                                    </p:anim>
                                    <p:anim calcmode="lin" valueType="num">
                                      <p:cBhvr additive="base">
                                        <p:cTn id="122" dur="3000"/>
                                        <p:tgtEl>
                                          <p:spTgt spid="10"/>
                                        </p:tgtEl>
                                        <p:attrNameLst>
                                          <p:attrName>ppt_y</p:attrName>
                                        </p:attrNameLst>
                                      </p:cBhvr>
                                      <p:tavLst>
                                        <p:tav tm="0">
                                          <p:val>
                                            <p:strVal val="ppt_y"/>
                                          </p:val>
                                        </p:tav>
                                        <p:tav tm="100000">
                                          <p:val>
                                            <p:strVal val="1+ppt_h/2"/>
                                          </p:val>
                                        </p:tav>
                                      </p:tavLst>
                                    </p:anim>
                                    <p:set>
                                      <p:cBhvr>
                                        <p:cTn id="123" dur="1" fill="hold">
                                          <p:stCondLst>
                                            <p:cond delay="2999"/>
                                          </p:stCondLst>
                                        </p:cTn>
                                        <p:tgtEl>
                                          <p:spTgt spid="10"/>
                                        </p:tgtEl>
                                        <p:attrNameLst>
                                          <p:attrName>style.visibility</p:attrName>
                                        </p:attrNameLst>
                                      </p:cBhvr>
                                      <p:to>
                                        <p:strVal val="hidden"/>
                                      </p:to>
                                    </p:set>
                                  </p:childTnLst>
                                </p:cTn>
                              </p:par>
                              <p:par>
                                <p:cTn id="124" presetID="2" presetClass="exit" presetSubtype="6" fill="hold" grpId="2"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6" fill="hold" grpId="2" nodeType="withEffect">
                                  <p:stCondLst>
                                    <p:cond delay="0"/>
                                  </p:stCondLst>
                                  <p:childTnLst>
                                    <p:anim calcmode="lin" valueType="num">
                                      <p:cBhvr additive="base">
                                        <p:cTn id="129" dur="3000"/>
                                        <p:tgtEl>
                                          <p:spTgt spid="11"/>
                                        </p:tgtEl>
                                        <p:attrNameLst>
                                          <p:attrName>ppt_x</p:attrName>
                                        </p:attrNameLst>
                                      </p:cBhvr>
                                      <p:tavLst>
                                        <p:tav tm="0">
                                          <p:val>
                                            <p:strVal val="ppt_x"/>
                                          </p:val>
                                        </p:tav>
                                        <p:tav tm="100000">
                                          <p:val>
                                            <p:strVal val="1+ppt_w/2"/>
                                          </p:val>
                                        </p:tav>
                                      </p:tavLst>
                                    </p:anim>
                                    <p:anim calcmode="lin" valueType="num">
                                      <p:cBhvr additive="base">
                                        <p:cTn id="130" dur="3000"/>
                                        <p:tgtEl>
                                          <p:spTgt spid="11"/>
                                        </p:tgtEl>
                                        <p:attrNameLst>
                                          <p:attrName>ppt_y</p:attrName>
                                        </p:attrNameLst>
                                      </p:cBhvr>
                                      <p:tavLst>
                                        <p:tav tm="0">
                                          <p:val>
                                            <p:strVal val="ppt_y"/>
                                          </p:val>
                                        </p:tav>
                                        <p:tav tm="100000">
                                          <p:val>
                                            <p:strVal val="1+ppt_h/2"/>
                                          </p:val>
                                        </p:tav>
                                      </p:tavLst>
                                    </p:anim>
                                    <p:set>
                                      <p:cBhvr>
                                        <p:cTn id="131"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15 curiosidades sobre el oído"/>
          <p:cNvPicPr>
            <a:picLocks noChangeAspect="1" noChangeArrowheads="1"/>
          </p:cNvPicPr>
          <p:nvPr/>
        </p:nvPicPr>
        <p:blipFill>
          <a:blip r:embed="rId2" cstate="print"/>
          <a:srcRect/>
          <a:stretch>
            <a:fillRect/>
          </a:stretch>
        </p:blipFill>
        <p:spPr bwMode="auto">
          <a:xfrm>
            <a:off x="-540568" y="0"/>
            <a:ext cx="10548664" cy="6858000"/>
          </a:xfrm>
          <a:prstGeom prst="rect">
            <a:avLst/>
          </a:prstGeom>
          <a:noFill/>
        </p:spPr>
      </p:pic>
      <p:sp>
        <p:nvSpPr>
          <p:cNvPr id="3" name="2 Rectángulo"/>
          <p:cNvSpPr/>
          <p:nvPr/>
        </p:nvSpPr>
        <p:spPr>
          <a:xfrm>
            <a:off x="323528" y="332656"/>
            <a:ext cx="2808312" cy="1661993"/>
          </a:xfrm>
          <a:prstGeom prst="rect">
            <a:avLst/>
          </a:prstGeom>
        </p:spPr>
        <p:txBody>
          <a:bodyPr wrap="square">
            <a:spAutoFit/>
          </a:bodyPr>
          <a:lstStyle/>
          <a:p>
            <a:r>
              <a:rPr lang="es-ES" sz="2400" b="1" i="1" dirty="0" smtClean="0">
                <a:solidFill>
                  <a:srgbClr val="1201F5"/>
                </a:solidFill>
                <a:effectLst>
                  <a:glow rad="228600">
                    <a:schemeClr val="accent5">
                      <a:satMod val="175000"/>
                      <a:alpha val="40000"/>
                    </a:schemeClr>
                  </a:glow>
                </a:effectLst>
                <a:latin typeface="Arial" pitchFamily="34" charset="0"/>
                <a:cs typeface="Arial" pitchFamily="34" charset="0"/>
              </a:rPr>
              <a:t>Las orejas nunca dejarán de crecer</a:t>
            </a:r>
          </a:p>
          <a:p>
            <a:r>
              <a:rPr lang="es-ES" dirty="0" smtClean="0">
                <a:effectLst>
                  <a:glow rad="228600">
                    <a:schemeClr val="accent5">
                      <a:satMod val="175000"/>
                      <a:alpha val="40000"/>
                    </a:schemeClr>
                  </a:glow>
                </a:effectLst>
              </a:rPr>
              <a:t/>
            </a:r>
            <a:br>
              <a:rPr lang="es-ES" dirty="0" smtClean="0">
                <a:effectLst>
                  <a:glow rad="228600">
                    <a:schemeClr val="accent5">
                      <a:satMod val="175000"/>
                      <a:alpha val="40000"/>
                    </a:schemeClr>
                  </a:glow>
                </a:effectLst>
              </a:rPr>
            </a:br>
            <a:r>
              <a:rPr lang="es-ES" dirty="0" smtClean="0">
                <a:effectLst>
                  <a:glow rad="228600">
                    <a:schemeClr val="accent5">
                      <a:satMod val="175000"/>
                      <a:alpha val="40000"/>
                    </a:schemeClr>
                  </a:glow>
                </a:effectLst>
              </a:rPr>
              <a:t/>
            </a:r>
            <a:br>
              <a:rPr lang="es-ES" dirty="0" smtClean="0">
                <a:effectLst>
                  <a:glow rad="228600">
                    <a:schemeClr val="accent5">
                      <a:satMod val="175000"/>
                      <a:alpha val="40000"/>
                    </a:schemeClr>
                  </a:glow>
                </a:effectLst>
              </a:rPr>
            </a:br>
            <a:endParaRPr lang="es-ES" dirty="0">
              <a:effectLst>
                <a:glow rad="228600">
                  <a:schemeClr val="accent5">
                    <a:satMod val="175000"/>
                    <a:alpha val="40000"/>
                  </a:schemeClr>
                </a:glow>
              </a:effectLst>
            </a:endParaRPr>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3779912" y="2420888"/>
            <a:ext cx="4572000" cy="3877985"/>
          </a:xfrm>
          <a:prstGeom prst="rect">
            <a:avLst/>
          </a:prstGeom>
        </p:spPr>
        <p:txBody>
          <a:bodyPr>
            <a:spAutoFit/>
          </a:bodyPr>
          <a:lstStyle/>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Si observas las orejas de tus abuelos, notarás con facilidad que son más grandes que las de la gente joven. Esto se debe a que, a diferencia de los ojos que siempre son del mismo tamaño, la nariz y las orejas nunca dejan de crecer.</a:t>
            </a:r>
          </a:p>
          <a:p>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r>
              <a:rPr lang="es-ES" dirty="0" smtClean="0">
                <a:effectLst>
                  <a:glow rad="228600">
                    <a:schemeClr val="accent2">
                      <a:satMod val="175000"/>
                      <a:alpha val="40000"/>
                    </a:schemeClr>
                  </a:glow>
                </a:effectLst>
              </a:rPr>
              <a:t/>
            </a:r>
            <a:br>
              <a:rPr lang="es-ES" dirty="0" smtClean="0">
                <a:effectLst>
                  <a:glow rad="228600">
                    <a:schemeClr val="accent2">
                      <a:satMod val="175000"/>
                      <a:alpha val="40000"/>
                    </a:schemeClr>
                  </a:glow>
                </a:effectLst>
              </a:rPr>
            </a:br>
            <a:endParaRPr lang="es-ES" dirty="0">
              <a:effectLst>
                <a:glow rad="228600">
                  <a:schemeClr val="accent2">
                    <a:satMod val="175000"/>
                    <a:alpha val="40000"/>
                  </a:schemeClr>
                </a:glow>
              </a:effectLst>
            </a:endParaRPr>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 descr="Post"/>
          <p:cNvPicPr>
            <a:picLocks noChangeAspect="1" noChangeArrowheads="1"/>
          </p:cNvPicPr>
          <p:nvPr/>
        </p:nvPicPr>
        <p:blipFill>
          <a:blip r:embed="rId2" cstate="print"/>
          <a:srcRect/>
          <a:stretch>
            <a:fillRect/>
          </a:stretch>
        </p:blipFill>
        <p:spPr bwMode="auto">
          <a:xfrm>
            <a:off x="4056" y="0"/>
            <a:ext cx="9139944" cy="6858000"/>
          </a:xfrm>
          <a:prstGeom prst="rect">
            <a:avLst/>
          </a:prstGeom>
          <a:noFill/>
        </p:spPr>
      </p:pic>
      <p:sp>
        <p:nvSpPr>
          <p:cNvPr id="5"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55"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0" fill="hold"/>
                                        <p:tgtEl>
                                          <p:spTgt spid="9"/>
                                        </p:tgtEl>
                                        <p:attrNameLst>
                                          <p:attrName>ppt_w</p:attrName>
                                        </p:attrNameLst>
                                      </p:cBhvr>
                                      <p:tavLst>
                                        <p:tav tm="0">
                                          <p:val>
                                            <p:strVal val="#ppt_w*0.70"/>
                                          </p:val>
                                        </p:tav>
                                        <p:tav tm="100000">
                                          <p:val>
                                            <p:strVal val="#ppt_w"/>
                                          </p:val>
                                        </p:tav>
                                      </p:tavLst>
                                    </p:anim>
                                    <p:anim calcmode="lin" valueType="num">
                                      <p:cBhvr>
                                        <p:cTn id="16" dur="5000" fill="hold"/>
                                        <p:tgtEl>
                                          <p:spTgt spid="9"/>
                                        </p:tgtEl>
                                        <p:attrNameLst>
                                          <p:attrName>ppt_h</p:attrName>
                                        </p:attrNameLst>
                                      </p:cBhvr>
                                      <p:tavLst>
                                        <p:tav tm="0">
                                          <p:val>
                                            <p:strVal val="#ppt_h"/>
                                          </p:val>
                                        </p:tav>
                                        <p:tav tm="100000">
                                          <p:val>
                                            <p:strVal val="#ppt_h"/>
                                          </p:val>
                                        </p:tav>
                                      </p:tavLst>
                                    </p:anim>
                                    <p:animEffect transition="in" filter="fade">
                                      <p:cBhvr>
                                        <p:cTn id="17" dur="5000"/>
                                        <p:tgtEl>
                                          <p:spTgt spid="9"/>
                                        </p:tgtEl>
                                      </p:cBhvr>
                                    </p:animEffect>
                                  </p:childTnLst>
                                </p:cTn>
                              </p:par>
                              <p:par>
                                <p:cTn id="18" presetID="17" presetClass="entr" presetSubtype="1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0" fill="hold"/>
                                        <p:tgtEl>
                                          <p:spTgt spid="9"/>
                                        </p:tgtEl>
                                        <p:attrNameLst>
                                          <p:attrName>ppt_w</p:attrName>
                                        </p:attrNameLst>
                                      </p:cBhvr>
                                      <p:tavLst>
                                        <p:tav tm="0">
                                          <p:val>
                                            <p:fltVal val="0"/>
                                          </p:val>
                                        </p:tav>
                                        <p:tav tm="100000">
                                          <p:val>
                                            <p:strVal val="#ppt_w"/>
                                          </p:val>
                                        </p:tav>
                                      </p:tavLst>
                                    </p:anim>
                                    <p:anim calcmode="lin" valueType="num">
                                      <p:cBhvr>
                                        <p:cTn id="21" dur="5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3" name="Picture 1" descr="Post"/>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
        <p:nvSpPr>
          <p:cNvPr id="1105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p:txBody>
      </p:sp>
      <p:sp>
        <p:nvSpPr>
          <p:cNvPr id="4" name="3 Rectángulo"/>
          <p:cNvSpPr/>
          <p:nvPr/>
        </p:nvSpPr>
        <p:spPr>
          <a:xfrm>
            <a:off x="755576" y="404664"/>
            <a:ext cx="4572000" cy="1569660"/>
          </a:xfrm>
          <a:prstGeom prst="rect">
            <a:avLst/>
          </a:prstGeom>
        </p:spPr>
        <p:txBody>
          <a:bodyPr>
            <a:spAutoFit/>
          </a:bodyPr>
          <a:lstStyle/>
          <a:p>
            <a:r>
              <a:rPr lang="es-ES" sz="2400" b="1" i="1" dirty="0" smtClean="0">
                <a:solidFill>
                  <a:srgbClr val="1201F5"/>
                </a:solidFill>
                <a:effectLst>
                  <a:glow rad="228600">
                    <a:schemeClr val="accent5">
                      <a:satMod val="175000"/>
                      <a:alpha val="40000"/>
                    </a:schemeClr>
                  </a:glow>
                </a:effectLst>
                <a:latin typeface="Arial" pitchFamily="34" charset="0"/>
                <a:cs typeface="Arial" pitchFamily="34" charset="0"/>
              </a:rPr>
              <a:t>¿Escuchamos el mar?</a:t>
            </a:r>
          </a:p>
          <a:p>
            <a:r>
              <a:rPr lang="es-ES" sz="2400" b="1" i="1" dirty="0" smtClean="0">
                <a:solidFill>
                  <a:srgbClr val="1201F5"/>
                </a:solidFill>
                <a:effectLst>
                  <a:glow rad="228600">
                    <a:schemeClr val="accent5">
                      <a:satMod val="175000"/>
                      <a:alpha val="40000"/>
                    </a:schemeClr>
                  </a:glow>
                </a:effectLst>
                <a:latin typeface="Arial" pitchFamily="34" charset="0"/>
                <a:cs typeface="Arial" pitchFamily="34" charset="0"/>
              </a:rPr>
              <a:t/>
            </a:r>
            <a:br>
              <a:rPr lang="es-ES" sz="2400" b="1" i="1" dirty="0" smtClean="0">
                <a:solidFill>
                  <a:srgbClr val="1201F5"/>
                </a:solidFill>
                <a:effectLst>
                  <a:glow rad="228600">
                    <a:schemeClr val="accent5">
                      <a:satMod val="175000"/>
                      <a:alpha val="40000"/>
                    </a:schemeClr>
                  </a:glow>
                </a:effectLst>
                <a:latin typeface="Arial" pitchFamily="34" charset="0"/>
                <a:cs typeface="Arial" pitchFamily="34" charset="0"/>
              </a:rPr>
            </a:br>
            <a:r>
              <a:rPr lang="es-ES" sz="2400" b="1" i="1" dirty="0" smtClean="0">
                <a:solidFill>
                  <a:srgbClr val="1201F5"/>
                </a:solidFill>
                <a:effectLst>
                  <a:glow rad="228600">
                    <a:schemeClr val="accent5">
                      <a:satMod val="175000"/>
                      <a:alpha val="40000"/>
                    </a:schemeClr>
                  </a:glow>
                </a:effectLst>
                <a:latin typeface="Arial" pitchFamily="34" charset="0"/>
                <a:cs typeface="Arial" pitchFamily="34" charset="0"/>
              </a:rPr>
              <a:t/>
            </a:r>
            <a:br>
              <a:rPr lang="es-ES" sz="2400" b="1" i="1" dirty="0" smtClean="0">
                <a:solidFill>
                  <a:srgbClr val="1201F5"/>
                </a:solidFill>
                <a:effectLst>
                  <a:glow rad="228600">
                    <a:schemeClr val="accent5">
                      <a:satMod val="175000"/>
                      <a:alpha val="40000"/>
                    </a:schemeClr>
                  </a:glow>
                </a:effectLst>
                <a:latin typeface="Arial" pitchFamily="34" charset="0"/>
                <a:cs typeface="Arial" pitchFamily="34" charset="0"/>
              </a:rPr>
            </a:br>
            <a:endParaRPr lang="es-ES" sz="2400" b="1" i="1" dirty="0">
              <a:solidFill>
                <a:srgbClr val="1201F5"/>
              </a:solidFill>
              <a:effectLst>
                <a:glow rad="228600">
                  <a:schemeClr val="accent5">
                    <a:satMod val="175000"/>
                    <a:alpha val="40000"/>
                  </a:schemeClr>
                </a:glow>
              </a:effectLst>
              <a:latin typeface="Arial" pitchFamily="34" charset="0"/>
              <a:cs typeface="Arial"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3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3779912" y="3068960"/>
            <a:ext cx="4572000" cy="3046988"/>
          </a:xfrm>
          <a:prstGeom prst="rect">
            <a:avLst/>
          </a:prstGeom>
        </p:spPr>
        <p:txBody>
          <a:bodyPr>
            <a:spAutoFit/>
          </a:bodyPr>
          <a:lstStyle/>
          <a:p>
            <a:pPr algn="r"/>
            <a:r>
              <a:rPr lang="es-ES" sz="2400" b="1" i="1" dirty="0" smtClean="0">
                <a:solidFill>
                  <a:srgbClr val="1201F5"/>
                </a:solidFill>
                <a:effectLst>
                  <a:glow rad="228600">
                    <a:schemeClr val="accent2">
                      <a:satMod val="175000"/>
                      <a:alpha val="40000"/>
                    </a:schemeClr>
                  </a:glow>
                </a:effectLst>
                <a:latin typeface="Arial" pitchFamily="34" charset="0"/>
                <a:cs typeface="Arial" pitchFamily="34" charset="0"/>
              </a:rPr>
              <a:t>Cuando nos ponemos el caparazón de un caracol marino en el oído, el sonido que escuchamos es el mismo sonido ambiente, sólo que al entrar en la caracola cambia sus frecuencias por la forma del caparazón.</a:t>
            </a:r>
            <a:endParaRPr lang="es-ES" sz="2400" i="1" dirty="0">
              <a:solidFill>
                <a:srgbClr val="1201F5"/>
              </a:solidFill>
              <a:effectLst>
                <a:glow rad="228600">
                  <a:schemeClr val="accent2">
                    <a:satMod val="175000"/>
                    <a:alpha val="40000"/>
                  </a:schemeClr>
                </a:glow>
              </a:effectLst>
              <a:latin typeface="Arial" pitchFamily="34" charset="0"/>
              <a:cs typeface="Arial" pitchFamily="34" charset="0"/>
            </a:endParaRPr>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971600" y="1484784"/>
            <a:ext cx="6742532"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FUERTE</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ABRAZO,</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QUE TENGAS </a:t>
            </a:r>
            <a:endPar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890339"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8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par>
                          <p:cTn id="20" fill="hold">
                            <p:stCondLst>
                              <p:cond delay="165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500" fill="hold"/>
                                        <p:tgtEl>
                                          <p:spTgt spid="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6">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6">
                                            <p:txEl>
                                              <p:pRg st="2" end="2"/>
                                            </p:txEl>
                                          </p:spTgt>
                                        </p:tgtEl>
                                      </p:cBhvr>
                                    </p:animEffect>
                                  </p:childTnLst>
                                </p:cTn>
                              </p:par>
                            </p:childTnLst>
                          </p:cTn>
                        </p:par>
                        <p:par>
                          <p:cTn id="28" fill="hold">
                            <p:stCondLst>
                              <p:cond delay="2550"/>
                            </p:stCondLst>
                            <p:childTnLst>
                              <p:par>
                                <p:cTn id="29" presetID="41" presetClass="entr" presetSubtype="0" fill="hold" nodeType="afterEffect">
                                  <p:stCondLst>
                                    <p:cond delay="0"/>
                                  </p:stCondLst>
                                  <p:iterate type="lt">
                                    <p:tmPct val="10000"/>
                                  </p:iterate>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33"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QUE TAL ANDAS DEL OI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QUE TAL ANDAS DEL OIDO</Template>
  <TotalTime>0</TotalTime>
  <Words>855</Words>
  <Application>Microsoft Office PowerPoint</Application>
  <PresentationFormat>Presentación en pantalla (4:3)</PresentationFormat>
  <Paragraphs>82</Paragraphs>
  <Slides>43</Slides>
  <Notes>1</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QUE TAL ANDAS DEL OIDO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2015-06-27T17:22:24Z</dcterms:created>
  <dcterms:modified xsi:type="dcterms:W3CDTF">2015-06-27T17:28:50Z</dcterms:modified>
</cp:coreProperties>
</file>