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319" r:id="rId3"/>
    <p:sldId id="316" r:id="rId4"/>
    <p:sldId id="270" r:id="rId5"/>
    <p:sldId id="309" r:id="rId6"/>
    <p:sldId id="308" r:id="rId7"/>
    <p:sldId id="274" r:id="rId8"/>
    <p:sldId id="280" r:id="rId9"/>
    <p:sldId id="317" r:id="rId10"/>
    <p:sldId id="281" r:id="rId11"/>
    <p:sldId id="257" r:id="rId12"/>
    <p:sldId id="307" r:id="rId13"/>
    <p:sldId id="272" r:id="rId14"/>
    <p:sldId id="312" r:id="rId15"/>
    <p:sldId id="304" r:id="rId16"/>
    <p:sldId id="289" r:id="rId17"/>
    <p:sldId id="276" r:id="rId18"/>
    <p:sldId id="260" r:id="rId19"/>
    <p:sldId id="298" r:id="rId20"/>
    <p:sldId id="297" r:id="rId21"/>
    <p:sldId id="305" r:id="rId22"/>
    <p:sldId id="290" r:id="rId23"/>
    <p:sldId id="261" r:id="rId24"/>
    <p:sldId id="315" r:id="rId25"/>
    <p:sldId id="301" r:id="rId26"/>
    <p:sldId id="291" r:id="rId27"/>
    <p:sldId id="320" r:id="rId28"/>
    <p:sldId id="292" r:id="rId29"/>
    <p:sldId id="282" r:id="rId30"/>
    <p:sldId id="266" r:id="rId31"/>
    <p:sldId id="262" r:id="rId32"/>
    <p:sldId id="310" r:id="rId33"/>
    <p:sldId id="273" r:id="rId34"/>
    <p:sldId id="263" r:id="rId35"/>
    <p:sldId id="324" r:id="rId36"/>
    <p:sldId id="286" r:id="rId37"/>
    <p:sldId id="302" r:id="rId38"/>
    <p:sldId id="264" r:id="rId39"/>
    <p:sldId id="326" r:id="rId40"/>
    <p:sldId id="325" r:id="rId41"/>
    <p:sldId id="293" r:id="rId42"/>
    <p:sldId id="296" r:id="rId43"/>
    <p:sldId id="329" r:id="rId44"/>
    <p:sldId id="318" r:id="rId45"/>
    <p:sldId id="328"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KZCiXz1XTYOTAn6qNeFCA==" hashData="sG4SeCLKnQQmvIhlSJBcWlS49a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p:scale>
          <a:sx n="60" d="100"/>
          <a:sy n="60" d="100"/>
        </p:scale>
        <p:origin x="-1266" y="-33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37F7CF-4E6C-4F61-BD86-F4C0926E50C5}" type="datetimeFigureOut">
              <a:rPr lang="es-ES" smtClean="0"/>
              <a:pPr/>
              <a:t>02/02/2015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59C025-9A41-4348-A660-836F4D63565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7AB6A8-9166-4005-9826-EC6C49C0979F}" type="slidenum">
              <a:rPr lang="es-ES" smtClean="0"/>
              <a:pPr/>
              <a:t>23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BF6E92-1B7E-4580-9EE2-E6DDFC3652B9}" type="datetimeFigureOut">
              <a:rPr lang="es-ES" smtClean="0"/>
              <a:pPr/>
              <a:t>02/02/2015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138B6C-B9C4-444D-A23D-12D6B64BAC59}"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DB48D2A-D78E-4E19-B04C-FF4EB45A228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8000" r="-18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BF6E92-1B7E-4580-9EE2-E6DDFC3652B9}" type="datetimeFigureOut">
              <a:rPr lang="es-ES" smtClean="0"/>
              <a:pPr/>
              <a:t>02/02/2015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138B6C-B9C4-444D-A23D-12D6B64BAC5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C87A614-1D43-48F7-81FD-80B04A3871A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2.bp.blogspot.com/_P2JMww5ARlI/TEX2s1riePI/AAAAAAAAA7M/gLD_H5CSGCU/s1600/elhuevoopollito.jpg" TargetMode="External"/><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1.gif"/></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bocadosdecultura.files.wordpress.com/2013/11/huevo_3.jpg" TargetMode="External"/><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bocadosdecultura.files.wordpress.com/2013/11/huevo_3.jpg" TargetMode="External"/><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www.bbc.co.uk/mundo/ciencia_tecnologia/2010/08/100728_huevo_gallina_lp.shtml" TargetMode="External"/><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descr="illusion-013"/>
          <p:cNvPicPr>
            <a:picLocks noChangeAspect="1" noChangeArrowheads="1"/>
          </p:cNvPicPr>
          <p:nvPr/>
        </p:nvPicPr>
        <p:blipFill>
          <a:blip r:embed="rId4"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7884368" y="5661248"/>
            <a:ext cx="794853" cy="836488"/>
          </a:xfrm>
          <a:prstGeom prst="rect">
            <a:avLst/>
          </a:prstGeom>
          <a:noFill/>
          <a:ln w="38100">
            <a:solidFill>
              <a:srgbClr val="1CDEF8"/>
            </a:solidFill>
            <a:miter lim="800000"/>
            <a:headEnd/>
            <a:tailEnd/>
          </a:ln>
        </p:spPr>
      </p:pic>
      <p:sp>
        <p:nvSpPr>
          <p:cNvPr id="15" name="14 Rectángulo"/>
          <p:cNvSpPr/>
          <p:nvPr/>
        </p:nvSpPr>
        <p:spPr>
          <a:xfrm>
            <a:off x="5148064" y="5949280"/>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928662" y="1928802"/>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28728" y="1142984"/>
            <a:ext cx="6215106" cy="4524315"/>
          </a:xfrm>
          <a:prstGeom prst="rect">
            <a:avLst/>
          </a:prstGeom>
        </p:spPr>
        <p:txBody>
          <a:bodyPr wrap="square">
            <a:spAutoFit/>
          </a:bodyPr>
          <a:lstStyle/>
          <a:p>
            <a:pPr algn="ct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a:t>
            </a: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Qué fue</a:t>
            </a:r>
          </a:p>
          <a:p>
            <a:pPr algn="ct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Primero</a:t>
            </a:r>
          </a:p>
          <a:p>
            <a:pPr algn="ct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El Huevo o la </a:t>
            </a: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Gallina?</a:t>
            </a:r>
            <a:endParaRPr lang="es-ES" sz="7200" dirty="0"/>
          </a:p>
        </p:txBody>
      </p:sp>
      <p:sp>
        <p:nvSpPr>
          <p:cNvPr id="14" name="13 CuadroTexto"/>
          <p:cNvSpPr txBox="1"/>
          <p:nvPr/>
        </p:nvSpPr>
        <p:spPr>
          <a:xfrm>
            <a:off x="1043608" y="332656"/>
            <a:ext cx="2672335" cy="369332"/>
          </a:xfrm>
          <a:prstGeom prst="rect">
            <a:avLst/>
          </a:prstGeom>
          <a:noFill/>
        </p:spPr>
        <p:txBody>
          <a:bodyPr wrap="none" rtlCol="0">
            <a:spAutoFit/>
          </a:bodyPr>
          <a:lstStyle/>
          <a:p>
            <a:r>
              <a:rPr lang="es-ES" b="1" dirty="0" smtClean="0">
                <a:solidFill>
                  <a:srgbClr val="0000FF"/>
                </a:solidFill>
                <a:latin typeface="Arial Black" pitchFamily="34" charset="0"/>
              </a:rPr>
              <a:t>JORGE SEPULVEDA</a:t>
            </a:r>
            <a:endParaRPr lang="es-ES" b="1" dirty="0">
              <a:solidFill>
                <a:srgbClr val="0000FF"/>
              </a:solidFill>
              <a:latin typeface="Arial Black" pitchFamily="34" charset="0"/>
            </a:endParaRPr>
          </a:p>
        </p:txBody>
      </p:sp>
    </p:spTree>
  </p:cSld>
  <p:clrMapOvr>
    <a:masterClrMapping/>
  </p:clrMapOvr>
  <p:transition spd="slow" advTm="12000">
    <p:blinds dir="vert"/>
    <p:sndAc>
      <p:stSnd>
        <p:snd r:embed="rId3" name="JSepulvedaLasoscurasgolondrin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9"/>
                                        </p:tgtEl>
                                        <p:attrNameLst>
                                          <p:attrName>style.opacity</p:attrName>
                                        </p:attrNameLst>
                                      </p:cBhvr>
                                      <p:to>
                                        <p:strVal val="0.5"/>
                                      </p:to>
                                    </p:set>
                                    <p:animEffect filter="image" prLst="opacity: 0.5">
                                      <p:cBhvr rctx="IE">
                                        <p:cTn id="7" dur="indefinite"/>
                                        <p:tgtEl>
                                          <p:spTgt spid="19"/>
                                        </p:tgtEl>
                                      </p:cBhvr>
                                    </p:animEffect>
                                  </p:childTnLst>
                                </p:cTn>
                              </p:par>
                            </p:childTnLst>
                          </p:cTn>
                        </p:par>
                        <p:par>
                          <p:cTn id="8" fill="hold">
                            <p:stCondLst>
                              <p:cond delay="0"/>
                            </p:stCondLst>
                            <p:childTnLst>
                              <p:par>
                                <p:cTn id="9" presetID="31" presetClass="entr" presetSubtype="0" fill="hold" grpId="0" nodeType="afterEffect">
                                  <p:stCondLst>
                                    <p:cond delay="0"/>
                                  </p:stCondLst>
                                  <p:iterate type="lt">
                                    <p:tmPct val="5000"/>
                                  </p:iterate>
                                  <p:childTnLst>
                                    <p:set>
                                      <p:cBhvr>
                                        <p:cTn id="10" dur="1" fill="hold">
                                          <p:stCondLst>
                                            <p:cond delay="0"/>
                                          </p:stCondLst>
                                        </p:cTn>
                                        <p:tgtEl>
                                          <p:spTgt spid="16"/>
                                        </p:tgtEl>
                                        <p:attrNameLst>
                                          <p:attrName>style.visibility</p:attrName>
                                        </p:attrNameLst>
                                      </p:cBhvr>
                                      <p:to>
                                        <p:strVal val="visible"/>
                                      </p:to>
                                    </p:set>
                                    <p:anim calcmode="lin" valueType="num">
                                      <p:cBhvr>
                                        <p:cTn id="11" dur="2000" fill="hold"/>
                                        <p:tgtEl>
                                          <p:spTgt spid="16"/>
                                        </p:tgtEl>
                                        <p:attrNameLst>
                                          <p:attrName>ppt_w</p:attrName>
                                        </p:attrNameLst>
                                      </p:cBhvr>
                                      <p:tavLst>
                                        <p:tav tm="0">
                                          <p:val>
                                            <p:fltVal val="0"/>
                                          </p:val>
                                        </p:tav>
                                        <p:tav tm="100000">
                                          <p:val>
                                            <p:strVal val="#ppt_w"/>
                                          </p:val>
                                        </p:tav>
                                      </p:tavLst>
                                    </p:anim>
                                    <p:anim calcmode="lin" valueType="num">
                                      <p:cBhvr>
                                        <p:cTn id="12" dur="2000" fill="hold"/>
                                        <p:tgtEl>
                                          <p:spTgt spid="16"/>
                                        </p:tgtEl>
                                        <p:attrNameLst>
                                          <p:attrName>ppt_h</p:attrName>
                                        </p:attrNameLst>
                                      </p:cBhvr>
                                      <p:tavLst>
                                        <p:tav tm="0">
                                          <p:val>
                                            <p:fltVal val="0"/>
                                          </p:val>
                                        </p:tav>
                                        <p:tav tm="100000">
                                          <p:val>
                                            <p:strVal val="#ppt_h"/>
                                          </p:val>
                                        </p:tav>
                                      </p:tavLst>
                                    </p:anim>
                                    <p:anim calcmode="lin" valueType="num">
                                      <p:cBhvr>
                                        <p:cTn id="13" dur="2000" fill="hold"/>
                                        <p:tgtEl>
                                          <p:spTgt spid="16"/>
                                        </p:tgtEl>
                                        <p:attrNameLst>
                                          <p:attrName>style.rotation</p:attrName>
                                        </p:attrNameLst>
                                      </p:cBhvr>
                                      <p:tavLst>
                                        <p:tav tm="0">
                                          <p:val>
                                            <p:fltVal val="90"/>
                                          </p:val>
                                        </p:tav>
                                        <p:tav tm="100000">
                                          <p:val>
                                            <p:fltVal val="0"/>
                                          </p:val>
                                        </p:tav>
                                      </p:tavLst>
                                    </p:anim>
                                    <p:animEffect transition="in" filter="fade">
                                      <p:cBhvr>
                                        <p:cTn id="1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huevo-gallina.jpg"/>
          <p:cNvPicPr>
            <a:picLocks noChangeAspect="1" noChangeArrowheads="1"/>
          </p:cNvPicPr>
          <p:nvPr/>
        </p:nvPicPr>
        <p:blipFill>
          <a:blip r:embed="rId2" cstate="print"/>
          <a:srcRect/>
          <a:stretch>
            <a:fillRect/>
          </a:stretch>
        </p:blipFill>
        <p:spPr bwMode="auto">
          <a:xfrm>
            <a:off x="0" y="0"/>
            <a:ext cx="9151495" cy="6858000"/>
          </a:xfrm>
          <a:prstGeom prst="rect">
            <a:avLst/>
          </a:prstGeom>
          <a:noFill/>
        </p:spPr>
      </p:pic>
      <p:sp>
        <p:nvSpPr>
          <p:cNvPr id="8" name="7 Rectángulo"/>
          <p:cNvSpPr/>
          <p:nvPr/>
        </p:nvSpPr>
        <p:spPr>
          <a:xfrm>
            <a:off x="0" y="0"/>
            <a:ext cx="9358346" cy="68580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5161470">
            <a:off x="1468413" y="299927"/>
            <a:ext cx="2852738" cy="3027363"/>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p>
        </p:txBody>
      </p:sp>
      <p:sp>
        <p:nvSpPr>
          <p:cNvPr id="5" name="4 Lágrima"/>
          <p:cNvSpPr/>
          <p:nvPr/>
        </p:nvSpPr>
        <p:spPr>
          <a:xfrm rot="11076764">
            <a:off x="4610489" y="407741"/>
            <a:ext cx="3149600" cy="2860675"/>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a:off x="1476375" y="3213100"/>
            <a:ext cx="3044825" cy="2949575"/>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6200000">
            <a:off x="4508502" y="2988444"/>
            <a:ext cx="3084512" cy="2957513"/>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0" fill="hold"/>
                                        <p:tgtEl>
                                          <p:spTgt spid="9"/>
                                        </p:tgtEl>
                                        <p:attrNameLst>
                                          <p:attrName>ppt_w</p:attrName>
                                        </p:attrNameLst>
                                      </p:cBhvr>
                                      <p:tavLst>
                                        <p:tav tm="0">
                                          <p:val>
                                            <p:fltVal val="0"/>
                                          </p:val>
                                        </p:tav>
                                        <p:tav tm="100000">
                                          <p:val>
                                            <p:strVal val="#ppt_w"/>
                                          </p:val>
                                        </p:tav>
                                      </p:tavLst>
                                    </p:anim>
                                    <p:anim calcmode="lin" valueType="num">
                                      <p:cBhvr>
                                        <p:cTn id="8" dur="5000" fill="hold"/>
                                        <p:tgtEl>
                                          <p:spTgt spid="9"/>
                                        </p:tgtEl>
                                        <p:attrNameLst>
                                          <p:attrName>ppt_h</p:attrName>
                                        </p:attrNameLst>
                                      </p:cBhvr>
                                      <p:tavLst>
                                        <p:tav tm="0">
                                          <p:val>
                                            <p:fltVal val="0"/>
                                          </p:val>
                                        </p:tav>
                                        <p:tav tm="100000">
                                          <p:val>
                                            <p:strVal val="#ppt_h"/>
                                          </p:val>
                                        </p:tav>
                                      </p:tavLst>
                                    </p:anim>
                                  </p:childTnLst>
                                </p:cTn>
                              </p:par>
                              <p:par>
                                <p:cTn id="9" presetID="5" presetClass="exit" presetSubtype="10" fill="hold" grpId="0" nodeType="withEffect">
                                  <p:stCondLst>
                                    <p:cond delay="0"/>
                                  </p:stCondLst>
                                  <p:childTnLst>
                                    <p:animEffect transition="out" filter="checkerboard(across)">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2" presetClass="exit" presetSubtype="6" fill="hold" nodeType="withEffect">
                                  <p:stCondLst>
                                    <p:cond delay="0"/>
                                  </p:stCondLst>
                                  <p:childTnLst>
                                    <p:anim calcmode="lin" valueType="num">
                                      <p:cBhvr additive="base">
                                        <p:cTn id="17" dur="5000"/>
                                        <p:tgtEl>
                                          <p:spTgt spid="4"/>
                                        </p:tgtEl>
                                        <p:attrNameLst>
                                          <p:attrName>ppt_x</p:attrName>
                                        </p:attrNameLst>
                                      </p:cBhvr>
                                      <p:tavLst>
                                        <p:tav tm="0">
                                          <p:val>
                                            <p:strVal val="ppt_x"/>
                                          </p:val>
                                        </p:tav>
                                        <p:tav tm="100000">
                                          <p:val>
                                            <p:strVal val="1+ppt_w/2"/>
                                          </p:val>
                                        </p:tav>
                                      </p:tavLst>
                                    </p:anim>
                                    <p:anim calcmode="lin" valueType="num">
                                      <p:cBhvr additive="base">
                                        <p:cTn id="18" dur="5000"/>
                                        <p:tgtEl>
                                          <p:spTgt spid="4"/>
                                        </p:tgtEl>
                                        <p:attrNameLst>
                                          <p:attrName>ppt_y</p:attrName>
                                        </p:attrNameLst>
                                      </p:cBhvr>
                                      <p:tavLst>
                                        <p:tav tm="0">
                                          <p:val>
                                            <p:strVal val="ppt_y"/>
                                          </p:val>
                                        </p:tav>
                                        <p:tav tm="100000">
                                          <p:val>
                                            <p:strVal val="1+ppt_h/2"/>
                                          </p:val>
                                        </p:tav>
                                      </p:tavLst>
                                    </p:anim>
                                    <p:set>
                                      <p:cBhvr>
                                        <p:cTn id="19" dur="1" fill="hold">
                                          <p:stCondLst>
                                            <p:cond delay="4999"/>
                                          </p:stCondLst>
                                        </p:cTn>
                                        <p:tgtEl>
                                          <p:spTgt spid="4"/>
                                        </p:tgtEl>
                                        <p:attrNameLst>
                                          <p:attrName>style.visibility</p:attrName>
                                        </p:attrNameLst>
                                      </p:cBhvr>
                                      <p:to>
                                        <p:strVal val="hidden"/>
                                      </p:to>
                                    </p:set>
                                  </p:childTnLst>
                                </p:cTn>
                              </p:par>
                              <p:par>
                                <p:cTn id="20" presetID="8" presetClass="emph" presetSubtype="0" fill="hold" nodeType="withEffect">
                                  <p:stCondLst>
                                    <p:cond delay="0"/>
                                  </p:stCondLst>
                                  <p:childTnLst>
                                    <p:animRot by="21600000">
                                      <p:cBhvr>
                                        <p:cTn id="21" dur="5000" fill="hold"/>
                                        <p:tgtEl>
                                          <p:spTgt spid="4"/>
                                        </p:tgtEl>
                                        <p:attrNameLst>
                                          <p:attrName>r</p:attrName>
                                        </p:attrNameLst>
                                      </p:cBhvr>
                                    </p:animRot>
                                  </p:childTnLst>
                                </p:cTn>
                              </p:par>
                              <p:par>
                                <p:cTn id="22" presetID="2" presetClass="entr" presetSubtype="3"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1+#ppt_w/2"/>
                                          </p:val>
                                        </p:tav>
                                        <p:tav tm="100000">
                                          <p:val>
                                            <p:strVal val="#ppt_x"/>
                                          </p:val>
                                        </p:tav>
                                      </p:tavLst>
                                    </p:anim>
                                    <p:anim calcmode="lin" valueType="num">
                                      <p:cBhvr additive="base">
                                        <p:cTn id="25" dur="5000" fill="hold"/>
                                        <p:tgtEl>
                                          <p:spTgt spid="5"/>
                                        </p:tgtEl>
                                        <p:attrNameLst>
                                          <p:attrName>ppt_y</p:attrName>
                                        </p:attrNameLst>
                                      </p:cBhvr>
                                      <p:tavLst>
                                        <p:tav tm="0">
                                          <p:val>
                                            <p:strVal val="0-#ppt_h/2"/>
                                          </p:val>
                                        </p:tav>
                                        <p:tav tm="100000">
                                          <p:val>
                                            <p:strVal val="#ppt_y"/>
                                          </p:val>
                                        </p:tav>
                                      </p:tavLst>
                                    </p:anim>
                                  </p:childTnLst>
                                </p:cTn>
                              </p:par>
                              <p:par>
                                <p:cTn id="26" presetID="2" presetClass="exit" presetSubtype="12" fill="hold" nodeType="withEffect">
                                  <p:stCondLst>
                                    <p:cond delay="0"/>
                                  </p:stCondLst>
                                  <p:childTnLst>
                                    <p:anim calcmode="lin" valueType="num">
                                      <p:cBhvr additive="base">
                                        <p:cTn id="27" dur="5000"/>
                                        <p:tgtEl>
                                          <p:spTgt spid="5"/>
                                        </p:tgtEl>
                                        <p:attrNameLst>
                                          <p:attrName>ppt_x</p:attrName>
                                        </p:attrNameLst>
                                      </p:cBhvr>
                                      <p:tavLst>
                                        <p:tav tm="0">
                                          <p:val>
                                            <p:strVal val="ppt_x"/>
                                          </p:val>
                                        </p:tav>
                                        <p:tav tm="100000">
                                          <p:val>
                                            <p:strVal val="0-ppt_w/2"/>
                                          </p:val>
                                        </p:tav>
                                      </p:tavLst>
                                    </p:anim>
                                    <p:anim calcmode="lin" valueType="num">
                                      <p:cBhvr additive="base">
                                        <p:cTn id="28" dur="5000"/>
                                        <p:tgtEl>
                                          <p:spTgt spid="5"/>
                                        </p:tgtEl>
                                        <p:attrNameLst>
                                          <p:attrName>ppt_y</p:attrName>
                                        </p:attrNameLst>
                                      </p:cBhvr>
                                      <p:tavLst>
                                        <p:tav tm="0">
                                          <p:val>
                                            <p:strVal val="ppt_y"/>
                                          </p:val>
                                        </p:tav>
                                        <p:tav tm="100000">
                                          <p:val>
                                            <p:strVal val="1+ppt_h/2"/>
                                          </p:val>
                                        </p:tav>
                                      </p:tavLst>
                                    </p:anim>
                                    <p:set>
                                      <p:cBhvr>
                                        <p:cTn id="29" dur="1" fill="hold">
                                          <p:stCondLst>
                                            <p:cond delay="4999"/>
                                          </p:stCondLst>
                                        </p:cTn>
                                        <p:tgtEl>
                                          <p:spTgt spid="5"/>
                                        </p:tgtEl>
                                        <p:attrNameLst>
                                          <p:attrName>style.visibility</p:attrName>
                                        </p:attrNameLst>
                                      </p:cBhvr>
                                      <p:to>
                                        <p:strVal val="hidden"/>
                                      </p:to>
                                    </p:set>
                                  </p:childTnLst>
                                </p:cTn>
                              </p:par>
                              <p:par>
                                <p:cTn id="30" presetID="8" presetClass="emph" presetSubtype="0" fill="hold" nodeType="withEffect">
                                  <p:stCondLst>
                                    <p:cond delay="0"/>
                                  </p:stCondLst>
                                  <p:childTnLst>
                                    <p:animRot by="21600000">
                                      <p:cBhvr>
                                        <p:cTn id="31" dur="5000" fill="hold"/>
                                        <p:tgtEl>
                                          <p:spTgt spid="5"/>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0" fill="hold"/>
                                        <p:tgtEl>
                                          <p:spTgt spid="6"/>
                                        </p:tgtEl>
                                        <p:attrNameLst>
                                          <p:attrName>ppt_x</p:attrName>
                                        </p:attrNameLst>
                                      </p:cBhvr>
                                      <p:tavLst>
                                        <p:tav tm="0">
                                          <p:val>
                                            <p:strVal val="0-#ppt_w/2"/>
                                          </p:val>
                                        </p:tav>
                                        <p:tav tm="100000">
                                          <p:val>
                                            <p:strVal val="#ppt_x"/>
                                          </p:val>
                                        </p:tav>
                                      </p:tavLst>
                                    </p:anim>
                                    <p:anim calcmode="lin" valueType="num">
                                      <p:cBhvr additive="base">
                                        <p:cTn id="35" dur="5000" fill="hold"/>
                                        <p:tgtEl>
                                          <p:spTgt spid="6"/>
                                        </p:tgtEl>
                                        <p:attrNameLst>
                                          <p:attrName>ppt_y</p:attrName>
                                        </p:attrNameLst>
                                      </p:cBhvr>
                                      <p:tavLst>
                                        <p:tav tm="0">
                                          <p:val>
                                            <p:strVal val="1+#ppt_h/2"/>
                                          </p:val>
                                        </p:tav>
                                        <p:tav tm="100000">
                                          <p:val>
                                            <p:strVal val="#ppt_y"/>
                                          </p:val>
                                        </p:tav>
                                      </p:tavLst>
                                    </p:anim>
                                  </p:childTnLst>
                                </p:cTn>
                              </p:par>
                              <p:par>
                                <p:cTn id="36" presetID="2" presetClass="exit" presetSubtype="3" fill="hold" nodeType="withEffect">
                                  <p:stCondLst>
                                    <p:cond delay="0"/>
                                  </p:stCondLst>
                                  <p:childTnLst>
                                    <p:anim calcmode="lin" valueType="num">
                                      <p:cBhvr additive="base">
                                        <p:cTn id="37" dur="5000"/>
                                        <p:tgtEl>
                                          <p:spTgt spid="6"/>
                                        </p:tgtEl>
                                        <p:attrNameLst>
                                          <p:attrName>ppt_x</p:attrName>
                                        </p:attrNameLst>
                                      </p:cBhvr>
                                      <p:tavLst>
                                        <p:tav tm="0">
                                          <p:val>
                                            <p:strVal val="ppt_x"/>
                                          </p:val>
                                        </p:tav>
                                        <p:tav tm="100000">
                                          <p:val>
                                            <p:strVal val="1+ppt_w/2"/>
                                          </p:val>
                                        </p:tav>
                                      </p:tavLst>
                                    </p:anim>
                                    <p:anim calcmode="lin" valueType="num">
                                      <p:cBhvr additive="base">
                                        <p:cTn id="38" dur="5000"/>
                                        <p:tgtEl>
                                          <p:spTgt spid="6"/>
                                        </p:tgtEl>
                                        <p:attrNameLst>
                                          <p:attrName>ppt_y</p:attrName>
                                        </p:attrNameLst>
                                      </p:cBhvr>
                                      <p:tavLst>
                                        <p:tav tm="0">
                                          <p:val>
                                            <p:strVal val="ppt_y"/>
                                          </p:val>
                                        </p:tav>
                                        <p:tav tm="100000">
                                          <p:val>
                                            <p:strVal val="0-ppt_h/2"/>
                                          </p:val>
                                        </p:tav>
                                      </p:tavLst>
                                    </p:anim>
                                    <p:set>
                                      <p:cBhvr>
                                        <p:cTn id="39" dur="1" fill="hold">
                                          <p:stCondLst>
                                            <p:cond delay="4999"/>
                                          </p:stCondLst>
                                        </p:cTn>
                                        <p:tgtEl>
                                          <p:spTgt spid="6"/>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5000" fill="hold"/>
                                        <p:tgtEl>
                                          <p:spTgt spid="6"/>
                                        </p:tgtEl>
                                        <p:attrNameLst>
                                          <p:attrName>r</p:attrName>
                                        </p:attrNameLst>
                                      </p:cBhvr>
                                    </p:animRot>
                                  </p:childTnLst>
                                </p:cTn>
                              </p:par>
                              <p:par>
                                <p:cTn id="42" presetID="2" presetClass="entr" presetSubtype="6"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0" fill="hold"/>
                                        <p:tgtEl>
                                          <p:spTgt spid="7"/>
                                        </p:tgtEl>
                                        <p:attrNameLst>
                                          <p:attrName>ppt_x</p:attrName>
                                        </p:attrNameLst>
                                      </p:cBhvr>
                                      <p:tavLst>
                                        <p:tav tm="0">
                                          <p:val>
                                            <p:strVal val="1+#ppt_w/2"/>
                                          </p:val>
                                        </p:tav>
                                        <p:tav tm="100000">
                                          <p:val>
                                            <p:strVal val="#ppt_x"/>
                                          </p:val>
                                        </p:tav>
                                      </p:tavLst>
                                    </p:anim>
                                    <p:anim calcmode="lin" valueType="num">
                                      <p:cBhvr additive="base">
                                        <p:cTn id="45" dur="5000" fill="hold"/>
                                        <p:tgtEl>
                                          <p:spTgt spid="7"/>
                                        </p:tgtEl>
                                        <p:attrNameLst>
                                          <p:attrName>ppt_y</p:attrName>
                                        </p:attrNameLst>
                                      </p:cBhvr>
                                      <p:tavLst>
                                        <p:tav tm="0">
                                          <p:val>
                                            <p:strVal val="1+#ppt_h/2"/>
                                          </p:val>
                                        </p:tav>
                                        <p:tav tm="100000">
                                          <p:val>
                                            <p:strVal val="#ppt_y"/>
                                          </p:val>
                                        </p:tav>
                                      </p:tavLst>
                                    </p:anim>
                                  </p:childTnLst>
                                </p:cTn>
                              </p:par>
                              <p:par>
                                <p:cTn id="46" presetID="2" presetClass="exit" presetSubtype="9" fill="hold" nodeType="withEffect">
                                  <p:stCondLst>
                                    <p:cond delay="0"/>
                                  </p:stCondLst>
                                  <p:childTnLst>
                                    <p:anim calcmode="lin" valueType="num">
                                      <p:cBhvr additive="base">
                                        <p:cTn id="47" dur="5000"/>
                                        <p:tgtEl>
                                          <p:spTgt spid="7"/>
                                        </p:tgtEl>
                                        <p:attrNameLst>
                                          <p:attrName>ppt_x</p:attrName>
                                        </p:attrNameLst>
                                      </p:cBhvr>
                                      <p:tavLst>
                                        <p:tav tm="0">
                                          <p:val>
                                            <p:strVal val="ppt_x"/>
                                          </p:val>
                                        </p:tav>
                                        <p:tav tm="100000">
                                          <p:val>
                                            <p:strVal val="0-ppt_w/2"/>
                                          </p:val>
                                        </p:tav>
                                      </p:tavLst>
                                    </p:anim>
                                    <p:anim calcmode="lin" valueType="num">
                                      <p:cBhvr additive="base">
                                        <p:cTn id="48" dur="5000"/>
                                        <p:tgtEl>
                                          <p:spTgt spid="7"/>
                                        </p:tgtEl>
                                        <p:attrNameLst>
                                          <p:attrName>ppt_y</p:attrName>
                                        </p:attrNameLst>
                                      </p:cBhvr>
                                      <p:tavLst>
                                        <p:tav tm="0">
                                          <p:val>
                                            <p:strVal val="ppt_y"/>
                                          </p:val>
                                        </p:tav>
                                        <p:tav tm="100000">
                                          <p:val>
                                            <p:strVal val="0-ppt_h/2"/>
                                          </p:val>
                                        </p:tav>
                                      </p:tavLst>
                                    </p:anim>
                                    <p:set>
                                      <p:cBhvr>
                                        <p:cTn id="49" dur="1" fill="hold">
                                          <p:stCondLst>
                                            <p:cond delay="4999"/>
                                          </p:stCondLst>
                                        </p:cTn>
                                        <p:tgtEl>
                                          <p:spTgt spid="7"/>
                                        </p:tgtEl>
                                        <p:attrNameLst>
                                          <p:attrName>style.visibility</p:attrName>
                                        </p:attrNameLst>
                                      </p:cBhvr>
                                      <p:to>
                                        <p:strVal val="hidden"/>
                                      </p:to>
                                    </p:set>
                                  </p:childTnLst>
                                </p:cTn>
                              </p:par>
                              <p:par>
                                <p:cTn id="50" presetID="8" presetClass="emph" presetSubtype="0" fill="hold" nodeType="withEffect">
                                  <p:stCondLst>
                                    <p:cond delay="0"/>
                                  </p:stCondLst>
                                  <p:childTnLst>
                                    <p:animRot by="21600000">
                                      <p:cBhvr>
                                        <p:cTn id="51" dur="5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907704" y="2132856"/>
            <a:ext cx="6858000" cy="4154984"/>
          </a:xfrm>
          <a:prstGeom prst="rect">
            <a:avLst/>
          </a:prstGeom>
        </p:spPr>
        <p:txBody>
          <a:bodyPr wrap="square">
            <a:spAutoFit/>
          </a:bodyPr>
          <a:lstStyle/>
          <a:p>
            <a:r>
              <a:rPr lang="es-ES" sz="2400" b="1" i="1" dirty="0" smtClean="0"/>
              <a:t>Hace unos años cuando era niño, rondaba entre mis amigos la pregunta retórica de que fue primero si el huevo o bien la gallina. </a:t>
            </a:r>
          </a:p>
          <a:p>
            <a:r>
              <a:rPr lang="es-ES" sz="2400" b="1" i="1" dirty="0" smtClean="0"/>
              <a:t>Era una paradoja pues decían que si fue primero la gallina entonces como nació esta pero si fue primero el huevo entonces quién lo puso. </a:t>
            </a:r>
          </a:p>
          <a:p>
            <a:r>
              <a:rPr lang="es-ES" sz="2400" b="1" i="1" dirty="0" smtClean="0"/>
              <a:t>El sin sentido entretenía a los niños, algunos un poco más despiertos te daban una larga explicación de porque el huevo fue primero pues a lo mejor evolucionó de otra especie. </a:t>
            </a:r>
          </a:p>
          <a:p>
            <a:r>
              <a:rPr lang="es-ES" sz="2400" b="1" i="1" dirty="0" smtClean="0"/>
              <a:t>En fin eso es irrelevante.</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 descr="C:\Documents and Settings\Dell\Escritorio\EL-HUEVO-O-LA-GALLIN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7" name="6 Rectángulo"/>
          <p:cNvSpPr/>
          <p:nvPr/>
        </p:nvSpPr>
        <p:spPr>
          <a:xfrm>
            <a:off x="0" y="3356992"/>
            <a:ext cx="3203848" cy="3501008"/>
          </a:xfrm>
          <a:prstGeom prst="rect">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3203848" y="3501008"/>
            <a:ext cx="2952328" cy="3356992"/>
          </a:xfrm>
          <a:prstGeom prst="rect">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6156176" y="3573016"/>
            <a:ext cx="2987824" cy="3284984"/>
          </a:xfrm>
          <a:prstGeom prst="rect">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3059832" y="0"/>
            <a:ext cx="3203848" cy="3501008"/>
          </a:xfrm>
          <a:prstGeom prst="rect">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0" y="0"/>
            <a:ext cx="3059832" cy="3501008"/>
          </a:xfrm>
          <a:prstGeom prst="rect">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156176" y="0"/>
            <a:ext cx="2987824" cy="3717032"/>
          </a:xfrm>
          <a:prstGeom prst="rect">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childTnLst>
                                </p:cTn>
                              </p:par>
                              <p:par>
                                <p:cTn id="12" presetID="8" presetClass="exit" presetSubtype="16" fill="hold" nodeType="withEffect">
                                  <p:stCondLst>
                                    <p:cond delay="0"/>
                                  </p:stCondLst>
                                  <p:childTnLst>
                                    <p:animEffect transition="out" filter="diamond(in)">
                                      <p:cBhvr>
                                        <p:cTn id="13" dur="3000"/>
                                        <p:tgtEl>
                                          <p:spTgt spid="8"/>
                                        </p:tgtEl>
                                      </p:cBhvr>
                                    </p:animEffect>
                                    <p:set>
                                      <p:cBhvr>
                                        <p:cTn id="14" dur="1" fill="hold">
                                          <p:stCondLst>
                                            <p:cond delay="2999"/>
                                          </p:stCondLst>
                                        </p:cTn>
                                        <p:tgtEl>
                                          <p:spTgt spid="8"/>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9"/>
                                        </p:tgtEl>
                                      </p:cBhvr>
                                    </p:animEffect>
                                    <p:set>
                                      <p:cBhvr>
                                        <p:cTn id="17" dur="1" fill="hold">
                                          <p:stCondLst>
                                            <p:cond delay="2999"/>
                                          </p:stCondLst>
                                        </p:cTn>
                                        <p:tgtEl>
                                          <p:spTgt spid="9"/>
                                        </p:tgtEl>
                                        <p:attrNameLst>
                                          <p:attrName>style.visibility</p:attrName>
                                        </p:attrNameLst>
                                      </p:cBhvr>
                                      <p:to>
                                        <p:strVal val="hidden"/>
                                      </p:to>
                                    </p:set>
                                  </p:childTnLst>
                                </p:cTn>
                              </p:par>
                              <p:par>
                                <p:cTn id="18" presetID="8" presetClass="exit" presetSubtype="16" fill="hold" nodeType="withEffect">
                                  <p:stCondLst>
                                    <p:cond delay="0"/>
                                  </p:stCondLst>
                                  <p:childTnLst>
                                    <p:animEffect transition="out" filter="diamond(in)">
                                      <p:cBhvr>
                                        <p:cTn id="19" dur="3000"/>
                                        <p:tgtEl>
                                          <p:spTgt spid="10"/>
                                        </p:tgtEl>
                                      </p:cBhvr>
                                    </p:animEffect>
                                    <p:set>
                                      <p:cBhvr>
                                        <p:cTn id="20" dur="1" fill="hold">
                                          <p:stCondLst>
                                            <p:cond delay="2999"/>
                                          </p:stCondLst>
                                        </p:cTn>
                                        <p:tgtEl>
                                          <p:spTgt spid="10"/>
                                        </p:tgtEl>
                                        <p:attrNameLst>
                                          <p:attrName>style.visibility</p:attrName>
                                        </p:attrNameLst>
                                      </p:cBhvr>
                                      <p:to>
                                        <p:strVal val="hidden"/>
                                      </p:to>
                                    </p:set>
                                  </p:childTnLst>
                                </p:cTn>
                              </p:par>
                              <p:par>
                                <p:cTn id="21" presetID="8" presetClass="exit" presetSubtype="16" fill="hold" nodeType="withEffect">
                                  <p:stCondLst>
                                    <p:cond delay="0"/>
                                  </p:stCondLst>
                                  <p:childTnLst>
                                    <p:animEffect transition="out" filter="diamond(in)">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8" presetClass="exit" presetSubtype="16" fill="hold" nodeType="withEffect">
                                  <p:stCondLst>
                                    <p:cond delay="0"/>
                                  </p:stCondLst>
                                  <p:childTnLst>
                                    <p:animEffect transition="out" filter="diamond(in)">
                                      <p:cBhvr>
                                        <p:cTn id="25" dur="3000"/>
                                        <p:tgtEl>
                                          <p:spTgt spid="12"/>
                                        </p:tgtEl>
                                      </p:cBhvr>
                                    </p:animEffect>
                                    <p:set>
                                      <p:cBhvr>
                                        <p:cTn id="26"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C:\Documents and Settings\Dell\Escritorio\El-huevo-o-la-gallina.jpg"/>
          <p:cNvPicPr>
            <a:picLocks noChangeAspect="1" noChangeArrowheads="1"/>
          </p:cNvPicPr>
          <p:nvPr/>
        </p:nvPicPr>
        <p:blipFill>
          <a:blip r:embed="rId2" cstate="print"/>
          <a:srcRect l="5846" r="8324"/>
          <a:stretch>
            <a:fillRect/>
          </a:stretch>
        </p:blipFill>
        <p:spPr bwMode="auto">
          <a:xfrm>
            <a:off x="0" y="0"/>
            <a:ext cx="9248036" cy="6858000"/>
          </a:xfrm>
          <a:prstGeom prst="rect">
            <a:avLst/>
          </a:prstGeom>
          <a:noFill/>
        </p:spPr>
      </p:pic>
      <p:sp>
        <p:nvSpPr>
          <p:cNvPr id="5" name="4 Luna"/>
          <p:cNvSpPr/>
          <p:nvPr/>
        </p:nvSpPr>
        <p:spPr>
          <a:xfrm>
            <a:off x="0" y="476672"/>
            <a:ext cx="2286000" cy="5521325"/>
          </a:xfrm>
          <a:prstGeom prst="moon">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a:off x="1285875" y="571500"/>
            <a:ext cx="2286000" cy="5521325"/>
          </a:xfrm>
          <a:prstGeom prst="moon">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a:off x="2643188" y="571500"/>
            <a:ext cx="2286000" cy="5521325"/>
          </a:xfrm>
          <a:prstGeom prst="moon">
            <a:avLst/>
          </a:prstGeom>
          <a:solidFill>
            <a:srgbClr val="00B05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a:off x="4067944" y="476672"/>
            <a:ext cx="2286000" cy="5592762"/>
          </a:xfrm>
          <a:prstGeom prst="moon">
            <a:avLst/>
          </a:prstGeom>
          <a:solidFill>
            <a:schemeClr val="bg1">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357813" y="500063"/>
            <a:ext cx="2286000" cy="5592762"/>
          </a:xfrm>
          <a:prstGeom prst="moon">
            <a:avLst/>
          </a:prstGeom>
          <a:solidFill>
            <a:schemeClr val="accent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6858000" y="571500"/>
            <a:ext cx="2286000" cy="5521325"/>
          </a:xfrm>
          <a:prstGeom prst="moon">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una"/>
          <p:cNvSpPr/>
          <p:nvPr/>
        </p:nvSpPr>
        <p:spPr>
          <a:xfrm>
            <a:off x="0" y="476672"/>
            <a:ext cx="2286000" cy="5521325"/>
          </a:xfrm>
          <a:prstGeom prst="moon">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a:off x="1259632" y="620688"/>
            <a:ext cx="2286000" cy="5521325"/>
          </a:xfrm>
          <a:prstGeom prst="moon">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Luna"/>
          <p:cNvSpPr/>
          <p:nvPr/>
        </p:nvSpPr>
        <p:spPr>
          <a:xfrm>
            <a:off x="2699792" y="620688"/>
            <a:ext cx="2286000" cy="5521325"/>
          </a:xfrm>
          <a:prstGeom prst="moon">
            <a:avLst/>
          </a:prstGeom>
          <a:solidFill>
            <a:srgbClr val="00B05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una"/>
          <p:cNvSpPr/>
          <p:nvPr/>
        </p:nvSpPr>
        <p:spPr>
          <a:xfrm>
            <a:off x="4067944" y="476672"/>
            <a:ext cx="2286000" cy="5592762"/>
          </a:xfrm>
          <a:prstGeom prst="moon">
            <a:avLst/>
          </a:prstGeom>
          <a:solidFill>
            <a:schemeClr val="bg1">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una"/>
          <p:cNvSpPr/>
          <p:nvPr/>
        </p:nvSpPr>
        <p:spPr>
          <a:xfrm>
            <a:off x="5364088" y="620688"/>
            <a:ext cx="2286000" cy="5592762"/>
          </a:xfrm>
          <a:prstGeom prst="moon">
            <a:avLst/>
          </a:prstGeom>
          <a:solidFill>
            <a:schemeClr val="accent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una"/>
          <p:cNvSpPr/>
          <p:nvPr/>
        </p:nvSpPr>
        <p:spPr>
          <a:xfrm>
            <a:off x="6858000" y="620688"/>
            <a:ext cx="2286000" cy="5521325"/>
          </a:xfrm>
          <a:prstGeom prst="moon">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7"/>
                                        </p:tgtEl>
                                        <p:attrNameLst>
                                          <p:attrName>r</p:attrName>
                                        </p:attrNameLst>
                                      </p:cBhvr>
                                    </p:animRot>
                                  </p:childTnLst>
                                </p:cTn>
                              </p:par>
                              <p:par>
                                <p:cTn id="23" presetID="35" presetClass="exit" presetSubtype="0" fill="hold" nodeType="withEffect">
                                  <p:stCondLst>
                                    <p:cond delay="0"/>
                                  </p:stCondLst>
                                  <p:childTnLst>
                                    <p:animEffect transition="out" filter="fade">
                                      <p:cBhvr>
                                        <p:cTn id="24" dur="5000"/>
                                        <p:tgtEl>
                                          <p:spTgt spid="7"/>
                                        </p:tgtEl>
                                      </p:cBhvr>
                                    </p:animEffect>
                                    <p:anim calcmode="lin" valueType="num">
                                      <p:cBhvr>
                                        <p:cTn id="25" dur="5000"/>
                                        <p:tgtEl>
                                          <p:spTgt spid="7"/>
                                        </p:tgtEl>
                                        <p:attrNameLst>
                                          <p:attrName>style.rotation</p:attrName>
                                        </p:attrNameLst>
                                      </p:cBhvr>
                                      <p:tavLst>
                                        <p:tav tm="0">
                                          <p:val>
                                            <p:fltVal val="0"/>
                                          </p:val>
                                        </p:tav>
                                        <p:tav tm="100000">
                                          <p:val>
                                            <p:fltVal val="720"/>
                                          </p:val>
                                        </p:tav>
                                      </p:tavLst>
                                    </p:anim>
                                    <p:anim calcmode="lin" valueType="num">
                                      <p:cBhvr>
                                        <p:cTn id="26" dur="5000"/>
                                        <p:tgtEl>
                                          <p:spTgt spid="7"/>
                                        </p:tgtEl>
                                        <p:attrNameLst>
                                          <p:attrName>ppt_h</p:attrName>
                                        </p:attrNameLst>
                                      </p:cBhvr>
                                      <p:tavLst>
                                        <p:tav tm="0">
                                          <p:val>
                                            <p:strVal val="ppt_h"/>
                                          </p:val>
                                        </p:tav>
                                        <p:tav tm="100000">
                                          <p:val>
                                            <p:fltVal val="0"/>
                                          </p:val>
                                        </p:tav>
                                      </p:tavLst>
                                    </p:anim>
                                    <p:anim calcmode="lin" valueType="num">
                                      <p:cBhvr>
                                        <p:cTn id="27" dur="5000"/>
                                        <p:tgtEl>
                                          <p:spTgt spid="7"/>
                                        </p:tgtEl>
                                        <p:attrNameLst>
                                          <p:attrName>ppt_w</p:attrName>
                                        </p:attrNameLst>
                                      </p:cBhvr>
                                      <p:tavLst>
                                        <p:tav tm="0">
                                          <p:val>
                                            <p:strVal val="ppt_w"/>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5000" fill="hold"/>
                                        <p:tgtEl>
                                          <p:spTgt spid="8"/>
                                        </p:tgtEl>
                                        <p:attrNameLst>
                                          <p:attrName>r</p:attrName>
                                        </p:attrNameLst>
                                      </p:cBhvr>
                                    </p:animRot>
                                  </p:childTnLst>
                                </p:cTn>
                              </p:par>
                              <p:par>
                                <p:cTn id="31" presetID="35" presetClass="exit" presetSubtype="0" fill="hold" nodeType="withEffect">
                                  <p:stCondLst>
                                    <p:cond delay="0"/>
                                  </p:stCondLst>
                                  <p:childTnLst>
                                    <p:animEffect transition="out" filter="fade">
                                      <p:cBhvr>
                                        <p:cTn id="32" dur="5000"/>
                                        <p:tgtEl>
                                          <p:spTgt spid="8"/>
                                        </p:tgtEl>
                                      </p:cBhvr>
                                    </p:animEffect>
                                    <p:anim calcmode="lin" valueType="num">
                                      <p:cBhvr>
                                        <p:cTn id="33" dur="5000"/>
                                        <p:tgtEl>
                                          <p:spTgt spid="8"/>
                                        </p:tgtEl>
                                        <p:attrNameLst>
                                          <p:attrName>style.rotation</p:attrName>
                                        </p:attrNameLst>
                                      </p:cBhvr>
                                      <p:tavLst>
                                        <p:tav tm="0">
                                          <p:val>
                                            <p:fltVal val="0"/>
                                          </p:val>
                                        </p:tav>
                                        <p:tav tm="100000">
                                          <p:val>
                                            <p:fltVal val="720"/>
                                          </p:val>
                                        </p:tav>
                                      </p:tavLst>
                                    </p:anim>
                                    <p:anim calcmode="lin" valueType="num">
                                      <p:cBhvr>
                                        <p:cTn id="34" dur="5000"/>
                                        <p:tgtEl>
                                          <p:spTgt spid="8"/>
                                        </p:tgtEl>
                                        <p:attrNameLst>
                                          <p:attrName>ppt_h</p:attrName>
                                        </p:attrNameLst>
                                      </p:cBhvr>
                                      <p:tavLst>
                                        <p:tav tm="0">
                                          <p:val>
                                            <p:strVal val="ppt_h"/>
                                          </p:val>
                                        </p:tav>
                                        <p:tav tm="100000">
                                          <p:val>
                                            <p:fltVal val="0"/>
                                          </p:val>
                                        </p:tav>
                                      </p:tavLst>
                                    </p:anim>
                                    <p:anim calcmode="lin" valueType="num">
                                      <p:cBhvr>
                                        <p:cTn id="35" dur="5000"/>
                                        <p:tgtEl>
                                          <p:spTgt spid="8"/>
                                        </p:tgtEl>
                                        <p:attrNameLst>
                                          <p:attrName>ppt_w</p:attrName>
                                        </p:attrNameLst>
                                      </p:cBhvr>
                                      <p:tavLst>
                                        <p:tav tm="0">
                                          <p:val>
                                            <p:strVal val="ppt_w"/>
                                          </p:val>
                                        </p:tav>
                                        <p:tav tm="100000">
                                          <p:val>
                                            <p:fltVal val="0"/>
                                          </p:val>
                                        </p:tav>
                                      </p:tavLst>
                                    </p:anim>
                                    <p:set>
                                      <p:cBhvr>
                                        <p:cTn id="36" dur="1" fill="hold">
                                          <p:stCondLst>
                                            <p:cond delay="4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5000" fill="hold"/>
                                        <p:tgtEl>
                                          <p:spTgt spid="9"/>
                                        </p:tgtEl>
                                        <p:attrNameLst>
                                          <p:attrName>r</p:attrName>
                                        </p:attrNameLst>
                                      </p:cBhvr>
                                    </p:animRot>
                                  </p:childTnLst>
                                </p:cTn>
                              </p:par>
                              <p:par>
                                <p:cTn id="39" presetID="35" presetClass="exit" presetSubtype="0" fill="hold" nodeType="withEffect">
                                  <p:stCondLst>
                                    <p:cond delay="0"/>
                                  </p:stCondLst>
                                  <p:childTnLst>
                                    <p:animEffect transition="out" filter="fade">
                                      <p:cBhvr>
                                        <p:cTn id="40" dur="5000"/>
                                        <p:tgtEl>
                                          <p:spTgt spid="9"/>
                                        </p:tgtEl>
                                      </p:cBhvr>
                                    </p:animEffect>
                                    <p:anim calcmode="lin" valueType="num">
                                      <p:cBhvr>
                                        <p:cTn id="41" dur="5000"/>
                                        <p:tgtEl>
                                          <p:spTgt spid="9"/>
                                        </p:tgtEl>
                                        <p:attrNameLst>
                                          <p:attrName>style.rotation</p:attrName>
                                        </p:attrNameLst>
                                      </p:cBhvr>
                                      <p:tavLst>
                                        <p:tav tm="0">
                                          <p:val>
                                            <p:fltVal val="0"/>
                                          </p:val>
                                        </p:tav>
                                        <p:tav tm="100000">
                                          <p:val>
                                            <p:fltVal val="720"/>
                                          </p:val>
                                        </p:tav>
                                      </p:tavLst>
                                    </p:anim>
                                    <p:anim calcmode="lin" valueType="num">
                                      <p:cBhvr>
                                        <p:cTn id="42" dur="5000"/>
                                        <p:tgtEl>
                                          <p:spTgt spid="9"/>
                                        </p:tgtEl>
                                        <p:attrNameLst>
                                          <p:attrName>ppt_h</p:attrName>
                                        </p:attrNameLst>
                                      </p:cBhvr>
                                      <p:tavLst>
                                        <p:tav tm="0">
                                          <p:val>
                                            <p:strVal val="ppt_h"/>
                                          </p:val>
                                        </p:tav>
                                        <p:tav tm="100000">
                                          <p:val>
                                            <p:fltVal val="0"/>
                                          </p:val>
                                        </p:tav>
                                      </p:tavLst>
                                    </p:anim>
                                    <p:anim calcmode="lin" valueType="num">
                                      <p:cBhvr>
                                        <p:cTn id="43" dur="5000"/>
                                        <p:tgtEl>
                                          <p:spTgt spid="9"/>
                                        </p:tgtEl>
                                        <p:attrNameLst>
                                          <p:attrName>ppt_w</p:attrName>
                                        </p:attrNameLst>
                                      </p:cBhvr>
                                      <p:tavLst>
                                        <p:tav tm="0">
                                          <p:val>
                                            <p:strVal val="ppt_w"/>
                                          </p:val>
                                        </p:tav>
                                        <p:tav tm="100000">
                                          <p:val>
                                            <p:fltVal val="0"/>
                                          </p:val>
                                        </p:tav>
                                      </p:tavLst>
                                    </p:anim>
                                    <p:set>
                                      <p:cBhvr>
                                        <p:cTn id="44" dur="1" fill="hold">
                                          <p:stCondLst>
                                            <p:cond delay="4999"/>
                                          </p:stCondLst>
                                        </p:cTn>
                                        <p:tgtEl>
                                          <p:spTgt spid="9"/>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5000" fill="hold"/>
                                        <p:tgtEl>
                                          <p:spTgt spid="10"/>
                                        </p:tgtEl>
                                        <p:attrNameLst>
                                          <p:attrName>r</p:attrName>
                                        </p:attrNameLst>
                                      </p:cBhvr>
                                    </p:animRot>
                                  </p:childTnLst>
                                </p:cTn>
                              </p:par>
                              <p:par>
                                <p:cTn id="47" presetID="35" presetClass="exit" presetSubtype="0" fill="hold" nodeType="withEffect">
                                  <p:stCondLst>
                                    <p:cond delay="0"/>
                                  </p:stCondLst>
                                  <p:childTnLst>
                                    <p:animEffect transition="out" filter="fade">
                                      <p:cBhvr>
                                        <p:cTn id="48" dur="5000"/>
                                        <p:tgtEl>
                                          <p:spTgt spid="10"/>
                                        </p:tgtEl>
                                      </p:cBhvr>
                                    </p:animEffect>
                                    <p:anim calcmode="lin" valueType="num">
                                      <p:cBhvr>
                                        <p:cTn id="49" dur="5000"/>
                                        <p:tgtEl>
                                          <p:spTgt spid="10"/>
                                        </p:tgtEl>
                                        <p:attrNameLst>
                                          <p:attrName>style.rotation</p:attrName>
                                        </p:attrNameLst>
                                      </p:cBhvr>
                                      <p:tavLst>
                                        <p:tav tm="0">
                                          <p:val>
                                            <p:fltVal val="0"/>
                                          </p:val>
                                        </p:tav>
                                        <p:tav tm="100000">
                                          <p:val>
                                            <p:fltVal val="720"/>
                                          </p:val>
                                        </p:tav>
                                      </p:tavLst>
                                    </p:anim>
                                    <p:anim calcmode="lin" valueType="num">
                                      <p:cBhvr>
                                        <p:cTn id="50" dur="5000"/>
                                        <p:tgtEl>
                                          <p:spTgt spid="10"/>
                                        </p:tgtEl>
                                        <p:attrNameLst>
                                          <p:attrName>ppt_h</p:attrName>
                                        </p:attrNameLst>
                                      </p:cBhvr>
                                      <p:tavLst>
                                        <p:tav tm="0">
                                          <p:val>
                                            <p:strVal val="ppt_h"/>
                                          </p:val>
                                        </p:tav>
                                        <p:tav tm="100000">
                                          <p:val>
                                            <p:fltVal val="0"/>
                                          </p:val>
                                        </p:tav>
                                      </p:tavLst>
                                    </p:anim>
                                    <p:anim calcmode="lin" valueType="num">
                                      <p:cBhvr>
                                        <p:cTn id="51" dur="5000"/>
                                        <p:tgtEl>
                                          <p:spTgt spid="10"/>
                                        </p:tgtEl>
                                        <p:attrNameLst>
                                          <p:attrName>ppt_w</p:attrName>
                                        </p:attrNameLst>
                                      </p:cBhvr>
                                      <p:tavLst>
                                        <p:tav tm="0">
                                          <p:val>
                                            <p:strVal val="ppt_w"/>
                                          </p:val>
                                        </p:tav>
                                        <p:tav tm="100000">
                                          <p:val>
                                            <p:fltVal val="0"/>
                                          </p:val>
                                        </p:tav>
                                      </p:tavLst>
                                    </p:anim>
                                    <p:set>
                                      <p:cBhvr>
                                        <p:cTn id="52" dur="1" fill="hold">
                                          <p:stCondLst>
                                            <p:cond delay="4999"/>
                                          </p:stCondLst>
                                        </p:cTn>
                                        <p:tgtEl>
                                          <p:spTgt spid="10"/>
                                        </p:tgtEl>
                                        <p:attrNameLst>
                                          <p:attrName>style.visibility</p:attrName>
                                        </p:attrNameLst>
                                      </p:cBhvr>
                                      <p:to>
                                        <p:strVal val="hidden"/>
                                      </p:to>
                                    </p:set>
                                  </p:childTnLst>
                                </p:cTn>
                              </p:par>
                              <p:par>
                                <p:cTn id="53" presetID="8" presetClass="emph" presetSubtype="0" fill="hold" nodeType="withEffect">
                                  <p:stCondLst>
                                    <p:cond delay="0"/>
                                  </p:stCondLst>
                                  <p:childTnLst>
                                    <p:animRot by="21600000">
                                      <p:cBhvr>
                                        <p:cTn id="54" dur="5000" fill="hold"/>
                                        <p:tgtEl>
                                          <p:spTgt spid="16"/>
                                        </p:tgtEl>
                                        <p:attrNameLst>
                                          <p:attrName>r</p:attrName>
                                        </p:attrNameLst>
                                      </p:cBhvr>
                                    </p:animRot>
                                  </p:childTnLst>
                                </p:cTn>
                              </p:par>
                              <p:par>
                                <p:cTn id="55" presetID="35" presetClass="exit" presetSubtype="0" fill="hold" nodeType="withEffect">
                                  <p:stCondLst>
                                    <p:cond delay="0"/>
                                  </p:stCondLst>
                                  <p:childTnLst>
                                    <p:animEffect transition="out" filter="fade">
                                      <p:cBhvr>
                                        <p:cTn id="56" dur="5000"/>
                                        <p:tgtEl>
                                          <p:spTgt spid="16"/>
                                        </p:tgtEl>
                                      </p:cBhvr>
                                    </p:animEffect>
                                    <p:anim calcmode="lin" valueType="num">
                                      <p:cBhvr>
                                        <p:cTn id="57" dur="5000"/>
                                        <p:tgtEl>
                                          <p:spTgt spid="16"/>
                                        </p:tgtEl>
                                        <p:attrNameLst>
                                          <p:attrName>style.rotation</p:attrName>
                                        </p:attrNameLst>
                                      </p:cBhvr>
                                      <p:tavLst>
                                        <p:tav tm="0">
                                          <p:val>
                                            <p:fltVal val="0"/>
                                          </p:val>
                                        </p:tav>
                                        <p:tav tm="100000">
                                          <p:val>
                                            <p:fltVal val="720"/>
                                          </p:val>
                                        </p:tav>
                                      </p:tavLst>
                                    </p:anim>
                                    <p:anim calcmode="lin" valueType="num">
                                      <p:cBhvr>
                                        <p:cTn id="58" dur="5000"/>
                                        <p:tgtEl>
                                          <p:spTgt spid="16"/>
                                        </p:tgtEl>
                                        <p:attrNameLst>
                                          <p:attrName>ppt_h</p:attrName>
                                        </p:attrNameLst>
                                      </p:cBhvr>
                                      <p:tavLst>
                                        <p:tav tm="0">
                                          <p:val>
                                            <p:strVal val="ppt_h"/>
                                          </p:val>
                                        </p:tav>
                                        <p:tav tm="100000">
                                          <p:val>
                                            <p:fltVal val="0"/>
                                          </p:val>
                                        </p:tav>
                                      </p:tavLst>
                                    </p:anim>
                                    <p:anim calcmode="lin" valueType="num">
                                      <p:cBhvr>
                                        <p:cTn id="59" dur="5000"/>
                                        <p:tgtEl>
                                          <p:spTgt spid="16"/>
                                        </p:tgtEl>
                                        <p:attrNameLst>
                                          <p:attrName>ppt_w</p:attrName>
                                        </p:attrNameLst>
                                      </p:cBhvr>
                                      <p:tavLst>
                                        <p:tav tm="0">
                                          <p:val>
                                            <p:strVal val="ppt_w"/>
                                          </p:val>
                                        </p:tav>
                                        <p:tav tm="100000">
                                          <p:val>
                                            <p:fltVal val="0"/>
                                          </p:val>
                                        </p:tav>
                                      </p:tavLst>
                                    </p:anim>
                                    <p:set>
                                      <p:cBhvr>
                                        <p:cTn id="60" dur="1" fill="hold">
                                          <p:stCondLst>
                                            <p:cond delay="4999"/>
                                          </p:stCondLst>
                                        </p:cTn>
                                        <p:tgtEl>
                                          <p:spTgt spid="16"/>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5000" fill="hold"/>
                                        <p:tgtEl>
                                          <p:spTgt spid="17"/>
                                        </p:tgtEl>
                                        <p:attrNameLst>
                                          <p:attrName>r</p:attrName>
                                        </p:attrNameLst>
                                      </p:cBhvr>
                                    </p:animRot>
                                  </p:childTnLst>
                                </p:cTn>
                              </p:par>
                              <p:par>
                                <p:cTn id="63" presetID="35" presetClass="exit" presetSubtype="0" fill="hold" nodeType="withEffect">
                                  <p:stCondLst>
                                    <p:cond delay="0"/>
                                  </p:stCondLst>
                                  <p:childTnLst>
                                    <p:animEffect transition="out" filter="fade">
                                      <p:cBhvr>
                                        <p:cTn id="64" dur="5000"/>
                                        <p:tgtEl>
                                          <p:spTgt spid="17"/>
                                        </p:tgtEl>
                                      </p:cBhvr>
                                    </p:animEffect>
                                    <p:anim calcmode="lin" valueType="num">
                                      <p:cBhvr>
                                        <p:cTn id="65" dur="5000"/>
                                        <p:tgtEl>
                                          <p:spTgt spid="17"/>
                                        </p:tgtEl>
                                        <p:attrNameLst>
                                          <p:attrName>style.rotation</p:attrName>
                                        </p:attrNameLst>
                                      </p:cBhvr>
                                      <p:tavLst>
                                        <p:tav tm="0">
                                          <p:val>
                                            <p:fltVal val="0"/>
                                          </p:val>
                                        </p:tav>
                                        <p:tav tm="100000">
                                          <p:val>
                                            <p:fltVal val="720"/>
                                          </p:val>
                                        </p:tav>
                                      </p:tavLst>
                                    </p:anim>
                                    <p:anim calcmode="lin" valueType="num">
                                      <p:cBhvr>
                                        <p:cTn id="66" dur="5000"/>
                                        <p:tgtEl>
                                          <p:spTgt spid="17"/>
                                        </p:tgtEl>
                                        <p:attrNameLst>
                                          <p:attrName>ppt_h</p:attrName>
                                        </p:attrNameLst>
                                      </p:cBhvr>
                                      <p:tavLst>
                                        <p:tav tm="0">
                                          <p:val>
                                            <p:strVal val="ppt_h"/>
                                          </p:val>
                                        </p:tav>
                                        <p:tav tm="100000">
                                          <p:val>
                                            <p:fltVal val="0"/>
                                          </p:val>
                                        </p:tav>
                                      </p:tavLst>
                                    </p:anim>
                                    <p:anim calcmode="lin" valueType="num">
                                      <p:cBhvr>
                                        <p:cTn id="67" dur="5000"/>
                                        <p:tgtEl>
                                          <p:spTgt spid="17"/>
                                        </p:tgtEl>
                                        <p:attrNameLst>
                                          <p:attrName>ppt_w</p:attrName>
                                        </p:attrNameLst>
                                      </p:cBhvr>
                                      <p:tavLst>
                                        <p:tav tm="0">
                                          <p:val>
                                            <p:strVal val="ppt_w"/>
                                          </p:val>
                                        </p:tav>
                                        <p:tav tm="100000">
                                          <p:val>
                                            <p:fltVal val="0"/>
                                          </p:val>
                                        </p:tav>
                                      </p:tavLst>
                                    </p:anim>
                                    <p:set>
                                      <p:cBhvr>
                                        <p:cTn id="68" dur="1" fill="hold">
                                          <p:stCondLst>
                                            <p:cond delay="4999"/>
                                          </p:stCondLst>
                                        </p:cTn>
                                        <p:tgtEl>
                                          <p:spTgt spid="17"/>
                                        </p:tgtEl>
                                        <p:attrNameLst>
                                          <p:attrName>style.visibility</p:attrName>
                                        </p:attrNameLst>
                                      </p:cBhvr>
                                      <p:to>
                                        <p:strVal val="hidden"/>
                                      </p:to>
                                    </p:set>
                                  </p:childTnLst>
                                </p:cTn>
                              </p:par>
                              <p:par>
                                <p:cTn id="69" presetID="8" presetClass="emph" presetSubtype="0" fill="hold" nodeType="withEffect">
                                  <p:stCondLst>
                                    <p:cond delay="0"/>
                                  </p:stCondLst>
                                  <p:childTnLst>
                                    <p:animRot by="21600000">
                                      <p:cBhvr>
                                        <p:cTn id="70" dur="5000" fill="hold"/>
                                        <p:tgtEl>
                                          <p:spTgt spid="18"/>
                                        </p:tgtEl>
                                        <p:attrNameLst>
                                          <p:attrName>r</p:attrName>
                                        </p:attrNameLst>
                                      </p:cBhvr>
                                    </p:animRot>
                                  </p:childTnLst>
                                </p:cTn>
                              </p:par>
                              <p:par>
                                <p:cTn id="71" presetID="35" presetClass="exit" presetSubtype="0" fill="hold" nodeType="withEffect">
                                  <p:stCondLst>
                                    <p:cond delay="0"/>
                                  </p:stCondLst>
                                  <p:childTnLst>
                                    <p:animEffect transition="out" filter="fade">
                                      <p:cBhvr>
                                        <p:cTn id="72" dur="5000"/>
                                        <p:tgtEl>
                                          <p:spTgt spid="18"/>
                                        </p:tgtEl>
                                      </p:cBhvr>
                                    </p:animEffect>
                                    <p:anim calcmode="lin" valueType="num">
                                      <p:cBhvr>
                                        <p:cTn id="73" dur="5000"/>
                                        <p:tgtEl>
                                          <p:spTgt spid="18"/>
                                        </p:tgtEl>
                                        <p:attrNameLst>
                                          <p:attrName>style.rotation</p:attrName>
                                        </p:attrNameLst>
                                      </p:cBhvr>
                                      <p:tavLst>
                                        <p:tav tm="0">
                                          <p:val>
                                            <p:fltVal val="0"/>
                                          </p:val>
                                        </p:tav>
                                        <p:tav tm="100000">
                                          <p:val>
                                            <p:fltVal val="720"/>
                                          </p:val>
                                        </p:tav>
                                      </p:tavLst>
                                    </p:anim>
                                    <p:anim calcmode="lin" valueType="num">
                                      <p:cBhvr>
                                        <p:cTn id="74" dur="5000"/>
                                        <p:tgtEl>
                                          <p:spTgt spid="18"/>
                                        </p:tgtEl>
                                        <p:attrNameLst>
                                          <p:attrName>ppt_h</p:attrName>
                                        </p:attrNameLst>
                                      </p:cBhvr>
                                      <p:tavLst>
                                        <p:tav tm="0">
                                          <p:val>
                                            <p:strVal val="ppt_h"/>
                                          </p:val>
                                        </p:tav>
                                        <p:tav tm="100000">
                                          <p:val>
                                            <p:fltVal val="0"/>
                                          </p:val>
                                        </p:tav>
                                      </p:tavLst>
                                    </p:anim>
                                    <p:anim calcmode="lin" valueType="num">
                                      <p:cBhvr>
                                        <p:cTn id="75" dur="5000"/>
                                        <p:tgtEl>
                                          <p:spTgt spid="18"/>
                                        </p:tgtEl>
                                        <p:attrNameLst>
                                          <p:attrName>ppt_w</p:attrName>
                                        </p:attrNameLst>
                                      </p:cBhvr>
                                      <p:tavLst>
                                        <p:tav tm="0">
                                          <p:val>
                                            <p:strVal val="ppt_w"/>
                                          </p:val>
                                        </p:tav>
                                        <p:tav tm="100000">
                                          <p:val>
                                            <p:fltVal val="0"/>
                                          </p:val>
                                        </p:tav>
                                      </p:tavLst>
                                    </p:anim>
                                    <p:set>
                                      <p:cBhvr>
                                        <p:cTn id="76" dur="1" fill="hold">
                                          <p:stCondLst>
                                            <p:cond delay="4999"/>
                                          </p:stCondLst>
                                        </p:cTn>
                                        <p:tgtEl>
                                          <p:spTgt spid="18"/>
                                        </p:tgtEl>
                                        <p:attrNameLst>
                                          <p:attrName>style.visibility</p:attrName>
                                        </p:attrNameLst>
                                      </p:cBhvr>
                                      <p:to>
                                        <p:strVal val="hidden"/>
                                      </p:to>
                                    </p:set>
                                  </p:childTnLst>
                                </p:cTn>
                              </p:par>
                              <p:par>
                                <p:cTn id="77" presetID="8" presetClass="emph" presetSubtype="0" fill="hold" nodeType="withEffect">
                                  <p:stCondLst>
                                    <p:cond delay="0"/>
                                  </p:stCondLst>
                                  <p:childTnLst>
                                    <p:animRot by="21600000">
                                      <p:cBhvr>
                                        <p:cTn id="78" dur="5000" fill="hold"/>
                                        <p:tgtEl>
                                          <p:spTgt spid="19"/>
                                        </p:tgtEl>
                                        <p:attrNameLst>
                                          <p:attrName>r</p:attrName>
                                        </p:attrNameLst>
                                      </p:cBhvr>
                                    </p:animRot>
                                  </p:childTnLst>
                                </p:cTn>
                              </p:par>
                              <p:par>
                                <p:cTn id="79" presetID="35" presetClass="exit" presetSubtype="0" fill="hold" nodeType="withEffect">
                                  <p:stCondLst>
                                    <p:cond delay="0"/>
                                  </p:stCondLst>
                                  <p:childTnLst>
                                    <p:animEffect transition="out" filter="fade">
                                      <p:cBhvr>
                                        <p:cTn id="80" dur="5000"/>
                                        <p:tgtEl>
                                          <p:spTgt spid="19"/>
                                        </p:tgtEl>
                                      </p:cBhvr>
                                    </p:animEffect>
                                    <p:anim calcmode="lin" valueType="num">
                                      <p:cBhvr>
                                        <p:cTn id="81" dur="5000"/>
                                        <p:tgtEl>
                                          <p:spTgt spid="19"/>
                                        </p:tgtEl>
                                        <p:attrNameLst>
                                          <p:attrName>style.rotation</p:attrName>
                                        </p:attrNameLst>
                                      </p:cBhvr>
                                      <p:tavLst>
                                        <p:tav tm="0">
                                          <p:val>
                                            <p:fltVal val="0"/>
                                          </p:val>
                                        </p:tav>
                                        <p:tav tm="100000">
                                          <p:val>
                                            <p:fltVal val="720"/>
                                          </p:val>
                                        </p:tav>
                                      </p:tavLst>
                                    </p:anim>
                                    <p:anim calcmode="lin" valueType="num">
                                      <p:cBhvr>
                                        <p:cTn id="82" dur="5000"/>
                                        <p:tgtEl>
                                          <p:spTgt spid="19"/>
                                        </p:tgtEl>
                                        <p:attrNameLst>
                                          <p:attrName>ppt_h</p:attrName>
                                        </p:attrNameLst>
                                      </p:cBhvr>
                                      <p:tavLst>
                                        <p:tav tm="0">
                                          <p:val>
                                            <p:strVal val="ppt_h"/>
                                          </p:val>
                                        </p:tav>
                                        <p:tav tm="100000">
                                          <p:val>
                                            <p:fltVal val="0"/>
                                          </p:val>
                                        </p:tav>
                                      </p:tavLst>
                                    </p:anim>
                                    <p:anim calcmode="lin" valueType="num">
                                      <p:cBhvr>
                                        <p:cTn id="83" dur="5000"/>
                                        <p:tgtEl>
                                          <p:spTgt spid="19"/>
                                        </p:tgtEl>
                                        <p:attrNameLst>
                                          <p:attrName>ppt_w</p:attrName>
                                        </p:attrNameLst>
                                      </p:cBhvr>
                                      <p:tavLst>
                                        <p:tav tm="0">
                                          <p:val>
                                            <p:strVal val="ppt_w"/>
                                          </p:val>
                                        </p:tav>
                                        <p:tav tm="100000">
                                          <p:val>
                                            <p:fltVal val="0"/>
                                          </p:val>
                                        </p:tav>
                                      </p:tavLst>
                                    </p:anim>
                                    <p:set>
                                      <p:cBhvr>
                                        <p:cTn id="84" dur="1" fill="hold">
                                          <p:stCondLst>
                                            <p:cond delay="4999"/>
                                          </p:stCondLst>
                                        </p:cTn>
                                        <p:tgtEl>
                                          <p:spTgt spid="19"/>
                                        </p:tgtEl>
                                        <p:attrNameLst>
                                          <p:attrName>style.visibility</p:attrName>
                                        </p:attrNameLst>
                                      </p:cBhvr>
                                      <p:to>
                                        <p:strVal val="hidden"/>
                                      </p:to>
                                    </p:set>
                                  </p:childTnLst>
                                </p:cTn>
                              </p:par>
                              <p:par>
                                <p:cTn id="85" presetID="8" presetClass="emph" presetSubtype="0" fill="hold" nodeType="withEffect">
                                  <p:stCondLst>
                                    <p:cond delay="0"/>
                                  </p:stCondLst>
                                  <p:childTnLst>
                                    <p:animRot by="21600000">
                                      <p:cBhvr>
                                        <p:cTn id="86" dur="5000" fill="hold"/>
                                        <p:tgtEl>
                                          <p:spTgt spid="20"/>
                                        </p:tgtEl>
                                        <p:attrNameLst>
                                          <p:attrName>r</p:attrName>
                                        </p:attrNameLst>
                                      </p:cBhvr>
                                    </p:animRot>
                                  </p:childTnLst>
                                </p:cTn>
                              </p:par>
                              <p:par>
                                <p:cTn id="87" presetID="35" presetClass="exit" presetSubtype="0" fill="hold" nodeType="withEffect">
                                  <p:stCondLst>
                                    <p:cond delay="0"/>
                                  </p:stCondLst>
                                  <p:childTnLst>
                                    <p:animEffect transition="out" filter="fade">
                                      <p:cBhvr>
                                        <p:cTn id="88" dur="5000"/>
                                        <p:tgtEl>
                                          <p:spTgt spid="20"/>
                                        </p:tgtEl>
                                      </p:cBhvr>
                                    </p:animEffect>
                                    <p:anim calcmode="lin" valueType="num">
                                      <p:cBhvr>
                                        <p:cTn id="89" dur="5000"/>
                                        <p:tgtEl>
                                          <p:spTgt spid="20"/>
                                        </p:tgtEl>
                                        <p:attrNameLst>
                                          <p:attrName>style.rotation</p:attrName>
                                        </p:attrNameLst>
                                      </p:cBhvr>
                                      <p:tavLst>
                                        <p:tav tm="0">
                                          <p:val>
                                            <p:fltVal val="0"/>
                                          </p:val>
                                        </p:tav>
                                        <p:tav tm="100000">
                                          <p:val>
                                            <p:fltVal val="720"/>
                                          </p:val>
                                        </p:tav>
                                      </p:tavLst>
                                    </p:anim>
                                    <p:anim calcmode="lin" valueType="num">
                                      <p:cBhvr>
                                        <p:cTn id="90" dur="5000"/>
                                        <p:tgtEl>
                                          <p:spTgt spid="20"/>
                                        </p:tgtEl>
                                        <p:attrNameLst>
                                          <p:attrName>ppt_h</p:attrName>
                                        </p:attrNameLst>
                                      </p:cBhvr>
                                      <p:tavLst>
                                        <p:tav tm="0">
                                          <p:val>
                                            <p:strVal val="ppt_h"/>
                                          </p:val>
                                        </p:tav>
                                        <p:tav tm="100000">
                                          <p:val>
                                            <p:fltVal val="0"/>
                                          </p:val>
                                        </p:tav>
                                      </p:tavLst>
                                    </p:anim>
                                    <p:anim calcmode="lin" valueType="num">
                                      <p:cBhvr>
                                        <p:cTn id="91" dur="5000"/>
                                        <p:tgtEl>
                                          <p:spTgt spid="20"/>
                                        </p:tgtEl>
                                        <p:attrNameLst>
                                          <p:attrName>ppt_w</p:attrName>
                                        </p:attrNameLst>
                                      </p:cBhvr>
                                      <p:tavLst>
                                        <p:tav tm="0">
                                          <p:val>
                                            <p:strVal val="ppt_w"/>
                                          </p:val>
                                        </p:tav>
                                        <p:tav tm="100000">
                                          <p:val>
                                            <p:fltVal val="0"/>
                                          </p:val>
                                        </p:tav>
                                      </p:tavLst>
                                    </p:anim>
                                    <p:set>
                                      <p:cBhvr>
                                        <p:cTn id="92" dur="1" fill="hold">
                                          <p:stCondLst>
                                            <p:cond delay="4999"/>
                                          </p:stCondLst>
                                        </p:cTn>
                                        <p:tgtEl>
                                          <p:spTgt spid="20"/>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5000" fill="hold"/>
                                        <p:tgtEl>
                                          <p:spTgt spid="21"/>
                                        </p:tgtEl>
                                        <p:attrNameLst>
                                          <p:attrName>r</p:attrName>
                                        </p:attrNameLst>
                                      </p:cBhvr>
                                    </p:animRot>
                                  </p:childTnLst>
                                </p:cTn>
                              </p:par>
                              <p:par>
                                <p:cTn id="95" presetID="35" presetClass="exit" presetSubtype="0" fill="hold" nodeType="withEffect">
                                  <p:stCondLst>
                                    <p:cond delay="0"/>
                                  </p:stCondLst>
                                  <p:childTnLst>
                                    <p:animEffect transition="out" filter="fade">
                                      <p:cBhvr>
                                        <p:cTn id="96" dur="5000"/>
                                        <p:tgtEl>
                                          <p:spTgt spid="21"/>
                                        </p:tgtEl>
                                      </p:cBhvr>
                                    </p:animEffect>
                                    <p:anim calcmode="lin" valueType="num">
                                      <p:cBhvr>
                                        <p:cTn id="97" dur="5000"/>
                                        <p:tgtEl>
                                          <p:spTgt spid="21"/>
                                        </p:tgtEl>
                                        <p:attrNameLst>
                                          <p:attrName>style.rotation</p:attrName>
                                        </p:attrNameLst>
                                      </p:cBhvr>
                                      <p:tavLst>
                                        <p:tav tm="0">
                                          <p:val>
                                            <p:fltVal val="0"/>
                                          </p:val>
                                        </p:tav>
                                        <p:tav tm="100000">
                                          <p:val>
                                            <p:fltVal val="720"/>
                                          </p:val>
                                        </p:tav>
                                      </p:tavLst>
                                    </p:anim>
                                    <p:anim calcmode="lin" valueType="num">
                                      <p:cBhvr>
                                        <p:cTn id="98" dur="5000"/>
                                        <p:tgtEl>
                                          <p:spTgt spid="21"/>
                                        </p:tgtEl>
                                        <p:attrNameLst>
                                          <p:attrName>ppt_h</p:attrName>
                                        </p:attrNameLst>
                                      </p:cBhvr>
                                      <p:tavLst>
                                        <p:tav tm="0">
                                          <p:val>
                                            <p:strVal val="ppt_h"/>
                                          </p:val>
                                        </p:tav>
                                        <p:tav tm="100000">
                                          <p:val>
                                            <p:fltVal val="0"/>
                                          </p:val>
                                        </p:tav>
                                      </p:tavLst>
                                    </p:anim>
                                    <p:anim calcmode="lin" valueType="num">
                                      <p:cBhvr>
                                        <p:cTn id="99" dur="5000"/>
                                        <p:tgtEl>
                                          <p:spTgt spid="21"/>
                                        </p:tgtEl>
                                        <p:attrNameLst>
                                          <p:attrName>ppt_w</p:attrName>
                                        </p:attrNameLst>
                                      </p:cBhvr>
                                      <p:tavLst>
                                        <p:tav tm="0">
                                          <p:val>
                                            <p:strVal val="ppt_w"/>
                                          </p:val>
                                        </p:tav>
                                        <p:tav tm="100000">
                                          <p:val>
                                            <p:fltVal val="0"/>
                                          </p:val>
                                        </p:tav>
                                      </p:tavLst>
                                    </p:anim>
                                    <p:set>
                                      <p:cBhvr>
                                        <p:cTn id="100" dur="1" fill="hold">
                                          <p:stCondLst>
                                            <p:cond delay="4999"/>
                                          </p:stCondLst>
                                        </p:cTn>
                                        <p:tgtEl>
                                          <p:spTgt spid="21"/>
                                        </p:tgtEl>
                                        <p:attrNameLst>
                                          <p:attrName>style.visibility</p:attrName>
                                        </p:attrNameLst>
                                      </p:cBhvr>
                                      <p:to>
                                        <p:strVal val="hidden"/>
                                      </p:to>
                                    </p:set>
                                  </p:childTnLst>
                                </p:cTn>
                              </p:par>
                              <p:par>
                                <p:cTn id="101" presetID="23" presetClass="entr" presetSubtype="16"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0" fill="hold"/>
                                        <p:tgtEl>
                                          <p:spTgt spid="22"/>
                                        </p:tgtEl>
                                        <p:attrNameLst>
                                          <p:attrName>ppt_w</p:attrName>
                                        </p:attrNameLst>
                                      </p:cBhvr>
                                      <p:tavLst>
                                        <p:tav tm="0">
                                          <p:val>
                                            <p:fltVal val="0"/>
                                          </p:val>
                                        </p:tav>
                                        <p:tav tm="100000">
                                          <p:val>
                                            <p:strVal val="#ppt_w"/>
                                          </p:val>
                                        </p:tav>
                                      </p:tavLst>
                                    </p:anim>
                                    <p:anim calcmode="lin" valueType="num">
                                      <p:cBhvr>
                                        <p:cTn id="104" dur="5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harina-de-huevo-de-gallina_2552765.jpg"/>
          <p:cNvPicPr>
            <a:picLocks noChangeAspect="1" noChangeArrowheads="1"/>
          </p:cNvPicPr>
          <p:nvPr/>
        </p:nvPicPr>
        <p:blipFill>
          <a:blip r:embed="rId2" cstate="print"/>
          <a:srcRect/>
          <a:stretch>
            <a:fillRect/>
          </a:stretch>
        </p:blipFill>
        <p:spPr bwMode="auto">
          <a:xfrm>
            <a:off x="1000100" y="89248"/>
            <a:ext cx="6768752" cy="6768752"/>
          </a:xfrm>
          <a:prstGeom prst="ellipse">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diamond(out)">
                                      <p:cBhvr>
                                        <p:cTn id="7" dur="2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COLOMBIA GALLINA CRIOLLA TENDRA RECORD GUINESS DE HUEVOS 7.jpg"/>
          <p:cNvPicPr>
            <a:picLocks noChangeAspect="1" noChangeArrowheads="1"/>
          </p:cNvPicPr>
          <p:nvPr/>
        </p:nvPicPr>
        <p:blipFill>
          <a:blip r:embed="rId2" cstate="print"/>
          <a:srcRect/>
          <a:stretch>
            <a:fillRect/>
          </a:stretch>
        </p:blipFill>
        <p:spPr bwMode="auto">
          <a:xfrm>
            <a:off x="0" y="0"/>
            <a:ext cx="91472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pollohuev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lum bright="39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ppt_w"/>
                                          </p:val>
                                        </p:tav>
                                        <p:tav tm="100000">
                                          <p:val>
                                            <p:strVal val="#ppt_w"/>
                                          </p:val>
                                        </p:tav>
                                      </p:tavLst>
                                    </p:anim>
                                    <p:anim calcmode="lin" valueType="num">
                                      <p:cBhvr>
                                        <p:cTn id="15" dur="5000" fill="hold"/>
                                        <p:tgtEl>
                                          <p:spTgt spid="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COLOMBIA GALLINA CRIOLLA TENDRA RECORD GUINESS DE HUEVOS.jpg"/>
          <p:cNvPicPr>
            <a:picLocks noChangeAspect="1" noChangeArrowheads="1"/>
          </p:cNvPicPr>
          <p:nvPr/>
        </p:nvPicPr>
        <p:blipFill>
          <a:blip r:embed="rId2" cstate="print"/>
          <a:srcRect/>
          <a:stretch>
            <a:fillRect/>
          </a:stretch>
        </p:blipFill>
        <p:spPr bwMode="auto">
          <a:xfrm>
            <a:off x="0" y="0"/>
            <a:ext cx="9327092" cy="68580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wheel(8)">
                                      <p:cBhvr>
                                        <p:cTn id="7" dur="2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1025" name="Rectangle 1"/>
          <p:cNvSpPr>
            <a:spLocks noChangeArrowheads="1"/>
          </p:cNvSpPr>
          <p:nvPr/>
        </p:nvSpPr>
        <p:spPr bwMode="auto">
          <a:xfrm>
            <a:off x="899592" y="1428736"/>
            <a:ext cx="8244408" cy="5724902"/>
          </a:xfrm>
          <a:prstGeom prst="rect">
            <a:avLst/>
          </a:prstGeom>
          <a:noFill/>
          <a:ln w="9525">
            <a:noFill/>
            <a:miter lim="800000"/>
            <a:headEnd/>
            <a:tailEnd/>
          </a:ln>
          <a:effectLst/>
        </p:spPr>
        <p:txBody>
          <a:bodyPr vert="horz" wrap="square" lIns="158700" tIns="39675" rIns="88872" bIns="1587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3500" b="0" i="1" u="none" strike="noStrike" cap="none" normalizeH="0" baseline="0" dirty="0" smtClean="0">
                <a:ln>
                  <a:noFill/>
                </a:ln>
                <a:effectLst/>
                <a:latin typeface="Arial" pitchFamily="34" charset="0"/>
              </a:rPr>
              <a:t>¿El huevo o la gallina?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effectLst/>
                <a:latin typeface="Arial" pitchFamily="34" charset="0"/>
              </a:rPr>
              <a:t> Hace un tiempo atrás</a:t>
            </a:r>
            <a:r>
              <a:rPr kumimoji="0" lang="es-ES" sz="1800" b="0" i="1" u="none" strike="noStrike" cap="none" normalizeH="0" baseline="0" dirty="0" smtClean="0">
                <a:ln>
                  <a:noFill/>
                </a:ln>
                <a:effectLst/>
                <a:latin typeface="Arial" pitchFamily="34" charset="0"/>
              </a:rPr>
              <a:t>, </a:t>
            </a:r>
            <a:r>
              <a:rPr lang="es-ES" b="1" i="1" dirty="0" smtClean="0">
                <a:latin typeface="Arial" pitchFamily="34" charset="0"/>
              </a:rPr>
              <a:t>se </a:t>
            </a:r>
            <a:r>
              <a:rPr kumimoji="0" lang="es-ES" sz="1800" b="1" i="1" u="none" strike="noStrike" cap="none" normalizeH="0" baseline="0" dirty="0" smtClean="0">
                <a:ln>
                  <a:noFill/>
                </a:ln>
                <a:effectLst/>
                <a:latin typeface="Arial" pitchFamily="34" charset="0"/>
              </a:rPr>
              <a:t>hizo una encuesta preguntando quién fue primero; si el huevo o la gallina. Después de cerrarse a las votaciones, nos </a:t>
            </a:r>
            <a:r>
              <a:rPr kumimoji="0" lang="es-ES" sz="1800" b="1" i="1" u="none" strike="noStrike" cap="none" normalizeH="0" baseline="0" dirty="0" err="1" smtClean="0">
                <a:ln>
                  <a:noFill/>
                </a:ln>
                <a:effectLst/>
                <a:latin typeface="Arial" pitchFamily="34" charset="0"/>
              </a:rPr>
              <a:t>dió</a:t>
            </a:r>
            <a:r>
              <a:rPr kumimoji="0" lang="es-ES" sz="1800" b="1" i="1" u="none" strike="noStrike" cap="none" normalizeH="0" baseline="0" dirty="0" smtClean="0">
                <a:ln>
                  <a:noFill/>
                </a:ln>
                <a:effectLst/>
                <a:latin typeface="Arial" pitchFamily="34" charset="0"/>
              </a:rPr>
              <a:t> como respuesta que posiblemente la gallina fue la primera. Y sí, fue la primera. Me enteré al entrar a las noticias de Yahoo! Aquí una explicación: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effectLst/>
                <a:latin typeface="Arial" pitchFamily="34" charset="0"/>
              </a:rPr>
              <a:t/>
            </a:r>
            <a:br>
              <a:rPr kumimoji="0" lang="es-ES" sz="1800" b="1" i="1" u="none" strike="noStrike" cap="none" normalizeH="0" baseline="0" dirty="0" smtClean="0">
                <a:ln>
                  <a:noFill/>
                </a:ln>
                <a:effectLst/>
                <a:latin typeface="Arial" pitchFamily="34" charset="0"/>
              </a:rPr>
            </a:br>
            <a:r>
              <a:rPr kumimoji="0" lang="es-ES" sz="1800" b="1" i="1" u="none" strike="noStrike" cap="none" normalizeH="0" baseline="0" dirty="0" smtClean="0">
                <a:ln>
                  <a:noFill/>
                </a:ln>
                <a:effectLst/>
                <a:latin typeface="Arial" pitchFamily="34" charset="0"/>
              </a:rPr>
              <a:t>El huevo se forma gracias a una proteína que es clave para su generación y esa sustancia es generada por la gallina, por lo que esta debió existir primero para producir el primer huevo.</a:t>
            </a:r>
            <a:br>
              <a:rPr kumimoji="0" lang="es-ES" sz="1800" b="1" i="1" u="none" strike="noStrike" cap="none" normalizeH="0" baseline="0" dirty="0" smtClean="0">
                <a:ln>
                  <a:noFill/>
                </a:ln>
                <a:effectLst/>
                <a:latin typeface="Arial" pitchFamily="34" charset="0"/>
              </a:rPr>
            </a:br>
            <a:r>
              <a:rPr kumimoji="0" lang="es-ES" sz="1800" b="1" i="1" u="none" strike="noStrike" cap="none" normalizeH="0" baseline="0" dirty="0" smtClean="0">
                <a:ln>
                  <a:noFill/>
                </a:ln>
                <a:effectLst/>
                <a:latin typeface="Arial" pitchFamily="34" charset="0"/>
              </a:rPr>
              <a:t/>
            </a:r>
            <a:br>
              <a:rPr kumimoji="0" lang="es-ES" sz="1800" b="1" i="1" u="none" strike="noStrike" cap="none" normalizeH="0" baseline="0" dirty="0" smtClean="0">
                <a:ln>
                  <a:noFill/>
                </a:ln>
                <a:effectLst/>
                <a:latin typeface="Arial" pitchFamily="34" charset="0"/>
              </a:rPr>
            </a:br>
            <a:r>
              <a:rPr kumimoji="0" lang="es-ES" sz="1800" b="1" i="1" u="none" strike="noStrike" cap="none" normalizeH="0" baseline="0" dirty="0" smtClean="0">
                <a:ln>
                  <a:noFill/>
                </a:ln>
                <a:effectLst/>
                <a:latin typeface="Arial" pitchFamily="34" charset="0"/>
              </a:rPr>
              <a:t>Dicha proteína había sido descubierta con anterioridad en los ovarios del ave, pero no fue hasta ahora que los ingleses comprendieron su real trascendencia.</a:t>
            </a:r>
            <a:br>
              <a:rPr kumimoji="0" lang="es-ES" sz="1800" b="1" i="1" u="none" strike="noStrike" cap="none" normalizeH="0" baseline="0" dirty="0" smtClean="0">
                <a:ln>
                  <a:noFill/>
                </a:ln>
                <a:effectLst/>
                <a:latin typeface="Arial" pitchFamily="34" charset="0"/>
              </a:rPr>
            </a:br>
            <a:r>
              <a:rPr kumimoji="0" lang="es-ES" sz="1800" b="1" i="1" u="none" strike="noStrike" cap="none" normalizeH="0" baseline="0" dirty="0" smtClean="0">
                <a:ln>
                  <a:noFill/>
                </a:ln>
                <a:effectLst/>
                <a:latin typeface="Arial" pitchFamily="34" charset="0"/>
              </a:rPr>
              <a:t/>
            </a:r>
            <a:br>
              <a:rPr kumimoji="0" lang="es-ES" sz="1800" b="1" i="1" u="none" strike="noStrike" cap="none" normalizeH="0" baseline="0" dirty="0" smtClean="0">
                <a:ln>
                  <a:noFill/>
                </a:ln>
                <a:effectLst/>
                <a:latin typeface="Arial" pitchFamily="34" charset="0"/>
              </a:rPr>
            </a:br>
            <a:r>
              <a:rPr kumimoji="0" lang="es-ES" sz="1800" b="1" i="1" u="none" strike="noStrike" cap="none" normalizeH="0" baseline="0" dirty="0" smtClean="0">
                <a:ln>
                  <a:noFill/>
                </a:ln>
                <a:effectLst/>
                <a:latin typeface="Arial" pitchFamily="34" charset="0"/>
              </a:rPr>
              <a:t>Ahora así la pregunta ¿Quién fue primero: el huevo o la gallina? dejará de ser capciosa. Yo pensaba que era el huevo</a:t>
            </a:r>
            <a:r>
              <a:rPr kumimoji="0" lang="es-ES" sz="1800" b="1" i="0" u="none" strike="noStrike" cap="none" normalizeH="0" baseline="0" dirty="0" smtClean="0">
                <a:ln>
                  <a:noFill/>
                </a:ln>
                <a:effectLst/>
                <a:latin typeface="Arial" pitchFamily="34" charset="0"/>
              </a:rPr>
              <a:t>.</a:t>
            </a:r>
            <a:r>
              <a:rPr kumimoji="0" lang="es-ES" sz="1800" b="1" i="0" u="none" strike="noStrike" cap="none" normalizeH="0" baseline="0" dirty="0" smtClean="0">
                <a:ln>
                  <a:noFill/>
                </a:ln>
                <a:solidFill>
                  <a:srgbClr val="CCCCCC"/>
                </a:solidFill>
                <a:effectLst/>
                <a:latin typeface="Arial" pitchFamily="34" charset="0"/>
              </a:rPr>
              <a:t/>
            </a:r>
            <a:br>
              <a:rPr kumimoji="0" lang="es-ES" sz="1800" b="1" i="0" u="none" strike="noStrike" cap="none" normalizeH="0" baseline="0" dirty="0" smtClean="0">
                <a:ln>
                  <a:noFill/>
                </a:ln>
                <a:solidFill>
                  <a:srgbClr val="CCCCCC"/>
                </a:solidFill>
                <a:effectLst/>
                <a:latin typeface="Arial" pitchFamily="34" charset="0"/>
              </a:rPr>
            </a:br>
            <a:r>
              <a:rPr kumimoji="0" lang="es-ES" sz="1800" b="1" i="0" u="none" strike="noStrike" cap="none" normalizeH="0" baseline="0" dirty="0" smtClean="0">
                <a:ln>
                  <a:noFill/>
                </a:ln>
                <a:solidFill>
                  <a:srgbClr val="CCCCCC"/>
                </a:solidFill>
                <a:effectLst/>
                <a:latin typeface="Arial" pitchFamily="34" charset="0"/>
              </a:rPr>
              <a:t/>
            </a:r>
            <a:br>
              <a:rPr kumimoji="0" lang="es-ES" sz="1800" b="1" i="0" u="none" strike="noStrike" cap="none" normalizeH="0" baseline="0" dirty="0" smtClean="0">
                <a:ln>
                  <a:noFill/>
                </a:ln>
                <a:solidFill>
                  <a:srgbClr val="CCCCCC"/>
                </a:solidFill>
                <a:effectLst/>
                <a:latin typeface="Arial" pitchFamily="34" charset="0"/>
              </a:rPr>
            </a:br>
            <a:endParaRPr kumimoji="0" lang="es-ES" sz="1800" b="1" i="0" u="none" strike="noStrike" cap="none" normalizeH="0" baseline="0" dirty="0" smtClean="0">
              <a:ln>
                <a:noFill/>
              </a:ln>
              <a:solidFill>
                <a:srgbClr val="CCCCCC"/>
              </a:solidFill>
              <a:effectLst/>
              <a:latin typeface="Arial" pitchFamily="34" charset="0"/>
            </a:endParaRPr>
          </a:p>
        </p:txBody>
      </p:sp>
      <p:pic>
        <p:nvPicPr>
          <p:cNvPr id="1026" name="Picture 2" descr="http://2.bp.blogspot.com/_P2JMww5ARlI/TEX2s1riePI/AAAAAAAAA7M/gLD_H5CSGCU/s200/elhuevoopollito.jpg">
            <a:hlinkClick r:id="rId3"/>
          </p:cNvPr>
          <p:cNvPicPr>
            <a:picLocks noChangeAspect="1" noChangeArrowheads="1"/>
          </p:cNvPicPr>
          <p:nvPr/>
        </p:nvPicPr>
        <p:blipFill>
          <a:blip r:embed="rId4" cstate="print"/>
          <a:srcRect r="6251" b="3717"/>
          <a:stretch>
            <a:fillRect/>
          </a:stretch>
        </p:blipFill>
        <p:spPr bwMode="auto">
          <a:xfrm>
            <a:off x="0" y="0"/>
            <a:ext cx="1785918" cy="1357298"/>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5"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Dell\Escritorio\huevo-blanco1.jpg"/>
          <p:cNvPicPr>
            <a:picLocks noChangeAspect="1" noChangeArrowheads="1"/>
          </p:cNvPicPr>
          <p:nvPr/>
        </p:nvPicPr>
        <p:blipFill>
          <a:blip r:embed="rId2" cstate="print"/>
          <a:srcRect/>
          <a:stretch>
            <a:fillRect/>
          </a:stretch>
        </p:blipFill>
        <p:spPr bwMode="auto">
          <a:xfrm rot="5400000" flipH="1">
            <a:off x="1143000" y="-1143000"/>
            <a:ext cx="6858000" cy="9144000"/>
          </a:xfrm>
          <a:prstGeom prst="rect">
            <a:avLst/>
          </a:prstGeom>
          <a:noFill/>
        </p:spPr>
      </p:pic>
      <p:sp>
        <p:nvSpPr>
          <p:cNvPr id="4" name="3 Rectángulo"/>
          <p:cNvSpPr/>
          <p:nvPr/>
        </p:nvSpPr>
        <p:spPr>
          <a:xfrm>
            <a:off x="0" y="500042"/>
            <a:ext cx="9144000" cy="5760640"/>
          </a:xfrm>
          <a:prstGeom prst="rect">
            <a:avLst/>
          </a:prstGeom>
          <a:solidFill>
            <a:schemeClr val="accent6">
              <a:lumMod val="75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9144000" cy="549275"/>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237288"/>
            <a:ext cx="9144000" cy="62071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ntr" presetSubtype="5" repeatCount="2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repeatCount="2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2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0" fill="hold"/>
                                        <p:tgtEl>
                                          <p:spTgt spid="8"/>
                                        </p:tgtEl>
                                        <p:attrNameLst>
                                          <p:attrName>ppt_w</p:attrName>
                                        </p:attrNameLst>
                                      </p:cBhvr>
                                      <p:tavLst>
                                        <p:tav tm="0">
                                          <p:val>
                                            <p:fltVal val="0"/>
                                          </p:val>
                                        </p:tav>
                                        <p:tav tm="100000">
                                          <p:val>
                                            <p:strVal val="#ppt_w"/>
                                          </p:val>
                                        </p:tav>
                                      </p:tavLst>
                                    </p:anim>
                                    <p:anim calcmode="lin" valueType="num">
                                      <p:cBhvr>
                                        <p:cTn id="17" dur="5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huevo_de_gallina_1-.jpg"/>
          <p:cNvPicPr>
            <a:picLocks noChangeAspect="1" noChangeArrowheads="1"/>
          </p:cNvPicPr>
          <p:nvPr/>
        </p:nvPicPr>
        <p:blipFill>
          <a:blip r:embed="rId2" cstate="print"/>
          <a:srcRect/>
          <a:stretch>
            <a:fillRect/>
          </a:stretch>
        </p:blipFill>
        <p:spPr bwMode="auto">
          <a:xfrm>
            <a:off x="0" y="0"/>
            <a:ext cx="9134857" cy="6858000"/>
          </a:xfrm>
          <a:prstGeom prst="rect">
            <a:avLst/>
          </a:prstGeom>
          <a:noFill/>
        </p:spPr>
      </p:pic>
      <p:pic>
        <p:nvPicPr>
          <p:cNvPr id="3" name="Picture 3" descr="illusion-015"/>
          <p:cNvPicPr>
            <a:picLocks noChangeAspect="1" noChangeArrowheads="1" noCrop="1"/>
          </p:cNvPicPr>
          <p:nvPr/>
        </p:nvPicPr>
        <p:blipFill>
          <a:blip r:embed="rId3" cstate="print">
            <a:duotone>
              <a:prstClr val="black"/>
              <a:schemeClr val="accent6">
                <a:tint val="45000"/>
                <a:satMod val="400000"/>
              </a:schemeClr>
            </a:duotone>
            <a:lum bright="6000" contrast="79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8" presetClass="exit" presetSubtype="32" fill="hold" nodeType="withEffect">
                                  <p:stCondLst>
                                    <p:cond delay="0"/>
                                  </p:stCondLst>
                                  <p:childTnLst>
                                    <p:animEffect transition="out" filter="diamond(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8674"/>
                                        </p:tgtEl>
                                        <p:attrNameLst>
                                          <p:attrName>style.visibility</p:attrName>
                                        </p:attrNameLst>
                                      </p:cBhvr>
                                      <p:to>
                                        <p:strVal val="visible"/>
                                      </p:to>
                                    </p:set>
                                    <p:anim calcmode="lin" valueType="num">
                                      <p:cBhvr>
                                        <p:cTn id="13" dur="5000" fill="hold"/>
                                        <p:tgtEl>
                                          <p:spTgt spid="28674"/>
                                        </p:tgtEl>
                                        <p:attrNameLst>
                                          <p:attrName>ppt_w</p:attrName>
                                        </p:attrNameLst>
                                      </p:cBhvr>
                                      <p:tavLst>
                                        <p:tav tm="0">
                                          <p:val>
                                            <p:fltVal val="0"/>
                                          </p:val>
                                        </p:tav>
                                        <p:tav tm="100000">
                                          <p:val>
                                            <p:strVal val="#ppt_w"/>
                                          </p:val>
                                        </p:tav>
                                      </p:tavLst>
                                    </p:anim>
                                    <p:anim calcmode="lin" valueType="num">
                                      <p:cBhvr>
                                        <p:cTn id="14" dur="5000" fill="hold"/>
                                        <p:tgtEl>
                                          <p:spTgt spid="286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huevo_de_gallina_2-.jpg"/>
          <p:cNvPicPr>
            <a:picLocks noChangeAspect="1" noChangeArrowheads="1"/>
          </p:cNvPicPr>
          <p:nvPr/>
        </p:nvPicPr>
        <p:blipFill>
          <a:blip r:embed="rId2" cstate="print"/>
          <a:srcRect/>
          <a:stretch>
            <a:fillRect/>
          </a:stretch>
        </p:blipFill>
        <p:spPr bwMode="auto">
          <a:xfrm>
            <a:off x="0" y="0"/>
            <a:ext cx="9134856" cy="6858000"/>
          </a:xfrm>
          <a:prstGeom prst="rect">
            <a:avLst/>
          </a:prstGeom>
          <a:noFill/>
        </p:spPr>
      </p:pic>
      <p:sp>
        <p:nvSpPr>
          <p:cNvPr id="10" name="9 Rectángulo"/>
          <p:cNvSpPr/>
          <p:nvPr/>
        </p:nvSpPr>
        <p:spPr>
          <a:xfrm>
            <a:off x="0" y="3501008"/>
            <a:ext cx="4499992" cy="335699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4427984" y="3501008"/>
            <a:ext cx="4716016" cy="335699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4499992" y="0"/>
            <a:ext cx="4644008" cy="350100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0" y="0"/>
            <a:ext cx="4644008" cy="350100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3 Imagen" descr="Perez Fabian Under_the_light.jpg"/>
          <p:cNvPicPr>
            <a:picLocks noChangeAspect="1"/>
          </p:cNvPicPr>
          <p:nvPr/>
        </p:nvPicPr>
        <p:blipFill>
          <a:blip r:embed="rId3" cstate="print">
            <a:clrChange>
              <a:clrFrom>
                <a:srgbClr val="7131A1"/>
              </a:clrFrom>
              <a:clrTo>
                <a:srgbClr val="7131A1">
                  <a:alpha val="0"/>
                </a:srgbClr>
              </a:clrTo>
            </a:clrChange>
          </a:blip>
          <a:srcRect/>
          <a:stretch>
            <a:fillRect/>
          </a:stretch>
        </p:blipFill>
        <p:spPr bwMode="auto">
          <a:xfrm>
            <a:off x="0" y="0"/>
            <a:ext cx="9144001" cy="6858000"/>
          </a:xfrm>
          <a:prstGeom prst="rect">
            <a:avLst/>
          </a:prstGeom>
          <a:solidFill>
            <a:srgbClr val="FFC000">
              <a:alpha val="65097"/>
            </a:srgbClr>
          </a:solid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23" presetClass="entr" presetSubtype="32"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0" fill="hold"/>
                                        <p:tgtEl>
                                          <p:spTgt spid="13"/>
                                        </p:tgtEl>
                                        <p:attrNameLst>
                                          <p:attrName>ppt_w</p:attrName>
                                        </p:attrNameLst>
                                      </p:cBhvr>
                                      <p:tavLst>
                                        <p:tav tm="0">
                                          <p:val>
                                            <p:strVal val="4*#ppt_w"/>
                                          </p:val>
                                        </p:tav>
                                        <p:tav tm="100000">
                                          <p:val>
                                            <p:strVal val="#ppt_w"/>
                                          </p:val>
                                        </p:tav>
                                      </p:tavLst>
                                    </p:anim>
                                    <p:anim calcmode="lin" valueType="num">
                                      <p:cBhvr>
                                        <p:cTn id="23" dur="5000" fill="hold"/>
                                        <p:tgtEl>
                                          <p:spTgt spid="1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9"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descr="C:\Documents and Settings\Dell\Escritorio\elhuevoopollito.jpg"/>
          <p:cNvPicPr>
            <a:picLocks noChangeAspect="1" noChangeArrowheads="1"/>
          </p:cNvPicPr>
          <p:nvPr/>
        </p:nvPicPr>
        <p:blipFill>
          <a:blip r:embed="rId2" cstate="print"/>
          <a:srcRect r="3368" b="4115"/>
          <a:stretch>
            <a:fillRect/>
          </a:stretch>
        </p:blipFill>
        <p:spPr bwMode="auto">
          <a:xfrm>
            <a:off x="0" y="-214338"/>
            <a:ext cx="9358346" cy="7072338"/>
          </a:xfrm>
          <a:prstGeom prst="rect">
            <a:avLst/>
          </a:prstGeom>
          <a:noFill/>
        </p:spPr>
      </p:pic>
      <p:sp>
        <p:nvSpPr>
          <p:cNvPr id="9" name="8 Proceso"/>
          <p:cNvSpPr/>
          <p:nvPr/>
        </p:nvSpPr>
        <p:spPr>
          <a:xfrm>
            <a:off x="0" y="0"/>
            <a:ext cx="97155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971550" y="0"/>
            <a:ext cx="936625" cy="6858000"/>
          </a:xfrm>
          <a:prstGeom prst="flowChartProcess">
            <a:avLst/>
          </a:prstGeom>
          <a:solidFill>
            <a:srgbClr val="E3A129">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1908175" y="0"/>
            <a:ext cx="107950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roceso"/>
          <p:cNvSpPr/>
          <p:nvPr/>
        </p:nvSpPr>
        <p:spPr>
          <a:xfrm>
            <a:off x="2987675" y="0"/>
            <a:ext cx="1008063" cy="6858000"/>
          </a:xfrm>
          <a:prstGeom prst="flowChartProcess">
            <a:avLst/>
          </a:prstGeom>
          <a:solidFill>
            <a:srgbClr val="E3A129">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000496" y="0"/>
            <a:ext cx="1081087" cy="683895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5076825" y="0"/>
            <a:ext cx="1008063" cy="6858000"/>
          </a:xfrm>
          <a:prstGeom prst="flowChartProcess">
            <a:avLst/>
          </a:prstGeom>
          <a:solidFill>
            <a:srgbClr val="E3A129">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6084888" y="0"/>
            <a:ext cx="1008062"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7092280" y="0"/>
            <a:ext cx="1003300" cy="6858000"/>
          </a:xfrm>
          <a:prstGeom prst="flowChartProcess">
            <a:avLst/>
          </a:prstGeom>
          <a:solidFill>
            <a:srgbClr val="E3A129">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roceso"/>
          <p:cNvSpPr/>
          <p:nvPr/>
        </p:nvSpPr>
        <p:spPr>
          <a:xfrm>
            <a:off x="8101013" y="0"/>
            <a:ext cx="1042987"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0-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0"/>
                                        <p:tgtEl>
                                          <p:spTgt spid="15"/>
                                        </p:tgtEl>
                                        <p:attrNameLst>
                                          <p:attrName>ppt_x</p:attrName>
                                        </p:attrNameLst>
                                      </p:cBhvr>
                                      <p:tavLst>
                                        <p:tav tm="0">
                                          <p:val>
                                            <p:strVal val="ppt_x"/>
                                          </p:val>
                                        </p:tav>
                                        <p:tav tm="100000">
                                          <p:val>
                                            <p:strVal val="ppt_x"/>
                                          </p:val>
                                        </p:tav>
                                      </p:tavLst>
                                    </p:anim>
                                    <p:anim calcmode="lin" valueType="num">
                                      <p:cBhvr additive="base">
                                        <p:cTn id="23" dur="5000"/>
                                        <p:tgtEl>
                                          <p:spTgt spid="15"/>
                                        </p:tgtEl>
                                        <p:attrNameLst>
                                          <p:attrName>ppt_y</p:attrName>
                                        </p:attrNameLst>
                                      </p:cBhvr>
                                      <p:tavLst>
                                        <p:tav tm="0">
                                          <p:val>
                                            <p:strVal val="ppt_y"/>
                                          </p:val>
                                        </p:tav>
                                        <p:tav tm="100000">
                                          <p:val>
                                            <p:strVal val="1+ppt_h/2"/>
                                          </p:val>
                                        </p:tav>
                                      </p:tavLst>
                                    </p:anim>
                                    <p:set>
                                      <p:cBhvr>
                                        <p:cTn id="24" dur="1" fill="hold">
                                          <p:stCondLst>
                                            <p:cond delay="4999"/>
                                          </p:stCondLst>
                                        </p:cTn>
                                        <p:tgtEl>
                                          <p:spTgt spid="1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6"/>
                                        </p:tgtEl>
                                        <p:attrNameLst>
                                          <p:attrName>ppt_x</p:attrName>
                                        </p:attrNameLst>
                                      </p:cBhvr>
                                      <p:tavLst>
                                        <p:tav tm="0">
                                          <p:val>
                                            <p:strVal val="ppt_x"/>
                                          </p:val>
                                        </p:tav>
                                        <p:tav tm="100000">
                                          <p:val>
                                            <p:strVal val="ppt_x"/>
                                          </p:val>
                                        </p:tav>
                                      </p:tavLst>
                                    </p:anim>
                                    <p:anim calcmode="lin" valueType="num">
                                      <p:cBhvr additive="base">
                                        <p:cTn id="27" dur="5000"/>
                                        <p:tgtEl>
                                          <p:spTgt spid="16"/>
                                        </p:tgtEl>
                                        <p:attrNameLst>
                                          <p:attrName>ppt_y</p:attrName>
                                        </p:attrNameLst>
                                      </p:cBhvr>
                                      <p:tavLst>
                                        <p:tav tm="0">
                                          <p:val>
                                            <p:strVal val="ppt_y"/>
                                          </p:val>
                                        </p:tav>
                                        <p:tav tm="100000">
                                          <p:val>
                                            <p:strVal val="0-ppt_h/2"/>
                                          </p:val>
                                        </p:tav>
                                      </p:tavLst>
                                    </p:anim>
                                    <p:set>
                                      <p:cBhvr>
                                        <p:cTn id="28" dur="1" fill="hold">
                                          <p:stCondLst>
                                            <p:cond delay="4999"/>
                                          </p:stCondLst>
                                        </p:cTn>
                                        <p:tgtEl>
                                          <p:spTgt spid="16"/>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0"/>
                                        <p:tgtEl>
                                          <p:spTgt spid="17"/>
                                        </p:tgtEl>
                                        <p:attrNameLst>
                                          <p:attrName>ppt_x</p:attrName>
                                        </p:attrNameLst>
                                      </p:cBhvr>
                                      <p:tavLst>
                                        <p:tav tm="0">
                                          <p:val>
                                            <p:strVal val="ppt_x"/>
                                          </p:val>
                                        </p:tav>
                                        <p:tav tm="100000">
                                          <p:val>
                                            <p:strVal val="ppt_x"/>
                                          </p:val>
                                        </p:tav>
                                      </p:tavLst>
                                    </p:anim>
                                    <p:anim calcmode="lin" valueType="num">
                                      <p:cBhvr additive="base">
                                        <p:cTn id="31" dur="5000"/>
                                        <p:tgtEl>
                                          <p:spTgt spid="17"/>
                                        </p:tgtEl>
                                        <p:attrNameLst>
                                          <p:attrName>ppt_y</p:attrName>
                                        </p:attrNameLst>
                                      </p:cBhvr>
                                      <p:tavLst>
                                        <p:tav tm="0">
                                          <p:val>
                                            <p:strVal val="ppt_y"/>
                                          </p:val>
                                        </p:tav>
                                        <p:tav tm="100000">
                                          <p:val>
                                            <p:strVal val="1+ppt_h/2"/>
                                          </p:val>
                                        </p:tav>
                                      </p:tavLst>
                                    </p:anim>
                                    <p:set>
                                      <p:cBhvr>
                                        <p:cTn id="32" dur="1" fill="hold">
                                          <p:stCondLst>
                                            <p:cond delay="4999"/>
                                          </p:stCondLst>
                                        </p:cTn>
                                        <p:tgtEl>
                                          <p:spTgt spid="17"/>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9"/>
                                        </p:tgtEl>
                                        <p:attrNameLst>
                                          <p:attrName>ppt_x</p:attrName>
                                        </p:attrNameLst>
                                      </p:cBhvr>
                                      <p:tavLst>
                                        <p:tav tm="0">
                                          <p:val>
                                            <p:strVal val="ppt_x"/>
                                          </p:val>
                                        </p:tav>
                                        <p:tav tm="100000">
                                          <p:val>
                                            <p:strVal val="ppt_x"/>
                                          </p:val>
                                        </p:tav>
                                      </p:tavLst>
                                    </p:anim>
                                    <p:anim calcmode="lin" valueType="num">
                                      <p:cBhvr additive="base">
                                        <p:cTn id="39" dur="5000"/>
                                        <p:tgtEl>
                                          <p:spTgt spid="19"/>
                                        </p:tgtEl>
                                        <p:attrNameLst>
                                          <p:attrName>ppt_y</p:attrName>
                                        </p:attrNameLst>
                                      </p:cBhvr>
                                      <p:tavLst>
                                        <p:tav tm="0">
                                          <p:val>
                                            <p:strVal val="ppt_y"/>
                                          </p:val>
                                        </p:tav>
                                        <p:tav tm="100000">
                                          <p:val>
                                            <p:strVal val="1+ppt_h/2"/>
                                          </p:val>
                                        </p:tav>
                                      </p:tavLst>
                                    </p:anim>
                                    <p:set>
                                      <p:cBhvr>
                                        <p:cTn id="40" dur="1" fill="hold">
                                          <p:stCondLst>
                                            <p:cond delay="4999"/>
                                          </p:stCondLst>
                                        </p:cTn>
                                        <p:tgtEl>
                                          <p:spTgt spid="19"/>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0" fill="hold"/>
                                        <p:tgtEl>
                                          <p:spTgt spid="14"/>
                                        </p:tgtEl>
                                        <p:attrNameLst>
                                          <p:attrName>ppt_w</p:attrName>
                                        </p:attrNameLst>
                                      </p:cBhvr>
                                      <p:tavLst>
                                        <p:tav tm="0">
                                          <p:val>
                                            <p:fltVal val="0"/>
                                          </p:val>
                                        </p:tav>
                                        <p:tav tm="100000">
                                          <p:val>
                                            <p:strVal val="#ppt_w"/>
                                          </p:val>
                                        </p:tav>
                                      </p:tavLst>
                                    </p:anim>
                                    <p:anim calcmode="lin" valueType="num">
                                      <p:cBhvr>
                                        <p:cTn id="44"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consulta_en_el_psicologo_de_gallinas_full_landscape.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linds(horizontal)">
                                      <p:cBhvr>
                                        <p:cTn id="7" dur="3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huevo_de_gallina_3-.jpg"/>
          <p:cNvPicPr>
            <a:picLocks noChangeAspect="1" noChangeArrowheads="1"/>
          </p:cNvPicPr>
          <p:nvPr/>
        </p:nvPicPr>
        <p:blipFill>
          <a:blip r:embed="rId2" cstate="print"/>
          <a:srcRect/>
          <a:stretch>
            <a:fillRect/>
          </a:stretch>
        </p:blipFill>
        <p:spPr bwMode="auto">
          <a:xfrm>
            <a:off x="-1" y="0"/>
            <a:ext cx="9459075" cy="710140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plus(out)">
                                      <p:cBhvr>
                                        <p:cTn id="7" dur="2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11265" name="Rectangle 1"/>
          <p:cNvSpPr>
            <a:spLocks noChangeArrowheads="1"/>
          </p:cNvSpPr>
          <p:nvPr/>
        </p:nvSpPr>
        <p:spPr bwMode="auto">
          <a:xfrm>
            <a:off x="899592" y="692696"/>
            <a:ext cx="7884368"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El primer huevo de gallina no habría sido un huevo tal y como los conocemos hoy día, dice el estudio.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"La gallina, hasta que alguien diga lo contrario".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Así respondió, medio en broma medio en serio, el científico Mark Rodger a la clásica pregunta: ¿quién fue primero, el huevo o la gallina?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Si bien éste no es el tema sobre el cuál gira el estudio de este investigador británico, casi sin quererlo su trabajo ofrece una nueva mirada a este ejercicio de lógica básica.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Según descubrieron Rodger y sus colegas de la Universidad de </a:t>
            </a:r>
            <a:r>
              <a:rPr kumimoji="0" lang="es-ES" sz="2000" b="1" i="1" u="none" strike="noStrike" cap="none" normalizeH="0" baseline="0" dirty="0" err="1" smtClean="0">
                <a:ln>
                  <a:noFill/>
                </a:ln>
                <a:solidFill>
                  <a:schemeClr val="tx1"/>
                </a:solidFill>
                <a:effectLst/>
                <a:latin typeface="Arial" pitchFamily="34" charset="0"/>
                <a:ea typeface="Arial Unicode MS" pitchFamily="34" charset="-128"/>
                <a:cs typeface="Arial" pitchFamily="34" charset="0"/>
              </a:rPr>
              <a:t>Warwick</a:t>
            </a: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 y Sheffield -ambas en Inglaterra-, una proteína hallada en los ovarios de las gallinas, la ovocledidina-17 (OC-17), cumple una función vital en la formación de la cáscara de huevo.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ea typeface="Arial Unicode MS" pitchFamily="34" charset="-128"/>
                <a:cs typeface="Arial" pitchFamily="34" charset="0"/>
              </a:rPr>
              <a:t>Nuestro estudio nos hace detenernos por un momento y pensar si el huevo del que salió la primera gallina fue realmente un huevo de gallina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0" i="1" u="none" strike="noStrike" cap="none" normalizeH="0" baseline="0" dirty="0" smtClean="0">
                <a:ln>
                  <a:noFill/>
                </a:ln>
                <a:solidFill>
                  <a:schemeClr val="tx1"/>
                </a:solidFill>
                <a:effectLst/>
                <a:latin typeface="Arial" pitchFamily="34" charset="0"/>
              </a:rPr>
              <a:t>Mark Rodger, Universidad de </a:t>
            </a:r>
            <a:r>
              <a:rPr kumimoji="0" lang="es-ES" sz="2000" b="0" i="1" u="none" strike="noStrike" cap="none" normalizeH="0" baseline="0" dirty="0" err="1" smtClean="0">
                <a:ln>
                  <a:noFill/>
                </a:ln>
                <a:solidFill>
                  <a:schemeClr val="tx1"/>
                </a:solidFill>
                <a:effectLst/>
                <a:latin typeface="Arial" pitchFamily="34" charset="0"/>
              </a:rPr>
              <a:t>Warwick</a:t>
            </a:r>
            <a:endParaRPr kumimoji="0" lang="es-ES" sz="2000" b="0" i="0" u="none" strike="noStrike" cap="none" normalizeH="0" baseline="0" dirty="0" smtClean="0">
              <a:ln>
                <a:noFill/>
              </a:ln>
              <a:solidFill>
                <a:schemeClr val="tx1"/>
              </a:solidFill>
              <a:effectLst/>
              <a:latin typeface="Arial" pitchFamily="34" charset="0"/>
            </a:endParaRP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5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que-fue-primero-el-huevo-o-la-gallina-1.jpg"/>
          <p:cNvPicPr>
            <a:picLocks noChangeAspect="1" noChangeArrowheads="1"/>
          </p:cNvPicPr>
          <p:nvPr/>
        </p:nvPicPr>
        <p:blipFill>
          <a:blip r:embed="rId3" cstate="print"/>
          <a:srcRect/>
          <a:stretch>
            <a:fillRect/>
          </a:stretch>
        </p:blipFill>
        <p:spPr bwMode="auto">
          <a:xfrm>
            <a:off x="0" y="0"/>
            <a:ext cx="9155854" cy="6858000"/>
          </a:xfrm>
          <a:prstGeom prst="rect">
            <a:avLst/>
          </a:prstGeom>
          <a:noFill/>
        </p:spPr>
      </p:pic>
      <p:pic>
        <p:nvPicPr>
          <p:cNvPr id="3074" name="Picture 2" descr="C:\Documents and Settings\Dell\Escritorio\que-fue-primero-el-huevo-o-la-gallina-1.jpg"/>
          <p:cNvPicPr>
            <a:picLocks noChangeAspect="1" noChangeArrowheads="1"/>
          </p:cNvPicPr>
          <p:nvPr/>
        </p:nvPicPr>
        <p:blipFill>
          <a:blip r:embed="rId3" cstate="print"/>
          <a:srcRect/>
          <a:stretch>
            <a:fillRect/>
          </a:stretch>
        </p:blipFill>
        <p:spPr bwMode="auto">
          <a:xfrm>
            <a:off x="-285785" y="-357214"/>
            <a:ext cx="10014285" cy="7500990"/>
          </a:xfrm>
          <a:prstGeom prst="rect">
            <a:avLst/>
          </a:prstGeom>
          <a:noFill/>
        </p:spPr>
      </p:pic>
    </p:spTree>
  </p:cSld>
  <p:clrMapOvr>
    <a:masterClrMapping/>
  </p:clrMapOvr>
  <p:transition spd="slow" advTm="6000">
    <p:blinds dir="vert"/>
    <p:sndAc>
      <p:stSnd>
        <p:snd r:embed="rId2" name="JorgesepulvedaEnamoradodelma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que-fue-primero-el-huevo-o-la-gallina-2.jpg"/>
          <p:cNvPicPr>
            <a:picLocks noChangeAspect="1" noChangeArrowheads="1"/>
          </p:cNvPicPr>
          <p:nvPr/>
        </p:nvPicPr>
        <p:blipFill>
          <a:blip r:embed="rId2" cstate="print"/>
          <a:srcRect/>
          <a:stretch>
            <a:fillRect/>
          </a:stretch>
        </p:blipFill>
        <p:spPr bwMode="auto">
          <a:xfrm>
            <a:off x="-428661" y="-428652"/>
            <a:ext cx="10014285" cy="7500990"/>
          </a:xfrm>
          <a:prstGeom prst="rect">
            <a:avLst/>
          </a:prstGeom>
          <a:noFill/>
        </p:spPr>
      </p:pic>
      <p:pic>
        <p:nvPicPr>
          <p:cNvPr id="3" name="Picture 2" descr="C:\Documents and Settings\Dell\Escritorio\que-fue-primero-el-huevo-o-la-gallina-2.jpg"/>
          <p:cNvPicPr>
            <a:picLocks noChangeAspect="1" noChangeArrowheads="1"/>
          </p:cNvPicPr>
          <p:nvPr/>
        </p:nvPicPr>
        <p:blipFill>
          <a:blip r:embed="rId2" cstate="print"/>
          <a:srcRect/>
          <a:stretch>
            <a:fillRect/>
          </a:stretch>
        </p:blipFill>
        <p:spPr bwMode="auto">
          <a:xfrm>
            <a:off x="152400" y="152400"/>
            <a:ext cx="9155854" cy="68580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amond(in)">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 descr="C:\Documents and Settings\Dell\Escritorio\huevo.jpg"/>
          <p:cNvPicPr>
            <a:picLocks noChangeAspect="1" noChangeArrowheads="1"/>
          </p:cNvPicPr>
          <p:nvPr/>
        </p:nvPicPr>
        <p:blipFill>
          <a:blip r:embed="rId2" cstate="print"/>
          <a:srcRect l="8917" r="8280"/>
          <a:stretch>
            <a:fillRect/>
          </a:stretch>
        </p:blipFill>
        <p:spPr bwMode="auto">
          <a:xfrm>
            <a:off x="-1000164" y="0"/>
            <a:ext cx="11358642" cy="7010400"/>
          </a:xfrm>
          <a:prstGeom prst="rect">
            <a:avLst/>
          </a:prstGeom>
          <a:noFill/>
        </p:spPr>
      </p:pic>
      <p:sp>
        <p:nvSpPr>
          <p:cNvPr id="5" name="4 Elipse"/>
          <p:cNvSpPr/>
          <p:nvPr/>
        </p:nvSpPr>
        <p:spPr>
          <a:xfrm>
            <a:off x="0" y="0"/>
            <a:ext cx="9144000" cy="6858000"/>
          </a:xfrm>
          <a:prstGeom prst="ellipse">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lipse"/>
          <p:cNvSpPr/>
          <p:nvPr/>
        </p:nvSpPr>
        <p:spPr>
          <a:xfrm>
            <a:off x="468313" y="404813"/>
            <a:ext cx="8280400" cy="6119812"/>
          </a:xfrm>
          <a:prstGeom prst="ellipse">
            <a:avLst/>
          </a:prstGeom>
          <a:solidFill>
            <a:srgbClr val="FFFF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lipse"/>
          <p:cNvSpPr/>
          <p:nvPr/>
        </p:nvSpPr>
        <p:spPr>
          <a:xfrm>
            <a:off x="900113" y="765175"/>
            <a:ext cx="7416800" cy="5400675"/>
          </a:xfrm>
          <a:prstGeom prst="ellipse">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lipse"/>
          <p:cNvSpPr/>
          <p:nvPr/>
        </p:nvSpPr>
        <p:spPr>
          <a:xfrm>
            <a:off x="1403648" y="1124744"/>
            <a:ext cx="6553200" cy="4679950"/>
          </a:xfrm>
          <a:prstGeom prst="ellipse">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7000"/>
                                        <p:tgtEl>
                                          <p:spTgt spid="5"/>
                                        </p:tgtEl>
                                      </p:cBhvr>
                                    </p:animEffect>
                                    <p:set>
                                      <p:cBhvr>
                                        <p:cTn id="7" dur="1" fill="hold">
                                          <p:stCondLst>
                                            <p:cond delay="6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7000"/>
                                        <p:tgtEl>
                                          <p:spTgt spid="7"/>
                                        </p:tgtEl>
                                      </p:cBhvr>
                                    </p:animEffect>
                                    <p:set>
                                      <p:cBhvr>
                                        <p:cTn id="13" dur="1" fill="hold">
                                          <p:stCondLst>
                                            <p:cond delay="6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7000"/>
                                        <p:tgtEl>
                                          <p:spTgt spid="8"/>
                                        </p:tgtEl>
                                      </p:cBhvr>
                                    </p:animEffect>
                                    <p:set>
                                      <p:cBhvr>
                                        <p:cTn id="16" dur="1" fill="hold">
                                          <p:stCondLst>
                                            <p:cond delay="6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gallinas.jpg"/>
          <p:cNvPicPr>
            <a:picLocks noChangeAspect="1" noChangeArrowheads="1"/>
          </p:cNvPicPr>
          <p:nvPr/>
        </p:nvPicPr>
        <p:blipFill>
          <a:blip r:embed="rId2" cstate="print"/>
          <a:srcRect/>
          <a:stretch>
            <a:fillRect/>
          </a:stretch>
        </p:blipFill>
        <p:spPr bwMode="auto">
          <a:xfrm>
            <a:off x="-571536" y="-357214"/>
            <a:ext cx="10683022" cy="7500990"/>
          </a:xfrm>
          <a:prstGeom prst="rect">
            <a:avLst/>
          </a:prstGeom>
          <a:noFill/>
        </p:spPr>
      </p:pic>
      <p:pic>
        <p:nvPicPr>
          <p:cNvPr id="48130" name="Picture 2" descr="C:\Documents and Settings\Dell\Escritorio\gallinas.jp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p:cTn id="7" dur="5000" fill="hold"/>
                                        <p:tgtEl>
                                          <p:spTgt spid="48130"/>
                                        </p:tgtEl>
                                        <p:attrNameLst>
                                          <p:attrName>ppt_w</p:attrName>
                                        </p:attrNameLst>
                                      </p:cBhvr>
                                      <p:tavLst>
                                        <p:tav tm="0">
                                          <p:val>
                                            <p:fltVal val="0"/>
                                          </p:val>
                                        </p:tav>
                                        <p:tav tm="100000">
                                          <p:val>
                                            <p:strVal val="#ppt_w"/>
                                          </p:val>
                                        </p:tav>
                                      </p:tavLst>
                                    </p:anim>
                                    <p:anim calcmode="lin" valueType="num">
                                      <p:cBhvr>
                                        <p:cTn id="8" dur="5000" fill="hold"/>
                                        <p:tgtEl>
                                          <p:spTgt spid="48130"/>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 presetClass="exit" presetSubtype="10" fill="hold" nodeType="click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899592" y="620688"/>
            <a:ext cx="7920880" cy="6001643"/>
          </a:xfrm>
          <a:prstGeom prst="rect">
            <a:avLst/>
          </a:prstGeom>
        </p:spPr>
        <p:txBody>
          <a:bodyPr wrap="square">
            <a:spAutoFit/>
          </a:bodyPr>
          <a:lstStyle/>
          <a:p>
            <a:r>
              <a:rPr lang="es-ES" sz="2400" b="1" i="1" dirty="0" smtClean="0"/>
              <a:t>Esto, dicen, es evidencia suficiente de que la gallina tiene que haber existido primero.</a:t>
            </a:r>
          </a:p>
          <a:p>
            <a:r>
              <a:rPr lang="es-ES" sz="2400" b="1" i="1" dirty="0" smtClean="0"/>
              <a:t>"Nuestro estudio nos hace detenernos por un momento y pensar si el huevo del que salió la primera gallina fue realmente un huevo de gallina. Tuvo que haber un embrión que se transformó en la primera gallina, pero el ‘huevo’ que pusieron sus progenitores no tendría el aspecto de un huevo de gallina tal y como lo conocemos hoy día", le explica Rodger a BBC Mundo.</a:t>
            </a:r>
          </a:p>
          <a:p>
            <a:r>
              <a:rPr lang="es-ES" sz="2400" b="1" i="1" dirty="0" smtClean="0"/>
              <a:t>Aunque muchos le hayan dado vueltas y vueltas a la pregunta, en términos científicos la cuestión no es necesariamente un gran dilema y, según el investigador, “nunca tendrá una respuesta definitiva, en el sentido de que no se puede verificar de acuerdo a métodos científicos”.</a:t>
            </a:r>
          </a:p>
          <a:p>
            <a:r>
              <a:rPr lang="es-ES" sz="2400" b="1" i="1" dirty="0" smtClean="0"/>
              <a:t>"No es una pregunta bien planteada, pero sí un buen ejercicio de lógica que es interesante considerar“.</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3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descr="C:\Documents and Settings\Dell\Escritorio\El_huevo_y_la_gallina2.jpg"/>
          <p:cNvPicPr>
            <a:picLocks noChangeAspect="1" noChangeArrowheads="1"/>
          </p:cNvPicPr>
          <p:nvPr/>
        </p:nvPicPr>
        <p:blipFill>
          <a:blip r:embed="rId3" cstate="print"/>
          <a:srcRect/>
          <a:stretch>
            <a:fillRect/>
          </a:stretch>
        </p:blipFill>
        <p:spPr bwMode="auto">
          <a:xfrm>
            <a:off x="1071538" y="785794"/>
            <a:ext cx="7286644" cy="5486307"/>
          </a:xfrm>
          <a:prstGeom prst="rect">
            <a:avLst/>
          </a:prstGeom>
          <a:noFill/>
          <a:ln w="69850" cmpd="sng">
            <a:solidFill>
              <a:srgbClr val="FF0000"/>
            </a:solidFill>
          </a:ln>
        </p:spPr>
      </p:pic>
      <p:pic>
        <p:nvPicPr>
          <p:cNvPr id="4" name="Picture 3" descr="illusion-015"/>
          <p:cNvPicPr>
            <a:picLocks noChangeAspect="1" noChangeArrowheads="1" noCrop="1"/>
          </p:cNvPicPr>
          <p:nvPr/>
        </p:nvPicPr>
        <p:blipFill>
          <a:blip r:embed="rId4" cstate="print">
            <a:duotone>
              <a:schemeClr val="accent6">
                <a:shade val="45000"/>
                <a:satMod val="135000"/>
              </a:schemeClr>
              <a:prstClr val="white"/>
            </a:duotone>
            <a:lum bright="40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ppt_w"/>
                                          </p:val>
                                        </p:tav>
                                        <p:tav tm="100000">
                                          <p:val>
                                            <p:strVal val="#ppt_w"/>
                                          </p:val>
                                        </p:tav>
                                      </p:tavLst>
                                    </p:anim>
                                    <p:anim calcmode="lin" valueType="num">
                                      <p:cBhvr>
                                        <p:cTn id="15" dur="5000" fill="hold"/>
                                        <p:tgtEl>
                                          <p:spTgt spid="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68313" y="5589588"/>
            <a:ext cx="8280400" cy="500062"/>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467544" y="4293096"/>
            <a:ext cx="8280400" cy="500062"/>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428596" y="5000636"/>
            <a:ext cx="8280400" cy="501650"/>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468313" y="3644900"/>
            <a:ext cx="8280400" cy="500063"/>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67544" y="3068960"/>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468313" y="2492375"/>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468313" y="1916113"/>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468313" y="1341438"/>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468313" y="765175"/>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467544" y="6165304"/>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467544" y="260648"/>
            <a:ext cx="8280400" cy="428625"/>
          </a:xfrm>
          <a:prstGeom prst="rect">
            <a:avLst/>
          </a:prstGeom>
          <a:solidFill>
            <a:srgbClr val="FF33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Picture 1" descr="C:\Documents and Settings\Dell\Escritorio\la-gallina-de-los-huevos-de-oro.jpg"/>
          <p:cNvPicPr>
            <a:picLocks noChangeAspect="1" noChangeArrowheads="1"/>
          </p:cNvPicPr>
          <p:nvPr/>
        </p:nvPicPr>
        <p:blipFill>
          <a:blip r:embed="rId2" cstate="print"/>
          <a:srcRect/>
          <a:stretch>
            <a:fillRect/>
          </a:stretch>
        </p:blipFill>
        <p:spPr bwMode="auto">
          <a:xfrm>
            <a:off x="0" y="0"/>
            <a:ext cx="9144000" cy="6974372"/>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0" fill="hold"/>
                                        <p:tgtEl>
                                          <p:spTgt spid="15"/>
                                        </p:tgtEl>
                                        <p:attrNameLst>
                                          <p:attrName>ppt_w</p:attrName>
                                        </p:attrNameLst>
                                      </p:cBhvr>
                                      <p:tavLst>
                                        <p:tav tm="0">
                                          <p:val>
                                            <p:strVal val="#ppt_w*0.05"/>
                                          </p:val>
                                        </p:tav>
                                        <p:tav tm="100000">
                                          <p:val>
                                            <p:strVal val="#ppt_w"/>
                                          </p:val>
                                        </p:tav>
                                      </p:tavLst>
                                    </p:anim>
                                    <p:anim calcmode="lin" valueType="num">
                                      <p:cBhvr>
                                        <p:cTn id="8" dur="5000" fill="hold"/>
                                        <p:tgtEl>
                                          <p:spTgt spid="15"/>
                                        </p:tgtEl>
                                        <p:attrNameLst>
                                          <p:attrName>ppt_h</p:attrName>
                                        </p:attrNameLst>
                                      </p:cBhvr>
                                      <p:tavLst>
                                        <p:tav tm="0">
                                          <p:val>
                                            <p:strVal val="#ppt_h"/>
                                          </p:val>
                                        </p:tav>
                                        <p:tav tm="100000">
                                          <p:val>
                                            <p:strVal val="#ppt_h"/>
                                          </p:val>
                                        </p:tav>
                                      </p:tavLst>
                                    </p:anim>
                                    <p:anim calcmode="lin" valueType="num">
                                      <p:cBhvr>
                                        <p:cTn id="9" dur="5000" fill="hold"/>
                                        <p:tgtEl>
                                          <p:spTgt spid="15"/>
                                        </p:tgtEl>
                                        <p:attrNameLst>
                                          <p:attrName>ppt_x</p:attrName>
                                        </p:attrNameLst>
                                      </p:cBhvr>
                                      <p:tavLst>
                                        <p:tav tm="0">
                                          <p:val>
                                            <p:strVal val="#ppt_x-.2"/>
                                          </p:val>
                                        </p:tav>
                                        <p:tav tm="100000">
                                          <p:val>
                                            <p:strVal val="#ppt_x"/>
                                          </p:val>
                                        </p:tav>
                                      </p:tavLst>
                                    </p:anim>
                                    <p:anim calcmode="lin" valueType="num">
                                      <p:cBhvr>
                                        <p:cTn id="10" dur="5000" fill="hold"/>
                                        <p:tgtEl>
                                          <p:spTgt spid="15"/>
                                        </p:tgtEl>
                                        <p:attrNameLst>
                                          <p:attrName>ppt_y</p:attrName>
                                        </p:attrNameLst>
                                      </p:cBhvr>
                                      <p:tavLst>
                                        <p:tav tm="0">
                                          <p:val>
                                            <p:strVal val="#ppt_y"/>
                                          </p:val>
                                        </p:tav>
                                        <p:tav tm="100000">
                                          <p:val>
                                            <p:strVal val="#ppt_y"/>
                                          </p:val>
                                        </p:tav>
                                      </p:tavLst>
                                    </p:anim>
                                    <p:animEffect transition="in" filter="fade">
                                      <p:cBhvr>
                                        <p:cTn id="11" dur="5000"/>
                                        <p:tgtEl>
                                          <p:spTgt spid="15"/>
                                        </p:tgtEl>
                                      </p:cBhvr>
                                    </p:animEffect>
                                  </p:childTnLst>
                                </p:cTn>
                              </p:par>
                              <p:par>
                                <p:cTn id="12" presetID="35" presetClass="exit" presetSubtype="0" fill="hold" nodeType="withEffect">
                                  <p:stCondLst>
                                    <p:cond delay="0"/>
                                  </p:stCondLst>
                                  <p:childTnLst>
                                    <p:animEffect transition="out" filter="fade">
                                      <p:cBhvr>
                                        <p:cTn id="13" dur="5000"/>
                                        <p:tgtEl>
                                          <p:spTgt spid="6"/>
                                        </p:tgtEl>
                                      </p:cBhvr>
                                    </p:animEffect>
                                    <p:anim calcmode="lin" valueType="num">
                                      <p:cBhvr>
                                        <p:cTn id="14" dur="5000"/>
                                        <p:tgtEl>
                                          <p:spTgt spid="6"/>
                                        </p:tgtEl>
                                        <p:attrNameLst>
                                          <p:attrName>style.rotation</p:attrName>
                                        </p:attrNameLst>
                                      </p:cBhvr>
                                      <p:tavLst>
                                        <p:tav tm="0">
                                          <p:val>
                                            <p:fltVal val="0"/>
                                          </p:val>
                                        </p:tav>
                                        <p:tav tm="100000">
                                          <p:val>
                                            <p:fltVal val="720"/>
                                          </p:val>
                                        </p:tav>
                                      </p:tavLst>
                                    </p:anim>
                                    <p:anim calcmode="lin" valueType="num">
                                      <p:cBhvr>
                                        <p:cTn id="15" dur="5000"/>
                                        <p:tgtEl>
                                          <p:spTgt spid="6"/>
                                        </p:tgtEl>
                                        <p:attrNameLst>
                                          <p:attrName>ppt_h</p:attrName>
                                        </p:attrNameLst>
                                      </p:cBhvr>
                                      <p:tavLst>
                                        <p:tav tm="0">
                                          <p:val>
                                            <p:strVal val="ppt_h"/>
                                          </p:val>
                                        </p:tav>
                                        <p:tav tm="100000">
                                          <p:val>
                                            <p:fltVal val="0"/>
                                          </p:val>
                                        </p:tav>
                                      </p:tavLst>
                                    </p:anim>
                                    <p:anim calcmode="lin" valueType="num">
                                      <p:cBhvr>
                                        <p:cTn id="16" dur="5000"/>
                                        <p:tgtEl>
                                          <p:spTgt spid="6"/>
                                        </p:tgtEl>
                                        <p:attrNameLst>
                                          <p:attrName>ppt_w</p:attrName>
                                        </p:attrNameLst>
                                      </p:cBhvr>
                                      <p:tavLst>
                                        <p:tav tm="0">
                                          <p:val>
                                            <p:strVal val="ppt_w"/>
                                          </p:val>
                                        </p:tav>
                                        <p:tav tm="100000">
                                          <p:val>
                                            <p:fltVal val="0"/>
                                          </p:val>
                                        </p:tav>
                                      </p:tavLst>
                                    </p:anim>
                                    <p:set>
                                      <p:cBhvr>
                                        <p:cTn id="17" dur="1" fill="hold">
                                          <p:stCondLst>
                                            <p:cond delay="4999"/>
                                          </p:stCondLst>
                                        </p:cTn>
                                        <p:tgtEl>
                                          <p:spTgt spid="6"/>
                                        </p:tgtEl>
                                        <p:attrNameLst>
                                          <p:attrName>style.visibility</p:attrName>
                                        </p:attrNameLst>
                                      </p:cBhvr>
                                      <p:to>
                                        <p:strVal val="hidden"/>
                                      </p:to>
                                    </p:set>
                                  </p:childTnLst>
                                </p:cTn>
                              </p:par>
                              <p:par>
                                <p:cTn id="18" presetID="35" presetClass="exit" presetSubtype="0" fill="hold" nodeType="withEffect">
                                  <p:stCondLst>
                                    <p:cond delay="0"/>
                                  </p:stCondLst>
                                  <p:childTnLst>
                                    <p:animEffect transition="out" filter="fade">
                                      <p:cBhvr>
                                        <p:cTn id="19" dur="5000"/>
                                        <p:tgtEl>
                                          <p:spTgt spid="7"/>
                                        </p:tgtEl>
                                      </p:cBhvr>
                                    </p:animEffect>
                                    <p:anim calcmode="lin" valueType="num">
                                      <p:cBhvr>
                                        <p:cTn id="20" dur="5000"/>
                                        <p:tgtEl>
                                          <p:spTgt spid="7"/>
                                        </p:tgtEl>
                                        <p:attrNameLst>
                                          <p:attrName>style.rotation</p:attrName>
                                        </p:attrNameLst>
                                      </p:cBhvr>
                                      <p:tavLst>
                                        <p:tav tm="0">
                                          <p:val>
                                            <p:fltVal val="0"/>
                                          </p:val>
                                        </p:tav>
                                        <p:tav tm="100000">
                                          <p:val>
                                            <p:fltVal val="720"/>
                                          </p:val>
                                        </p:tav>
                                      </p:tavLst>
                                    </p:anim>
                                    <p:anim calcmode="lin" valueType="num">
                                      <p:cBhvr>
                                        <p:cTn id="21" dur="5000"/>
                                        <p:tgtEl>
                                          <p:spTgt spid="7"/>
                                        </p:tgtEl>
                                        <p:attrNameLst>
                                          <p:attrName>ppt_h</p:attrName>
                                        </p:attrNameLst>
                                      </p:cBhvr>
                                      <p:tavLst>
                                        <p:tav tm="0">
                                          <p:val>
                                            <p:strVal val="ppt_h"/>
                                          </p:val>
                                        </p:tav>
                                        <p:tav tm="100000">
                                          <p:val>
                                            <p:fltVal val="0"/>
                                          </p:val>
                                        </p:tav>
                                      </p:tavLst>
                                    </p:anim>
                                    <p:anim calcmode="lin" valueType="num">
                                      <p:cBhvr>
                                        <p:cTn id="22" dur="5000"/>
                                        <p:tgtEl>
                                          <p:spTgt spid="7"/>
                                        </p:tgtEl>
                                        <p:attrNameLst>
                                          <p:attrName>ppt_w</p:attrName>
                                        </p:attrNameLst>
                                      </p:cBhvr>
                                      <p:tavLst>
                                        <p:tav tm="0">
                                          <p:val>
                                            <p:strVal val="ppt_w"/>
                                          </p:val>
                                        </p:tav>
                                        <p:tav tm="100000">
                                          <p:val>
                                            <p:fltVal val="0"/>
                                          </p:val>
                                        </p:tav>
                                      </p:tavLst>
                                    </p:anim>
                                    <p:set>
                                      <p:cBhvr>
                                        <p:cTn id="23" dur="1" fill="hold">
                                          <p:stCondLst>
                                            <p:cond delay="4999"/>
                                          </p:stCondLst>
                                        </p:cTn>
                                        <p:tgtEl>
                                          <p:spTgt spid="7"/>
                                        </p:tgtEl>
                                        <p:attrNameLst>
                                          <p:attrName>style.visibility</p:attrName>
                                        </p:attrNameLst>
                                      </p:cBhvr>
                                      <p:to>
                                        <p:strVal val="hidden"/>
                                      </p:to>
                                    </p:set>
                                  </p:childTnLst>
                                </p:cTn>
                              </p:par>
                              <p:par>
                                <p:cTn id="24" presetID="35" presetClass="exit" presetSubtype="0" fill="hold" nodeType="withEffect">
                                  <p:stCondLst>
                                    <p:cond delay="0"/>
                                  </p:stCondLst>
                                  <p:childTnLst>
                                    <p:animEffect transition="out" filter="fade">
                                      <p:cBhvr>
                                        <p:cTn id="25" dur="5000"/>
                                        <p:tgtEl>
                                          <p:spTgt spid="8"/>
                                        </p:tgtEl>
                                      </p:cBhvr>
                                    </p:animEffect>
                                    <p:anim calcmode="lin" valueType="num">
                                      <p:cBhvr>
                                        <p:cTn id="26" dur="5000"/>
                                        <p:tgtEl>
                                          <p:spTgt spid="8"/>
                                        </p:tgtEl>
                                        <p:attrNameLst>
                                          <p:attrName>style.rotation</p:attrName>
                                        </p:attrNameLst>
                                      </p:cBhvr>
                                      <p:tavLst>
                                        <p:tav tm="0">
                                          <p:val>
                                            <p:fltVal val="0"/>
                                          </p:val>
                                        </p:tav>
                                        <p:tav tm="100000">
                                          <p:val>
                                            <p:fltVal val="720"/>
                                          </p:val>
                                        </p:tav>
                                      </p:tavLst>
                                    </p:anim>
                                    <p:anim calcmode="lin" valueType="num">
                                      <p:cBhvr>
                                        <p:cTn id="27" dur="5000"/>
                                        <p:tgtEl>
                                          <p:spTgt spid="8"/>
                                        </p:tgtEl>
                                        <p:attrNameLst>
                                          <p:attrName>ppt_h</p:attrName>
                                        </p:attrNameLst>
                                      </p:cBhvr>
                                      <p:tavLst>
                                        <p:tav tm="0">
                                          <p:val>
                                            <p:strVal val="ppt_h"/>
                                          </p:val>
                                        </p:tav>
                                        <p:tav tm="100000">
                                          <p:val>
                                            <p:fltVal val="0"/>
                                          </p:val>
                                        </p:tav>
                                      </p:tavLst>
                                    </p:anim>
                                    <p:anim calcmode="lin" valueType="num">
                                      <p:cBhvr>
                                        <p:cTn id="28" dur="5000"/>
                                        <p:tgtEl>
                                          <p:spTgt spid="8"/>
                                        </p:tgtEl>
                                        <p:attrNameLst>
                                          <p:attrName>ppt_w</p:attrName>
                                        </p:attrNameLst>
                                      </p:cBhvr>
                                      <p:tavLst>
                                        <p:tav tm="0">
                                          <p:val>
                                            <p:strVal val="ppt_w"/>
                                          </p:val>
                                        </p:tav>
                                        <p:tav tm="100000">
                                          <p:val>
                                            <p:fltVal val="0"/>
                                          </p:val>
                                        </p:tav>
                                      </p:tavLst>
                                    </p:anim>
                                    <p:set>
                                      <p:cBhvr>
                                        <p:cTn id="29" dur="1" fill="hold">
                                          <p:stCondLst>
                                            <p:cond delay="4999"/>
                                          </p:stCondLst>
                                        </p:cTn>
                                        <p:tgtEl>
                                          <p:spTgt spid="8"/>
                                        </p:tgtEl>
                                        <p:attrNameLst>
                                          <p:attrName>style.visibility</p:attrName>
                                        </p:attrNameLst>
                                      </p:cBhvr>
                                      <p:to>
                                        <p:strVal val="hidden"/>
                                      </p:to>
                                    </p:set>
                                  </p:childTnLst>
                                </p:cTn>
                              </p:par>
                              <p:par>
                                <p:cTn id="30" presetID="35" presetClass="exit" presetSubtype="0" fill="hold" nodeType="withEffect">
                                  <p:stCondLst>
                                    <p:cond delay="0"/>
                                  </p:stCondLst>
                                  <p:childTnLst>
                                    <p:animEffect transition="out" filter="fade">
                                      <p:cBhvr>
                                        <p:cTn id="31" dur="5000"/>
                                        <p:tgtEl>
                                          <p:spTgt spid="9"/>
                                        </p:tgtEl>
                                      </p:cBhvr>
                                    </p:animEffect>
                                    <p:anim calcmode="lin" valueType="num">
                                      <p:cBhvr>
                                        <p:cTn id="32" dur="5000"/>
                                        <p:tgtEl>
                                          <p:spTgt spid="9"/>
                                        </p:tgtEl>
                                        <p:attrNameLst>
                                          <p:attrName>style.rotation</p:attrName>
                                        </p:attrNameLst>
                                      </p:cBhvr>
                                      <p:tavLst>
                                        <p:tav tm="0">
                                          <p:val>
                                            <p:fltVal val="0"/>
                                          </p:val>
                                        </p:tav>
                                        <p:tav tm="100000">
                                          <p:val>
                                            <p:fltVal val="720"/>
                                          </p:val>
                                        </p:tav>
                                      </p:tavLst>
                                    </p:anim>
                                    <p:anim calcmode="lin" valueType="num">
                                      <p:cBhvr>
                                        <p:cTn id="33" dur="5000"/>
                                        <p:tgtEl>
                                          <p:spTgt spid="9"/>
                                        </p:tgtEl>
                                        <p:attrNameLst>
                                          <p:attrName>ppt_h</p:attrName>
                                        </p:attrNameLst>
                                      </p:cBhvr>
                                      <p:tavLst>
                                        <p:tav tm="0">
                                          <p:val>
                                            <p:strVal val="ppt_h"/>
                                          </p:val>
                                        </p:tav>
                                        <p:tav tm="100000">
                                          <p:val>
                                            <p:fltVal val="0"/>
                                          </p:val>
                                        </p:tav>
                                      </p:tavLst>
                                    </p:anim>
                                    <p:anim calcmode="lin" valueType="num">
                                      <p:cBhvr>
                                        <p:cTn id="34" dur="5000"/>
                                        <p:tgtEl>
                                          <p:spTgt spid="9"/>
                                        </p:tgtEl>
                                        <p:attrNameLst>
                                          <p:attrName>ppt_w</p:attrName>
                                        </p:attrNameLst>
                                      </p:cBhvr>
                                      <p:tavLst>
                                        <p:tav tm="0">
                                          <p:val>
                                            <p:strVal val="ppt_w"/>
                                          </p:val>
                                        </p:tav>
                                        <p:tav tm="100000">
                                          <p:val>
                                            <p:fltVal val="0"/>
                                          </p:val>
                                        </p:tav>
                                      </p:tavLst>
                                    </p:anim>
                                    <p:set>
                                      <p:cBhvr>
                                        <p:cTn id="35" dur="1" fill="hold">
                                          <p:stCondLst>
                                            <p:cond delay="4999"/>
                                          </p:stCondLst>
                                        </p:cTn>
                                        <p:tgtEl>
                                          <p:spTgt spid="9"/>
                                        </p:tgtEl>
                                        <p:attrNameLst>
                                          <p:attrName>style.visibility</p:attrName>
                                        </p:attrNameLst>
                                      </p:cBhvr>
                                      <p:to>
                                        <p:strVal val="hidden"/>
                                      </p:to>
                                    </p:set>
                                  </p:childTnLst>
                                </p:cTn>
                              </p:par>
                              <p:par>
                                <p:cTn id="36" presetID="35" presetClass="exit" presetSubtype="0" fill="hold" nodeType="withEffect">
                                  <p:stCondLst>
                                    <p:cond delay="0"/>
                                  </p:stCondLst>
                                  <p:childTnLst>
                                    <p:animEffect transition="out" filter="fade">
                                      <p:cBhvr>
                                        <p:cTn id="37" dur="5000"/>
                                        <p:tgtEl>
                                          <p:spTgt spid="10"/>
                                        </p:tgtEl>
                                      </p:cBhvr>
                                    </p:animEffect>
                                    <p:anim calcmode="lin" valueType="num">
                                      <p:cBhvr>
                                        <p:cTn id="38" dur="5000"/>
                                        <p:tgtEl>
                                          <p:spTgt spid="10"/>
                                        </p:tgtEl>
                                        <p:attrNameLst>
                                          <p:attrName>style.rotation</p:attrName>
                                        </p:attrNameLst>
                                      </p:cBhvr>
                                      <p:tavLst>
                                        <p:tav tm="0">
                                          <p:val>
                                            <p:fltVal val="0"/>
                                          </p:val>
                                        </p:tav>
                                        <p:tav tm="100000">
                                          <p:val>
                                            <p:fltVal val="720"/>
                                          </p:val>
                                        </p:tav>
                                      </p:tavLst>
                                    </p:anim>
                                    <p:anim calcmode="lin" valueType="num">
                                      <p:cBhvr>
                                        <p:cTn id="39" dur="5000"/>
                                        <p:tgtEl>
                                          <p:spTgt spid="10"/>
                                        </p:tgtEl>
                                        <p:attrNameLst>
                                          <p:attrName>ppt_h</p:attrName>
                                        </p:attrNameLst>
                                      </p:cBhvr>
                                      <p:tavLst>
                                        <p:tav tm="0">
                                          <p:val>
                                            <p:strVal val="ppt_h"/>
                                          </p:val>
                                        </p:tav>
                                        <p:tav tm="100000">
                                          <p:val>
                                            <p:fltVal val="0"/>
                                          </p:val>
                                        </p:tav>
                                      </p:tavLst>
                                    </p:anim>
                                    <p:anim calcmode="lin" valueType="num">
                                      <p:cBhvr>
                                        <p:cTn id="40" dur="5000"/>
                                        <p:tgtEl>
                                          <p:spTgt spid="10"/>
                                        </p:tgtEl>
                                        <p:attrNameLst>
                                          <p:attrName>ppt_w</p:attrName>
                                        </p:attrNameLst>
                                      </p:cBhvr>
                                      <p:tavLst>
                                        <p:tav tm="0">
                                          <p:val>
                                            <p:strVal val="ppt_w"/>
                                          </p:val>
                                        </p:tav>
                                        <p:tav tm="100000">
                                          <p:val>
                                            <p:fltVal val="0"/>
                                          </p:val>
                                        </p:tav>
                                      </p:tavLst>
                                    </p:anim>
                                    <p:set>
                                      <p:cBhvr>
                                        <p:cTn id="41" dur="1" fill="hold">
                                          <p:stCondLst>
                                            <p:cond delay="4999"/>
                                          </p:stCondLst>
                                        </p:cTn>
                                        <p:tgtEl>
                                          <p:spTgt spid="10"/>
                                        </p:tgtEl>
                                        <p:attrNameLst>
                                          <p:attrName>style.visibility</p:attrName>
                                        </p:attrNameLst>
                                      </p:cBhvr>
                                      <p:to>
                                        <p:strVal val="hidden"/>
                                      </p:to>
                                    </p:set>
                                  </p:childTnLst>
                                </p:cTn>
                              </p:par>
                              <p:par>
                                <p:cTn id="42" presetID="35" presetClass="exit" presetSubtype="0" fill="hold" nodeType="withEffect">
                                  <p:stCondLst>
                                    <p:cond delay="0"/>
                                  </p:stCondLst>
                                  <p:childTnLst>
                                    <p:animEffect transition="out" filter="fade">
                                      <p:cBhvr>
                                        <p:cTn id="43" dur="5000"/>
                                        <p:tgtEl>
                                          <p:spTgt spid="11"/>
                                        </p:tgtEl>
                                      </p:cBhvr>
                                    </p:animEffect>
                                    <p:anim calcmode="lin" valueType="num">
                                      <p:cBhvr>
                                        <p:cTn id="44" dur="5000"/>
                                        <p:tgtEl>
                                          <p:spTgt spid="11"/>
                                        </p:tgtEl>
                                        <p:attrNameLst>
                                          <p:attrName>style.rotation</p:attrName>
                                        </p:attrNameLst>
                                      </p:cBhvr>
                                      <p:tavLst>
                                        <p:tav tm="0">
                                          <p:val>
                                            <p:fltVal val="0"/>
                                          </p:val>
                                        </p:tav>
                                        <p:tav tm="100000">
                                          <p:val>
                                            <p:fltVal val="720"/>
                                          </p:val>
                                        </p:tav>
                                      </p:tavLst>
                                    </p:anim>
                                    <p:anim calcmode="lin" valueType="num">
                                      <p:cBhvr>
                                        <p:cTn id="45" dur="5000"/>
                                        <p:tgtEl>
                                          <p:spTgt spid="11"/>
                                        </p:tgtEl>
                                        <p:attrNameLst>
                                          <p:attrName>ppt_h</p:attrName>
                                        </p:attrNameLst>
                                      </p:cBhvr>
                                      <p:tavLst>
                                        <p:tav tm="0">
                                          <p:val>
                                            <p:strVal val="ppt_h"/>
                                          </p:val>
                                        </p:tav>
                                        <p:tav tm="100000">
                                          <p:val>
                                            <p:fltVal val="0"/>
                                          </p:val>
                                        </p:tav>
                                      </p:tavLst>
                                    </p:anim>
                                    <p:anim calcmode="lin" valueType="num">
                                      <p:cBhvr>
                                        <p:cTn id="46" dur="5000"/>
                                        <p:tgtEl>
                                          <p:spTgt spid="11"/>
                                        </p:tgtEl>
                                        <p:attrNameLst>
                                          <p:attrName>ppt_w</p:attrName>
                                        </p:attrNameLst>
                                      </p:cBhvr>
                                      <p:tavLst>
                                        <p:tav tm="0">
                                          <p:val>
                                            <p:strVal val="ppt_w"/>
                                          </p:val>
                                        </p:tav>
                                        <p:tav tm="100000">
                                          <p:val>
                                            <p:fltVal val="0"/>
                                          </p:val>
                                        </p:tav>
                                      </p:tavLst>
                                    </p:anim>
                                    <p:set>
                                      <p:cBhvr>
                                        <p:cTn id="47" dur="1" fill="hold">
                                          <p:stCondLst>
                                            <p:cond delay="4999"/>
                                          </p:stCondLst>
                                        </p:cTn>
                                        <p:tgtEl>
                                          <p:spTgt spid="11"/>
                                        </p:tgtEl>
                                        <p:attrNameLst>
                                          <p:attrName>style.visibility</p:attrName>
                                        </p:attrNameLst>
                                      </p:cBhvr>
                                      <p:to>
                                        <p:strVal val="hidden"/>
                                      </p:to>
                                    </p:set>
                                  </p:childTnLst>
                                </p:cTn>
                              </p:par>
                              <p:par>
                                <p:cTn id="48" presetID="35" presetClass="exit" presetSubtype="0" fill="hold" nodeType="withEffect">
                                  <p:stCondLst>
                                    <p:cond delay="0"/>
                                  </p:stCondLst>
                                  <p:childTnLst>
                                    <p:animEffect transition="out" filter="fade">
                                      <p:cBhvr>
                                        <p:cTn id="49" dur="5000"/>
                                        <p:tgtEl>
                                          <p:spTgt spid="12"/>
                                        </p:tgtEl>
                                      </p:cBhvr>
                                    </p:animEffect>
                                    <p:anim calcmode="lin" valueType="num">
                                      <p:cBhvr>
                                        <p:cTn id="50" dur="5000"/>
                                        <p:tgtEl>
                                          <p:spTgt spid="12"/>
                                        </p:tgtEl>
                                        <p:attrNameLst>
                                          <p:attrName>style.rotation</p:attrName>
                                        </p:attrNameLst>
                                      </p:cBhvr>
                                      <p:tavLst>
                                        <p:tav tm="0">
                                          <p:val>
                                            <p:fltVal val="0"/>
                                          </p:val>
                                        </p:tav>
                                        <p:tav tm="100000">
                                          <p:val>
                                            <p:fltVal val="720"/>
                                          </p:val>
                                        </p:tav>
                                      </p:tavLst>
                                    </p:anim>
                                    <p:anim calcmode="lin" valueType="num">
                                      <p:cBhvr>
                                        <p:cTn id="51" dur="5000"/>
                                        <p:tgtEl>
                                          <p:spTgt spid="12"/>
                                        </p:tgtEl>
                                        <p:attrNameLst>
                                          <p:attrName>ppt_h</p:attrName>
                                        </p:attrNameLst>
                                      </p:cBhvr>
                                      <p:tavLst>
                                        <p:tav tm="0">
                                          <p:val>
                                            <p:strVal val="ppt_h"/>
                                          </p:val>
                                        </p:tav>
                                        <p:tav tm="100000">
                                          <p:val>
                                            <p:fltVal val="0"/>
                                          </p:val>
                                        </p:tav>
                                      </p:tavLst>
                                    </p:anim>
                                    <p:anim calcmode="lin" valueType="num">
                                      <p:cBhvr>
                                        <p:cTn id="52" dur="5000"/>
                                        <p:tgtEl>
                                          <p:spTgt spid="12"/>
                                        </p:tgtEl>
                                        <p:attrNameLst>
                                          <p:attrName>ppt_w</p:attrName>
                                        </p:attrNameLst>
                                      </p:cBhvr>
                                      <p:tavLst>
                                        <p:tav tm="0">
                                          <p:val>
                                            <p:strVal val="ppt_w"/>
                                          </p:val>
                                        </p:tav>
                                        <p:tav tm="100000">
                                          <p:val>
                                            <p:fltVal val="0"/>
                                          </p:val>
                                        </p:tav>
                                      </p:tavLst>
                                    </p:anim>
                                    <p:set>
                                      <p:cBhvr>
                                        <p:cTn id="53" dur="1" fill="hold">
                                          <p:stCondLst>
                                            <p:cond delay="4999"/>
                                          </p:stCondLst>
                                        </p:cTn>
                                        <p:tgtEl>
                                          <p:spTgt spid="12"/>
                                        </p:tgtEl>
                                        <p:attrNameLst>
                                          <p:attrName>style.visibility</p:attrName>
                                        </p:attrNameLst>
                                      </p:cBhvr>
                                      <p:to>
                                        <p:strVal val="hidden"/>
                                      </p:to>
                                    </p:set>
                                  </p:childTnLst>
                                </p:cTn>
                              </p:par>
                              <p:par>
                                <p:cTn id="54" presetID="35" presetClass="exit" presetSubtype="0" fill="hold" nodeType="withEffect">
                                  <p:stCondLst>
                                    <p:cond delay="0"/>
                                  </p:stCondLst>
                                  <p:childTnLst>
                                    <p:animEffect transition="out" filter="fade">
                                      <p:cBhvr>
                                        <p:cTn id="55" dur="5000"/>
                                        <p:tgtEl>
                                          <p:spTgt spid="13"/>
                                        </p:tgtEl>
                                      </p:cBhvr>
                                    </p:animEffect>
                                    <p:anim calcmode="lin" valueType="num">
                                      <p:cBhvr>
                                        <p:cTn id="56" dur="5000"/>
                                        <p:tgtEl>
                                          <p:spTgt spid="13"/>
                                        </p:tgtEl>
                                        <p:attrNameLst>
                                          <p:attrName>style.rotation</p:attrName>
                                        </p:attrNameLst>
                                      </p:cBhvr>
                                      <p:tavLst>
                                        <p:tav tm="0">
                                          <p:val>
                                            <p:fltVal val="0"/>
                                          </p:val>
                                        </p:tav>
                                        <p:tav tm="100000">
                                          <p:val>
                                            <p:fltVal val="720"/>
                                          </p:val>
                                        </p:tav>
                                      </p:tavLst>
                                    </p:anim>
                                    <p:anim calcmode="lin" valueType="num">
                                      <p:cBhvr>
                                        <p:cTn id="57" dur="5000"/>
                                        <p:tgtEl>
                                          <p:spTgt spid="13"/>
                                        </p:tgtEl>
                                        <p:attrNameLst>
                                          <p:attrName>ppt_h</p:attrName>
                                        </p:attrNameLst>
                                      </p:cBhvr>
                                      <p:tavLst>
                                        <p:tav tm="0">
                                          <p:val>
                                            <p:strVal val="ppt_h"/>
                                          </p:val>
                                        </p:tav>
                                        <p:tav tm="100000">
                                          <p:val>
                                            <p:fltVal val="0"/>
                                          </p:val>
                                        </p:tav>
                                      </p:tavLst>
                                    </p:anim>
                                    <p:anim calcmode="lin" valueType="num">
                                      <p:cBhvr>
                                        <p:cTn id="58" dur="5000"/>
                                        <p:tgtEl>
                                          <p:spTgt spid="13"/>
                                        </p:tgtEl>
                                        <p:attrNameLst>
                                          <p:attrName>ppt_w</p:attrName>
                                        </p:attrNameLst>
                                      </p:cBhvr>
                                      <p:tavLst>
                                        <p:tav tm="0">
                                          <p:val>
                                            <p:strVal val="ppt_w"/>
                                          </p:val>
                                        </p:tav>
                                        <p:tav tm="100000">
                                          <p:val>
                                            <p:fltVal val="0"/>
                                          </p:val>
                                        </p:tav>
                                      </p:tavLst>
                                    </p:anim>
                                    <p:set>
                                      <p:cBhvr>
                                        <p:cTn id="59" dur="1" fill="hold">
                                          <p:stCondLst>
                                            <p:cond delay="4999"/>
                                          </p:stCondLst>
                                        </p:cTn>
                                        <p:tgtEl>
                                          <p:spTgt spid="13"/>
                                        </p:tgtEl>
                                        <p:attrNameLst>
                                          <p:attrName>style.visibility</p:attrName>
                                        </p:attrNameLst>
                                      </p:cBhvr>
                                      <p:to>
                                        <p:strVal val="hidden"/>
                                      </p:to>
                                    </p:set>
                                  </p:childTnLst>
                                </p:cTn>
                              </p:par>
                              <p:par>
                                <p:cTn id="60" presetID="35" presetClass="exit" presetSubtype="0" fill="hold" nodeType="withEffect">
                                  <p:stCondLst>
                                    <p:cond delay="0"/>
                                  </p:stCondLst>
                                  <p:childTnLst>
                                    <p:animEffect transition="out" filter="fade">
                                      <p:cBhvr>
                                        <p:cTn id="61" dur="5000"/>
                                        <p:tgtEl>
                                          <p:spTgt spid="14"/>
                                        </p:tgtEl>
                                      </p:cBhvr>
                                    </p:animEffect>
                                    <p:anim calcmode="lin" valueType="num">
                                      <p:cBhvr>
                                        <p:cTn id="62" dur="5000"/>
                                        <p:tgtEl>
                                          <p:spTgt spid="14"/>
                                        </p:tgtEl>
                                        <p:attrNameLst>
                                          <p:attrName>style.rotation</p:attrName>
                                        </p:attrNameLst>
                                      </p:cBhvr>
                                      <p:tavLst>
                                        <p:tav tm="0">
                                          <p:val>
                                            <p:fltVal val="0"/>
                                          </p:val>
                                        </p:tav>
                                        <p:tav tm="100000">
                                          <p:val>
                                            <p:fltVal val="720"/>
                                          </p:val>
                                        </p:tav>
                                      </p:tavLst>
                                    </p:anim>
                                    <p:anim calcmode="lin" valueType="num">
                                      <p:cBhvr>
                                        <p:cTn id="63" dur="5000"/>
                                        <p:tgtEl>
                                          <p:spTgt spid="14"/>
                                        </p:tgtEl>
                                        <p:attrNameLst>
                                          <p:attrName>ppt_h</p:attrName>
                                        </p:attrNameLst>
                                      </p:cBhvr>
                                      <p:tavLst>
                                        <p:tav tm="0">
                                          <p:val>
                                            <p:strVal val="ppt_h"/>
                                          </p:val>
                                        </p:tav>
                                        <p:tav tm="100000">
                                          <p:val>
                                            <p:fltVal val="0"/>
                                          </p:val>
                                        </p:tav>
                                      </p:tavLst>
                                    </p:anim>
                                    <p:anim calcmode="lin" valueType="num">
                                      <p:cBhvr>
                                        <p:cTn id="64" dur="5000"/>
                                        <p:tgtEl>
                                          <p:spTgt spid="14"/>
                                        </p:tgtEl>
                                        <p:attrNameLst>
                                          <p:attrName>ppt_w</p:attrName>
                                        </p:attrNameLst>
                                      </p:cBhvr>
                                      <p:tavLst>
                                        <p:tav tm="0">
                                          <p:val>
                                            <p:strVal val="ppt_w"/>
                                          </p:val>
                                        </p:tav>
                                        <p:tav tm="100000">
                                          <p:val>
                                            <p:fltVal val="0"/>
                                          </p:val>
                                        </p:tav>
                                      </p:tavLst>
                                    </p:anim>
                                    <p:set>
                                      <p:cBhvr>
                                        <p:cTn id="65" dur="1" fill="hold">
                                          <p:stCondLst>
                                            <p:cond delay="4999"/>
                                          </p:stCondLst>
                                        </p:cTn>
                                        <p:tgtEl>
                                          <p:spTgt spid="14"/>
                                        </p:tgtEl>
                                        <p:attrNameLst>
                                          <p:attrName>style.visibility</p:attrName>
                                        </p:attrNameLst>
                                      </p:cBhvr>
                                      <p:to>
                                        <p:strVal val="hidden"/>
                                      </p:to>
                                    </p:set>
                                  </p:childTnLst>
                                </p:cTn>
                              </p:par>
                              <p:par>
                                <p:cTn id="66" presetID="35" presetClass="exit" presetSubtype="0" fill="hold" nodeType="withEffect">
                                  <p:stCondLst>
                                    <p:cond delay="0"/>
                                  </p:stCondLst>
                                  <p:childTnLst>
                                    <p:animEffect transition="out" filter="fade">
                                      <p:cBhvr>
                                        <p:cTn id="67" dur="5000"/>
                                        <p:tgtEl>
                                          <p:spTgt spid="16"/>
                                        </p:tgtEl>
                                      </p:cBhvr>
                                    </p:animEffect>
                                    <p:anim calcmode="lin" valueType="num">
                                      <p:cBhvr>
                                        <p:cTn id="68" dur="5000"/>
                                        <p:tgtEl>
                                          <p:spTgt spid="16"/>
                                        </p:tgtEl>
                                        <p:attrNameLst>
                                          <p:attrName>style.rotation</p:attrName>
                                        </p:attrNameLst>
                                      </p:cBhvr>
                                      <p:tavLst>
                                        <p:tav tm="0">
                                          <p:val>
                                            <p:fltVal val="0"/>
                                          </p:val>
                                        </p:tav>
                                        <p:tav tm="100000">
                                          <p:val>
                                            <p:fltVal val="720"/>
                                          </p:val>
                                        </p:tav>
                                      </p:tavLst>
                                    </p:anim>
                                    <p:anim calcmode="lin" valueType="num">
                                      <p:cBhvr>
                                        <p:cTn id="69" dur="5000"/>
                                        <p:tgtEl>
                                          <p:spTgt spid="16"/>
                                        </p:tgtEl>
                                        <p:attrNameLst>
                                          <p:attrName>ppt_h</p:attrName>
                                        </p:attrNameLst>
                                      </p:cBhvr>
                                      <p:tavLst>
                                        <p:tav tm="0">
                                          <p:val>
                                            <p:strVal val="ppt_h"/>
                                          </p:val>
                                        </p:tav>
                                        <p:tav tm="100000">
                                          <p:val>
                                            <p:fltVal val="0"/>
                                          </p:val>
                                        </p:tav>
                                      </p:tavLst>
                                    </p:anim>
                                    <p:anim calcmode="lin" valueType="num">
                                      <p:cBhvr>
                                        <p:cTn id="70" dur="5000"/>
                                        <p:tgtEl>
                                          <p:spTgt spid="16"/>
                                        </p:tgtEl>
                                        <p:attrNameLst>
                                          <p:attrName>ppt_w</p:attrName>
                                        </p:attrNameLst>
                                      </p:cBhvr>
                                      <p:tavLst>
                                        <p:tav tm="0">
                                          <p:val>
                                            <p:strVal val="ppt_w"/>
                                          </p:val>
                                        </p:tav>
                                        <p:tav tm="100000">
                                          <p:val>
                                            <p:fltVal val="0"/>
                                          </p:val>
                                        </p:tav>
                                      </p:tavLst>
                                    </p:anim>
                                    <p:set>
                                      <p:cBhvr>
                                        <p:cTn id="71" dur="1" fill="hold">
                                          <p:stCondLst>
                                            <p:cond delay="4999"/>
                                          </p:stCondLst>
                                        </p:cTn>
                                        <p:tgtEl>
                                          <p:spTgt spid="16"/>
                                        </p:tgtEl>
                                        <p:attrNameLst>
                                          <p:attrName>style.visibility</p:attrName>
                                        </p:attrNameLst>
                                      </p:cBhvr>
                                      <p:to>
                                        <p:strVal val="hidden"/>
                                      </p:to>
                                    </p:set>
                                  </p:childTnLst>
                                </p:cTn>
                              </p:par>
                              <p:par>
                                <p:cTn id="72" presetID="35" presetClass="exit" presetSubtype="0" fill="hold" nodeType="withEffect">
                                  <p:stCondLst>
                                    <p:cond delay="0"/>
                                  </p:stCondLst>
                                  <p:childTnLst>
                                    <p:animEffect transition="out" filter="fade">
                                      <p:cBhvr>
                                        <p:cTn id="73" dur="5000"/>
                                        <p:tgtEl>
                                          <p:spTgt spid="17"/>
                                        </p:tgtEl>
                                      </p:cBhvr>
                                    </p:animEffect>
                                    <p:anim calcmode="lin" valueType="num">
                                      <p:cBhvr>
                                        <p:cTn id="74" dur="5000"/>
                                        <p:tgtEl>
                                          <p:spTgt spid="17"/>
                                        </p:tgtEl>
                                        <p:attrNameLst>
                                          <p:attrName>style.rotation</p:attrName>
                                        </p:attrNameLst>
                                      </p:cBhvr>
                                      <p:tavLst>
                                        <p:tav tm="0">
                                          <p:val>
                                            <p:fltVal val="0"/>
                                          </p:val>
                                        </p:tav>
                                        <p:tav tm="100000">
                                          <p:val>
                                            <p:fltVal val="720"/>
                                          </p:val>
                                        </p:tav>
                                      </p:tavLst>
                                    </p:anim>
                                    <p:anim calcmode="lin" valueType="num">
                                      <p:cBhvr>
                                        <p:cTn id="75" dur="5000"/>
                                        <p:tgtEl>
                                          <p:spTgt spid="17"/>
                                        </p:tgtEl>
                                        <p:attrNameLst>
                                          <p:attrName>ppt_h</p:attrName>
                                        </p:attrNameLst>
                                      </p:cBhvr>
                                      <p:tavLst>
                                        <p:tav tm="0">
                                          <p:val>
                                            <p:strVal val="ppt_h"/>
                                          </p:val>
                                        </p:tav>
                                        <p:tav tm="100000">
                                          <p:val>
                                            <p:fltVal val="0"/>
                                          </p:val>
                                        </p:tav>
                                      </p:tavLst>
                                    </p:anim>
                                    <p:anim calcmode="lin" valueType="num">
                                      <p:cBhvr>
                                        <p:cTn id="76" dur="5000"/>
                                        <p:tgtEl>
                                          <p:spTgt spid="17"/>
                                        </p:tgtEl>
                                        <p:attrNameLst>
                                          <p:attrName>ppt_w</p:attrName>
                                        </p:attrNameLst>
                                      </p:cBhvr>
                                      <p:tavLst>
                                        <p:tav tm="0">
                                          <p:val>
                                            <p:strVal val="ppt_w"/>
                                          </p:val>
                                        </p:tav>
                                        <p:tav tm="100000">
                                          <p:val>
                                            <p:fltVal val="0"/>
                                          </p:val>
                                        </p:tav>
                                      </p:tavLst>
                                    </p:anim>
                                    <p:set>
                                      <p:cBhvr>
                                        <p:cTn id="77"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1025" name="Rectangle 1"/>
          <p:cNvSpPr>
            <a:spLocks noChangeArrowheads="1"/>
          </p:cNvSpPr>
          <p:nvPr/>
        </p:nvSpPr>
        <p:spPr bwMode="auto">
          <a:xfrm>
            <a:off x="1979712" y="2132856"/>
            <a:ext cx="6732240" cy="4370427"/>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effectLst/>
                <a:latin typeface="Arial" pitchFamily="34" charset="0"/>
              </a:rPr>
              <a:t>¿Qué fue primero, la gallina o el huevo? Del dilema de su origen al dilema de su futuro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2000" b="1" i="1" u="none" strike="noStrike" cap="none" normalizeH="0" baseline="0" dirty="0" smtClean="0">
              <a:ln>
                <a:noFill/>
              </a:ln>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pitchFamily="34" charset="0"/>
              </a:rPr>
              <a:t>Cuando no sabemos si algo es causa o consecuencia, a menudo echamos mano de esta expresión. Sin embargo, si por un momento nos la tomásemos en serio y quisiéramos responderla, nos daríamos cuenta de que la duda, a juicio de los científicos, no es tal: el huevo es muy anterior a la gallina.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pitchFamily="34" charset="0"/>
              </a:rPr>
              <a:t>Una gallina pone una media de 250 huevos al año en granjas industriales.</a:t>
            </a:r>
          </a:p>
        </p:txBody>
      </p:sp>
      <p:pic>
        <p:nvPicPr>
          <p:cNvPr id="1026" name="Picture 2" descr="HUEVO_3">
            <a:hlinkClick r:id="rId3"/>
          </p:cNvPr>
          <p:cNvPicPr>
            <a:picLocks noChangeAspect="1" noChangeArrowheads="1"/>
          </p:cNvPicPr>
          <p:nvPr/>
        </p:nvPicPr>
        <p:blipFill>
          <a:blip r:embed="rId4" cstate="print"/>
          <a:srcRect/>
          <a:stretch>
            <a:fillRect/>
          </a:stretch>
        </p:blipFill>
        <p:spPr bwMode="auto">
          <a:xfrm>
            <a:off x="0" y="-171400"/>
            <a:ext cx="2195736" cy="2311302"/>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5"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3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7" name="Picture 2" descr="C:\Documents and Settings\Dell\Escritorio\WWWWWW.jpg"/>
          <p:cNvPicPr>
            <a:picLocks noChangeAspect="1" noChangeArrowheads="1"/>
          </p:cNvPicPr>
          <p:nvPr/>
        </p:nvPicPr>
        <p:blipFill>
          <a:blip r:embed="rId2" cstate="print"/>
          <a:srcRect/>
          <a:stretch>
            <a:fillRect/>
          </a:stretch>
        </p:blipFill>
        <p:spPr bwMode="auto">
          <a:xfrm>
            <a:off x="642910" y="642918"/>
            <a:ext cx="7858148" cy="5572163"/>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fltVal val="0"/>
                                          </p:val>
                                        </p:tav>
                                        <p:tav tm="100000">
                                          <p:val>
                                            <p:strVal val="#ppt_w"/>
                                          </p:val>
                                        </p:tav>
                                      </p:tavLst>
                                    </p:anim>
                                    <p:anim calcmode="lin" valueType="num">
                                      <p:cBhvr>
                                        <p:cTn id="20" dur="5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1025" name="Rectangle 1"/>
          <p:cNvSpPr>
            <a:spLocks noChangeArrowheads="1"/>
          </p:cNvSpPr>
          <p:nvPr/>
        </p:nvSpPr>
        <p:spPr bwMode="auto">
          <a:xfrm>
            <a:off x="1043608" y="2395240"/>
            <a:ext cx="7812360" cy="430887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pitchFamily="34" charset="0"/>
              </a:rPr>
              <a:t>Ahora lo tenemos claro. Pero durante siglos la cuestión alcanzó incluso la categoría de debate teológico. Los mismos padres de la Iglesia, puestos en el brete, se decantaron por la primicia de la gallina, al tomar como buenas las palabras del Génesis según las cuales Dios creó antes a los animales que a sus aparatos reproductores (esto último es una interpretación libre).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pitchFamily="34" charset="0"/>
              </a:rPr>
              <a:t>Al margen de opiniones doctas, parece demostrado que hace unos 300 millones de años los reptiles, primeros animales completamente terrestres, desarrollaron huevos autosuficientes para asegurar la especie. Y, sin saberlo, también un auténtico superalimento para el resto de animales, incluido el ser humano, gracias a la abundante y equilibrada cantidad de nutrientes que contiene. Además, y de regalo, nos obsequiaron con el envase para conservarlos.</a:t>
            </a:r>
          </a:p>
        </p:txBody>
      </p:sp>
      <p:pic>
        <p:nvPicPr>
          <p:cNvPr id="1026" name="Picture 2" descr="HUEVO_3">
            <a:hlinkClick r:id="rId3"/>
          </p:cNvPr>
          <p:cNvPicPr>
            <a:picLocks noChangeAspect="1" noChangeArrowheads="1"/>
          </p:cNvPicPr>
          <p:nvPr/>
        </p:nvPicPr>
        <p:blipFill>
          <a:blip r:embed="rId4" cstate="print"/>
          <a:srcRect/>
          <a:stretch>
            <a:fillRect/>
          </a:stretch>
        </p:blipFill>
        <p:spPr bwMode="auto">
          <a:xfrm>
            <a:off x="1" y="1"/>
            <a:ext cx="2026212" cy="2132856"/>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5"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5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COLOMBIA GALLINA CRIOLLA TENDRA RECORD GUINESS DE HUEVOS 5.jpg"/>
          <p:cNvPicPr>
            <a:picLocks noChangeAspect="1" noChangeArrowheads="1"/>
          </p:cNvPicPr>
          <p:nvPr/>
        </p:nvPicPr>
        <p:blipFill>
          <a:blip r:embed="rId2" cstate="print"/>
          <a:srcRect/>
          <a:stretch>
            <a:fillRect/>
          </a:stretch>
        </p:blipFill>
        <p:spPr bwMode="auto">
          <a:xfrm>
            <a:off x="-1" y="0"/>
            <a:ext cx="9162989" cy="6858000"/>
          </a:xfrm>
          <a:prstGeom prst="rect">
            <a:avLst/>
          </a:prstGeom>
          <a:noFill/>
        </p:spPr>
      </p:pic>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fade">
                                      <p:cBhvr>
                                        <p:cTn id="7" dur="4000" decel="100000"/>
                                        <p:tgtEl>
                                          <p:spTgt spid="39938"/>
                                        </p:tgtEl>
                                      </p:cBhvr>
                                    </p:animEffect>
                                    <p:anim calcmode="lin" valueType="num">
                                      <p:cBhvr>
                                        <p:cTn id="8" dur="4000" decel="100000" fill="hold"/>
                                        <p:tgtEl>
                                          <p:spTgt spid="39938"/>
                                        </p:tgtEl>
                                        <p:attrNameLst>
                                          <p:attrName>style.rotation</p:attrName>
                                        </p:attrNameLst>
                                      </p:cBhvr>
                                      <p:tavLst>
                                        <p:tav tm="0">
                                          <p:val>
                                            <p:fltVal val="-90"/>
                                          </p:val>
                                        </p:tav>
                                        <p:tav tm="100000">
                                          <p:val>
                                            <p:fltVal val="0"/>
                                          </p:val>
                                        </p:tav>
                                      </p:tavLst>
                                    </p:anim>
                                    <p:anim calcmode="lin" valueType="num">
                                      <p:cBhvr>
                                        <p:cTn id="9" dur="4000" decel="100000" fill="hold"/>
                                        <p:tgtEl>
                                          <p:spTgt spid="39938"/>
                                        </p:tgtEl>
                                        <p:attrNameLst>
                                          <p:attrName>ppt_x</p:attrName>
                                        </p:attrNameLst>
                                      </p:cBhvr>
                                      <p:tavLst>
                                        <p:tav tm="0">
                                          <p:val>
                                            <p:strVal val="#ppt_x+0.4"/>
                                          </p:val>
                                        </p:tav>
                                        <p:tav tm="100000">
                                          <p:val>
                                            <p:strVal val="#ppt_x-0.05"/>
                                          </p:val>
                                        </p:tav>
                                      </p:tavLst>
                                    </p:anim>
                                    <p:anim calcmode="lin" valueType="num">
                                      <p:cBhvr>
                                        <p:cTn id="10" dur="4000" decel="100000" fill="hold"/>
                                        <p:tgtEl>
                                          <p:spTgt spid="39938"/>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9938"/>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993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cual-fue-primero-el-huevo-o-la-gallina.jpg"/>
          <p:cNvPicPr>
            <a:picLocks noChangeAspect="1" noChangeArrowheads="1"/>
          </p:cNvPicPr>
          <p:nvPr/>
        </p:nvPicPr>
        <p:blipFill>
          <a:blip r:embed="rId2" cstate="print"/>
          <a:srcRect/>
          <a:stretch>
            <a:fillRect/>
          </a:stretch>
        </p:blipFill>
        <p:spPr bwMode="auto">
          <a:xfrm>
            <a:off x="0" y="0"/>
            <a:ext cx="9144000" cy="6993748"/>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42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2286000" y="2274838"/>
            <a:ext cx="5643586" cy="3416320"/>
          </a:xfrm>
          <a:prstGeom prst="rect">
            <a:avLst/>
          </a:prstGeom>
        </p:spPr>
        <p:txBody>
          <a:bodyPr wrap="square">
            <a:spAutoFit/>
          </a:bodyPr>
          <a:lstStyle/>
          <a:p>
            <a:r>
              <a:rPr lang="es-ES" sz="2400" b="1" i="1" dirty="0" smtClean="0"/>
              <a:t>Formación de materiales</a:t>
            </a:r>
          </a:p>
          <a:p>
            <a:r>
              <a:rPr lang="es-ES" sz="2400" b="1" i="1" dirty="0" smtClean="0"/>
              <a:t>Pollos, gallinas y huevos a un lado, el trabajo del equipo del que forma parte Rodger tiene en realidad otro objetivo: investigar cómo los sistemas biológicos controlan la formación de materiales (entre ellos, la cáscara de huevo) para poder reproducirlos luego de la misma forma en el laboratorio.</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29773" y="5788150"/>
            <a:ext cx="1567374" cy="997261"/>
          </a:xfrm>
          <a:prstGeom prst="rect">
            <a:avLst/>
          </a:prstGeom>
          <a:noFill/>
          <a:ln w="9525">
            <a:noFill/>
            <a:miter lim="800000"/>
            <a:headEnd/>
            <a:tailEnd/>
          </a:ln>
        </p:spPr>
      </p:pic>
    </p:spTree>
  </p:cSld>
  <p:clrMapOvr>
    <a:masterClrMapping/>
  </p:clrMapOvr>
  <p:transition spd="slow" advTm="23000">
    <p:blinds dir="vert"/>
    <p:sndAc>
      <p:stSnd>
        <p:snd r:embed="rId2" name="JorgesepulvedaMirandoalm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0" name="Picture 2" descr="C:\Documents and Settings\Dell\Escritorio\galeri2.jpg"/>
          <p:cNvPicPr>
            <a:picLocks noChangeAspect="1" noChangeArrowheads="1"/>
          </p:cNvPicPr>
          <p:nvPr/>
        </p:nvPicPr>
        <p:blipFill>
          <a:blip r:embed="rId2" cstate="print"/>
          <a:srcRect/>
          <a:stretch>
            <a:fillRect/>
          </a:stretch>
        </p:blipFill>
        <p:spPr bwMode="auto">
          <a:xfrm>
            <a:off x="0" y="0"/>
            <a:ext cx="9144000" cy="7121663"/>
          </a:xfrm>
          <a:prstGeom prst="rect">
            <a:avLst/>
          </a:prstGeom>
          <a:noFill/>
        </p:spPr>
      </p:pic>
      <p:pic>
        <p:nvPicPr>
          <p:cNvPr id="11" name="Picture 3" descr="illusion-017"/>
          <p:cNvPicPr>
            <a:picLocks noChangeAspect="1" noChangeArrowheads="1" noCrop="1"/>
          </p:cNvPicPr>
          <p:nvPr/>
        </p:nvPicPr>
        <p:blipFill>
          <a:blip r:embed="rId3" cstate="print">
            <a:duotone>
              <a:schemeClr val="accent6">
                <a:shade val="45000"/>
                <a:satMod val="135000"/>
              </a:schemeClr>
              <a:prstClr val="white"/>
            </a:duotone>
            <a:lum bright="42000"/>
          </a:blip>
          <a:srcRect/>
          <a:stretch>
            <a:fillRect/>
          </a:stretch>
        </p:blipFill>
        <p:spPr bwMode="auto">
          <a:xfrm>
            <a:off x="0" y="0"/>
            <a:ext cx="9144000" cy="7317432"/>
          </a:xfrm>
          <a:prstGeom prst="rect">
            <a:avLst/>
          </a:prstGeom>
          <a:noFill/>
          <a:ln w="9525">
            <a:noFill/>
            <a:miter lim="800000"/>
            <a:headEnd/>
            <a:tailEnd/>
          </a:ln>
        </p:spPr>
      </p:pic>
      <p:sp>
        <p:nvSpPr>
          <p:cNvPr id="4" name="3 Luna"/>
          <p:cNvSpPr/>
          <p:nvPr/>
        </p:nvSpPr>
        <p:spPr>
          <a:xfrm>
            <a:off x="4644008" y="188640"/>
            <a:ext cx="228600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flipH="1">
            <a:off x="1763688" y="260648"/>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a:off x="0" y="285728"/>
            <a:ext cx="228600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9" name="8 Luna"/>
          <p:cNvSpPr/>
          <p:nvPr/>
        </p:nvSpPr>
        <p:spPr>
          <a:xfrm flipH="1">
            <a:off x="6471320" y="188640"/>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6200000" flipH="1">
            <a:off x="1854324" y="-1854324"/>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16200000" flipH="1">
            <a:off x="4616996" y="-1854324"/>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5400000" flipH="1">
            <a:off x="1977285" y="2623251"/>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rot="5400000" flipH="1">
            <a:off x="4616996" y="2654796"/>
            <a:ext cx="2672680" cy="6381328"/>
          </a:xfrm>
          <a:prstGeom prst="moon">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4"/>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4"/>
                                        </p:tgtEl>
                                      </p:cBhvr>
                                    </p:animEffect>
                                    <p:anim calcmode="lin" valueType="num">
                                      <p:cBhvr>
                                        <p:cTn id="9" dur="5000"/>
                                        <p:tgtEl>
                                          <p:spTgt spid="4"/>
                                        </p:tgtEl>
                                        <p:attrNameLst>
                                          <p:attrName>style.rotation</p:attrName>
                                        </p:attrNameLst>
                                      </p:cBhvr>
                                      <p:tavLst>
                                        <p:tav tm="0">
                                          <p:val>
                                            <p:fltVal val="0"/>
                                          </p:val>
                                        </p:tav>
                                        <p:tav tm="100000">
                                          <p:val>
                                            <p:fltVal val="720"/>
                                          </p:val>
                                        </p:tav>
                                      </p:tavLst>
                                    </p:anim>
                                    <p:anim calcmode="lin" valueType="num">
                                      <p:cBhvr>
                                        <p:cTn id="10" dur="5000"/>
                                        <p:tgtEl>
                                          <p:spTgt spid="4"/>
                                        </p:tgtEl>
                                        <p:attrNameLst>
                                          <p:attrName>ppt_h</p:attrName>
                                        </p:attrNameLst>
                                      </p:cBhvr>
                                      <p:tavLst>
                                        <p:tav tm="0">
                                          <p:val>
                                            <p:strVal val="ppt_h"/>
                                          </p:val>
                                        </p:tav>
                                        <p:tav tm="100000">
                                          <p:val>
                                            <p:fltVal val="0"/>
                                          </p:val>
                                        </p:tav>
                                      </p:tavLst>
                                    </p:anim>
                                    <p:anim calcmode="lin" valueType="num">
                                      <p:cBhvr>
                                        <p:cTn id="11" dur="5000"/>
                                        <p:tgtEl>
                                          <p:spTgt spid="4"/>
                                        </p:tgtEl>
                                        <p:attrNameLst>
                                          <p:attrName>ppt_w</p:attrName>
                                        </p:attrNameLst>
                                      </p:cBhvr>
                                      <p:tavLst>
                                        <p:tav tm="0">
                                          <p:val>
                                            <p:strVal val="ppt_w"/>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5"/>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5"/>
                                        </p:tgtEl>
                                      </p:cBhvr>
                                    </p:animEffect>
                                    <p:anim calcmode="lin" valueType="num">
                                      <p:cBhvr>
                                        <p:cTn id="17" dur="5000"/>
                                        <p:tgtEl>
                                          <p:spTgt spid="5"/>
                                        </p:tgtEl>
                                        <p:attrNameLst>
                                          <p:attrName>style.rotation</p:attrName>
                                        </p:attrNameLst>
                                      </p:cBhvr>
                                      <p:tavLst>
                                        <p:tav tm="0">
                                          <p:val>
                                            <p:fltVal val="0"/>
                                          </p:val>
                                        </p:tav>
                                        <p:tav tm="100000">
                                          <p:val>
                                            <p:fltVal val="720"/>
                                          </p:val>
                                        </p:tav>
                                      </p:tavLst>
                                    </p:anim>
                                    <p:anim calcmode="lin" valueType="num">
                                      <p:cBhvr>
                                        <p:cTn id="18" dur="5000"/>
                                        <p:tgtEl>
                                          <p:spTgt spid="5"/>
                                        </p:tgtEl>
                                        <p:attrNameLst>
                                          <p:attrName>ppt_h</p:attrName>
                                        </p:attrNameLst>
                                      </p:cBhvr>
                                      <p:tavLst>
                                        <p:tav tm="0">
                                          <p:val>
                                            <p:strVal val="ppt_h"/>
                                          </p:val>
                                        </p:tav>
                                        <p:tav tm="100000">
                                          <p:val>
                                            <p:fltVal val="0"/>
                                          </p:val>
                                        </p:tav>
                                      </p:tavLst>
                                    </p:anim>
                                    <p:anim calcmode="lin" valueType="num">
                                      <p:cBhvr>
                                        <p:cTn id="19" dur="5000"/>
                                        <p:tgtEl>
                                          <p:spTgt spid="5"/>
                                        </p:tgtEl>
                                        <p:attrNameLst>
                                          <p:attrName>ppt_w</p:attrName>
                                        </p:attrNameLst>
                                      </p:cBhvr>
                                      <p:tavLst>
                                        <p:tav tm="0">
                                          <p:val>
                                            <p:strVal val="ppt_w"/>
                                          </p:val>
                                        </p:tav>
                                        <p:tav tm="100000">
                                          <p:val>
                                            <p:fltVal val="0"/>
                                          </p:val>
                                        </p:tav>
                                      </p:tavLst>
                                    </p:anim>
                                    <p:set>
                                      <p:cBhvr>
                                        <p:cTn id="20" dur="1" fill="hold">
                                          <p:stCondLst>
                                            <p:cond delay="4999"/>
                                          </p:stCondLst>
                                        </p:cTn>
                                        <p:tgtEl>
                                          <p:spTgt spid="5"/>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6"/>
                                        </p:tgtEl>
                                        <p:attrNameLst>
                                          <p:attrName>r</p:attrName>
                                        </p:attrNameLst>
                                      </p:cBhvr>
                                    </p:animRot>
                                  </p:childTnLst>
                                </p:cTn>
                              </p:par>
                              <p:par>
                                <p:cTn id="23" presetID="35" presetClass="exit" presetSubtype="0" fill="hold" nodeType="withEffect">
                                  <p:stCondLst>
                                    <p:cond delay="0"/>
                                  </p:stCondLst>
                                  <p:childTnLst>
                                    <p:animEffect transition="out" filter="fade">
                                      <p:cBhvr>
                                        <p:cTn id="24" dur="5000"/>
                                        <p:tgtEl>
                                          <p:spTgt spid="6"/>
                                        </p:tgtEl>
                                      </p:cBhvr>
                                    </p:animEffect>
                                    <p:anim calcmode="lin" valueType="num">
                                      <p:cBhvr>
                                        <p:cTn id="25" dur="5000"/>
                                        <p:tgtEl>
                                          <p:spTgt spid="6"/>
                                        </p:tgtEl>
                                        <p:attrNameLst>
                                          <p:attrName>style.rotation</p:attrName>
                                        </p:attrNameLst>
                                      </p:cBhvr>
                                      <p:tavLst>
                                        <p:tav tm="0">
                                          <p:val>
                                            <p:fltVal val="0"/>
                                          </p:val>
                                        </p:tav>
                                        <p:tav tm="100000">
                                          <p:val>
                                            <p:fltVal val="720"/>
                                          </p:val>
                                        </p:tav>
                                      </p:tavLst>
                                    </p:anim>
                                    <p:anim calcmode="lin" valueType="num">
                                      <p:cBhvr>
                                        <p:cTn id="26" dur="5000"/>
                                        <p:tgtEl>
                                          <p:spTgt spid="6"/>
                                        </p:tgtEl>
                                        <p:attrNameLst>
                                          <p:attrName>ppt_h</p:attrName>
                                        </p:attrNameLst>
                                      </p:cBhvr>
                                      <p:tavLst>
                                        <p:tav tm="0">
                                          <p:val>
                                            <p:strVal val="ppt_h"/>
                                          </p:val>
                                        </p:tav>
                                        <p:tav tm="100000">
                                          <p:val>
                                            <p:fltVal val="0"/>
                                          </p:val>
                                        </p:tav>
                                      </p:tavLst>
                                    </p:anim>
                                    <p:anim calcmode="lin" valueType="num">
                                      <p:cBhvr>
                                        <p:cTn id="27" dur="5000"/>
                                        <p:tgtEl>
                                          <p:spTgt spid="6"/>
                                        </p:tgtEl>
                                        <p:attrNameLst>
                                          <p:attrName>ppt_w</p:attrName>
                                        </p:attrNameLst>
                                      </p:cBhvr>
                                      <p:tavLst>
                                        <p:tav tm="0">
                                          <p:val>
                                            <p:strVal val="ppt_w"/>
                                          </p:val>
                                        </p:tav>
                                        <p:tav tm="100000">
                                          <p:val>
                                            <p:fltVal val="0"/>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5000" fill="hold"/>
                                        <p:tgtEl>
                                          <p:spTgt spid="9"/>
                                        </p:tgtEl>
                                        <p:attrNameLst>
                                          <p:attrName>r</p:attrName>
                                        </p:attrNameLst>
                                      </p:cBhvr>
                                    </p:animRot>
                                  </p:childTnLst>
                                </p:cTn>
                              </p:par>
                              <p:par>
                                <p:cTn id="31" presetID="35" presetClass="exit" presetSubtype="0" fill="hold" nodeType="withEffect">
                                  <p:stCondLst>
                                    <p:cond delay="0"/>
                                  </p:stCondLst>
                                  <p:childTnLst>
                                    <p:animEffect transition="out" filter="fade">
                                      <p:cBhvr>
                                        <p:cTn id="32" dur="5000"/>
                                        <p:tgtEl>
                                          <p:spTgt spid="9"/>
                                        </p:tgtEl>
                                      </p:cBhvr>
                                    </p:animEffect>
                                    <p:anim calcmode="lin" valueType="num">
                                      <p:cBhvr>
                                        <p:cTn id="33" dur="5000"/>
                                        <p:tgtEl>
                                          <p:spTgt spid="9"/>
                                        </p:tgtEl>
                                        <p:attrNameLst>
                                          <p:attrName>style.rotation</p:attrName>
                                        </p:attrNameLst>
                                      </p:cBhvr>
                                      <p:tavLst>
                                        <p:tav tm="0">
                                          <p:val>
                                            <p:fltVal val="0"/>
                                          </p:val>
                                        </p:tav>
                                        <p:tav tm="100000">
                                          <p:val>
                                            <p:fltVal val="720"/>
                                          </p:val>
                                        </p:tav>
                                      </p:tavLst>
                                    </p:anim>
                                    <p:anim calcmode="lin" valueType="num">
                                      <p:cBhvr>
                                        <p:cTn id="34" dur="5000"/>
                                        <p:tgtEl>
                                          <p:spTgt spid="9"/>
                                        </p:tgtEl>
                                        <p:attrNameLst>
                                          <p:attrName>ppt_h</p:attrName>
                                        </p:attrNameLst>
                                      </p:cBhvr>
                                      <p:tavLst>
                                        <p:tav tm="0">
                                          <p:val>
                                            <p:strVal val="ppt_h"/>
                                          </p:val>
                                        </p:tav>
                                        <p:tav tm="100000">
                                          <p:val>
                                            <p:fltVal val="0"/>
                                          </p:val>
                                        </p:tav>
                                      </p:tavLst>
                                    </p:anim>
                                    <p:anim calcmode="lin" valueType="num">
                                      <p:cBhvr>
                                        <p:cTn id="35" dur="5000"/>
                                        <p:tgtEl>
                                          <p:spTgt spid="9"/>
                                        </p:tgtEl>
                                        <p:attrNameLst>
                                          <p:attrName>ppt_w</p:attrName>
                                        </p:attrNameLst>
                                      </p:cBhvr>
                                      <p:tavLst>
                                        <p:tav tm="0">
                                          <p:val>
                                            <p:strVal val="ppt_w"/>
                                          </p:val>
                                        </p:tav>
                                        <p:tav tm="100000">
                                          <p:val>
                                            <p:fltVal val="0"/>
                                          </p:val>
                                        </p:tav>
                                      </p:tavLst>
                                    </p:anim>
                                    <p:set>
                                      <p:cBhvr>
                                        <p:cTn id="36" dur="1" fill="hold">
                                          <p:stCondLst>
                                            <p:cond delay="4999"/>
                                          </p:stCondLst>
                                        </p:cTn>
                                        <p:tgtEl>
                                          <p:spTgt spid="9"/>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0" fill="hold"/>
                                        <p:tgtEl>
                                          <p:spTgt spid="10"/>
                                        </p:tgtEl>
                                        <p:attrNameLst>
                                          <p:attrName>ppt_w</p:attrName>
                                        </p:attrNameLst>
                                      </p:cBhvr>
                                      <p:tavLst>
                                        <p:tav tm="0">
                                          <p:val>
                                            <p:fltVal val="0"/>
                                          </p:val>
                                        </p:tav>
                                        <p:tav tm="100000">
                                          <p:val>
                                            <p:strVal val="#ppt_w"/>
                                          </p:val>
                                        </p:tav>
                                      </p:tavLst>
                                    </p:anim>
                                    <p:anim calcmode="lin" valueType="num">
                                      <p:cBhvr>
                                        <p:cTn id="40" dur="5000" fill="hold"/>
                                        <p:tgtEl>
                                          <p:spTgt spid="10"/>
                                        </p:tgtEl>
                                        <p:attrNameLst>
                                          <p:attrName>ppt_h</p:attrName>
                                        </p:attrNameLst>
                                      </p:cBhvr>
                                      <p:tavLst>
                                        <p:tav tm="0">
                                          <p:val>
                                            <p:fltVal val="0"/>
                                          </p:val>
                                        </p:tav>
                                        <p:tav tm="100000">
                                          <p:val>
                                            <p:strVal val="#ppt_h"/>
                                          </p:val>
                                        </p:tav>
                                      </p:tavLst>
                                    </p:anim>
                                  </p:childTnLst>
                                </p:cTn>
                              </p:par>
                              <p:par>
                                <p:cTn id="41" presetID="9" presetClass="emph" presetSubtype="0" nodeType="withEffect">
                                  <p:stCondLst>
                                    <p:cond delay="0"/>
                                  </p:stCondLst>
                                  <p:childTnLst>
                                    <p:set>
                                      <p:cBhvr rctx="PPT">
                                        <p:cTn id="42" dur="indefinite"/>
                                        <p:tgtEl>
                                          <p:spTgt spid="11"/>
                                        </p:tgtEl>
                                        <p:attrNameLst>
                                          <p:attrName>style.opacity</p:attrName>
                                        </p:attrNameLst>
                                      </p:cBhvr>
                                      <p:to>
                                        <p:strVal val="0.25"/>
                                      </p:to>
                                    </p:set>
                                    <p:animEffect filter="image" prLst="opacity: 0.25">
                                      <p:cBhvr rctx="IE">
                                        <p:cTn id="43" dur="indefinite"/>
                                        <p:tgtEl>
                                          <p:spTgt spid="11"/>
                                        </p:tgtEl>
                                      </p:cBhvr>
                                    </p:animEffect>
                                  </p:childTnLst>
                                </p:cTn>
                              </p:par>
                              <p:par>
                                <p:cTn id="44" presetID="6" presetClass="exit" presetSubtype="32" fill="hold" nodeType="withEffect">
                                  <p:stCondLst>
                                    <p:cond delay="0"/>
                                  </p:stCondLst>
                                  <p:childTnLst>
                                    <p:animEffect transition="out" filter="circle(out)">
                                      <p:cBhvr>
                                        <p:cTn id="45" dur="5000"/>
                                        <p:tgtEl>
                                          <p:spTgt spid="11"/>
                                        </p:tgtEl>
                                      </p:cBhvr>
                                    </p:animEffect>
                                    <p:set>
                                      <p:cBhvr>
                                        <p:cTn id="46" dur="1" fill="hold">
                                          <p:stCondLst>
                                            <p:cond delay="4999"/>
                                          </p:stCondLst>
                                        </p:cTn>
                                        <p:tgtEl>
                                          <p:spTgt spid="11"/>
                                        </p:tgtEl>
                                        <p:attrNameLst>
                                          <p:attrName>style.visibility</p:attrName>
                                        </p:attrNameLst>
                                      </p:cBhvr>
                                      <p:to>
                                        <p:strVal val="hidden"/>
                                      </p:to>
                                    </p:set>
                                  </p:childTnLst>
                                </p:cTn>
                              </p:par>
                              <p:par>
                                <p:cTn id="47" presetID="8" presetClass="emph" presetSubtype="0" fill="hold" nodeType="withEffect">
                                  <p:stCondLst>
                                    <p:cond delay="0"/>
                                  </p:stCondLst>
                                  <p:childTnLst>
                                    <p:animRot by="21600000">
                                      <p:cBhvr>
                                        <p:cTn id="48" dur="5000" fill="hold"/>
                                        <p:tgtEl>
                                          <p:spTgt spid="8"/>
                                        </p:tgtEl>
                                        <p:attrNameLst>
                                          <p:attrName>r</p:attrName>
                                        </p:attrNameLst>
                                      </p:cBhvr>
                                    </p:animRot>
                                  </p:childTnLst>
                                </p:cTn>
                              </p:par>
                              <p:par>
                                <p:cTn id="49" presetID="35" presetClass="exit" presetSubtype="0" fill="hold" nodeType="withEffect">
                                  <p:stCondLst>
                                    <p:cond delay="0"/>
                                  </p:stCondLst>
                                  <p:childTnLst>
                                    <p:animEffect transition="out" filter="fade">
                                      <p:cBhvr>
                                        <p:cTn id="50" dur="5000"/>
                                        <p:tgtEl>
                                          <p:spTgt spid="8"/>
                                        </p:tgtEl>
                                      </p:cBhvr>
                                    </p:animEffect>
                                    <p:anim calcmode="lin" valueType="num">
                                      <p:cBhvr>
                                        <p:cTn id="51" dur="5000"/>
                                        <p:tgtEl>
                                          <p:spTgt spid="8"/>
                                        </p:tgtEl>
                                        <p:attrNameLst>
                                          <p:attrName>style.rotation</p:attrName>
                                        </p:attrNameLst>
                                      </p:cBhvr>
                                      <p:tavLst>
                                        <p:tav tm="0">
                                          <p:val>
                                            <p:fltVal val="0"/>
                                          </p:val>
                                        </p:tav>
                                        <p:tav tm="100000">
                                          <p:val>
                                            <p:fltVal val="720"/>
                                          </p:val>
                                        </p:tav>
                                      </p:tavLst>
                                    </p:anim>
                                    <p:anim calcmode="lin" valueType="num">
                                      <p:cBhvr>
                                        <p:cTn id="52" dur="5000"/>
                                        <p:tgtEl>
                                          <p:spTgt spid="8"/>
                                        </p:tgtEl>
                                        <p:attrNameLst>
                                          <p:attrName>ppt_h</p:attrName>
                                        </p:attrNameLst>
                                      </p:cBhvr>
                                      <p:tavLst>
                                        <p:tav tm="0">
                                          <p:val>
                                            <p:strVal val="ppt_h"/>
                                          </p:val>
                                        </p:tav>
                                        <p:tav tm="100000">
                                          <p:val>
                                            <p:fltVal val="0"/>
                                          </p:val>
                                        </p:tav>
                                      </p:tavLst>
                                    </p:anim>
                                    <p:anim calcmode="lin" valueType="num">
                                      <p:cBhvr>
                                        <p:cTn id="53" dur="5000"/>
                                        <p:tgtEl>
                                          <p:spTgt spid="8"/>
                                        </p:tgtEl>
                                        <p:attrNameLst>
                                          <p:attrName>ppt_w</p:attrName>
                                        </p:attrNameLst>
                                      </p:cBhvr>
                                      <p:tavLst>
                                        <p:tav tm="0">
                                          <p:val>
                                            <p:strVal val="ppt_w"/>
                                          </p:val>
                                        </p:tav>
                                        <p:tav tm="100000">
                                          <p:val>
                                            <p:fltVal val="0"/>
                                          </p:val>
                                        </p:tav>
                                      </p:tavLst>
                                    </p:anim>
                                    <p:set>
                                      <p:cBhvr>
                                        <p:cTn id="54" dur="1" fill="hold">
                                          <p:stCondLst>
                                            <p:cond delay="4999"/>
                                          </p:stCondLst>
                                        </p:cTn>
                                        <p:tgtEl>
                                          <p:spTgt spid="8"/>
                                        </p:tgtEl>
                                        <p:attrNameLst>
                                          <p:attrName>style.visibility</p:attrName>
                                        </p:attrNameLst>
                                      </p:cBhvr>
                                      <p:to>
                                        <p:strVal val="hidden"/>
                                      </p:to>
                                    </p:set>
                                  </p:childTnLst>
                                </p:cTn>
                              </p:par>
                              <p:par>
                                <p:cTn id="55" presetID="8" presetClass="emph" presetSubtype="0" fill="hold" nodeType="withEffect">
                                  <p:stCondLst>
                                    <p:cond delay="0"/>
                                  </p:stCondLst>
                                  <p:childTnLst>
                                    <p:animRot by="21600000">
                                      <p:cBhvr>
                                        <p:cTn id="56" dur="5000" fill="hold"/>
                                        <p:tgtEl>
                                          <p:spTgt spid="12"/>
                                        </p:tgtEl>
                                        <p:attrNameLst>
                                          <p:attrName>r</p:attrName>
                                        </p:attrNameLst>
                                      </p:cBhvr>
                                    </p:animRot>
                                  </p:childTnLst>
                                </p:cTn>
                              </p:par>
                              <p:par>
                                <p:cTn id="57" presetID="35" presetClass="exit" presetSubtype="0" fill="hold" nodeType="withEffect">
                                  <p:stCondLst>
                                    <p:cond delay="0"/>
                                  </p:stCondLst>
                                  <p:childTnLst>
                                    <p:animEffect transition="out" filter="fade">
                                      <p:cBhvr>
                                        <p:cTn id="58" dur="5000"/>
                                        <p:tgtEl>
                                          <p:spTgt spid="12"/>
                                        </p:tgtEl>
                                      </p:cBhvr>
                                    </p:animEffect>
                                    <p:anim calcmode="lin" valueType="num">
                                      <p:cBhvr>
                                        <p:cTn id="59" dur="5000"/>
                                        <p:tgtEl>
                                          <p:spTgt spid="12"/>
                                        </p:tgtEl>
                                        <p:attrNameLst>
                                          <p:attrName>style.rotation</p:attrName>
                                        </p:attrNameLst>
                                      </p:cBhvr>
                                      <p:tavLst>
                                        <p:tav tm="0">
                                          <p:val>
                                            <p:fltVal val="0"/>
                                          </p:val>
                                        </p:tav>
                                        <p:tav tm="100000">
                                          <p:val>
                                            <p:fltVal val="720"/>
                                          </p:val>
                                        </p:tav>
                                      </p:tavLst>
                                    </p:anim>
                                    <p:anim calcmode="lin" valueType="num">
                                      <p:cBhvr>
                                        <p:cTn id="60" dur="5000"/>
                                        <p:tgtEl>
                                          <p:spTgt spid="12"/>
                                        </p:tgtEl>
                                        <p:attrNameLst>
                                          <p:attrName>ppt_h</p:attrName>
                                        </p:attrNameLst>
                                      </p:cBhvr>
                                      <p:tavLst>
                                        <p:tav tm="0">
                                          <p:val>
                                            <p:strVal val="ppt_h"/>
                                          </p:val>
                                        </p:tav>
                                        <p:tav tm="100000">
                                          <p:val>
                                            <p:fltVal val="0"/>
                                          </p:val>
                                        </p:tav>
                                      </p:tavLst>
                                    </p:anim>
                                    <p:anim calcmode="lin" valueType="num">
                                      <p:cBhvr>
                                        <p:cTn id="61" dur="5000"/>
                                        <p:tgtEl>
                                          <p:spTgt spid="12"/>
                                        </p:tgtEl>
                                        <p:attrNameLst>
                                          <p:attrName>ppt_w</p:attrName>
                                        </p:attrNameLst>
                                      </p:cBhvr>
                                      <p:tavLst>
                                        <p:tav tm="0">
                                          <p:val>
                                            <p:strVal val="ppt_w"/>
                                          </p:val>
                                        </p:tav>
                                        <p:tav tm="100000">
                                          <p:val>
                                            <p:fltVal val="0"/>
                                          </p:val>
                                        </p:tav>
                                      </p:tavLst>
                                    </p:anim>
                                    <p:set>
                                      <p:cBhvr>
                                        <p:cTn id="62" dur="1" fill="hold">
                                          <p:stCondLst>
                                            <p:cond delay="4999"/>
                                          </p:stCondLst>
                                        </p:cTn>
                                        <p:tgtEl>
                                          <p:spTgt spid="12"/>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5000" fill="hold"/>
                                        <p:tgtEl>
                                          <p:spTgt spid="13"/>
                                        </p:tgtEl>
                                        <p:attrNameLst>
                                          <p:attrName>r</p:attrName>
                                        </p:attrNameLst>
                                      </p:cBhvr>
                                    </p:animRot>
                                  </p:childTnLst>
                                </p:cTn>
                              </p:par>
                              <p:par>
                                <p:cTn id="65" presetID="35" presetClass="exit" presetSubtype="0" fill="hold" nodeType="withEffect">
                                  <p:stCondLst>
                                    <p:cond delay="0"/>
                                  </p:stCondLst>
                                  <p:childTnLst>
                                    <p:animEffect transition="out" filter="fade">
                                      <p:cBhvr>
                                        <p:cTn id="66" dur="5000"/>
                                        <p:tgtEl>
                                          <p:spTgt spid="13"/>
                                        </p:tgtEl>
                                      </p:cBhvr>
                                    </p:animEffect>
                                    <p:anim calcmode="lin" valueType="num">
                                      <p:cBhvr>
                                        <p:cTn id="67" dur="5000"/>
                                        <p:tgtEl>
                                          <p:spTgt spid="13"/>
                                        </p:tgtEl>
                                        <p:attrNameLst>
                                          <p:attrName>style.rotation</p:attrName>
                                        </p:attrNameLst>
                                      </p:cBhvr>
                                      <p:tavLst>
                                        <p:tav tm="0">
                                          <p:val>
                                            <p:fltVal val="0"/>
                                          </p:val>
                                        </p:tav>
                                        <p:tav tm="100000">
                                          <p:val>
                                            <p:fltVal val="720"/>
                                          </p:val>
                                        </p:tav>
                                      </p:tavLst>
                                    </p:anim>
                                    <p:anim calcmode="lin" valueType="num">
                                      <p:cBhvr>
                                        <p:cTn id="68" dur="5000"/>
                                        <p:tgtEl>
                                          <p:spTgt spid="13"/>
                                        </p:tgtEl>
                                        <p:attrNameLst>
                                          <p:attrName>ppt_h</p:attrName>
                                        </p:attrNameLst>
                                      </p:cBhvr>
                                      <p:tavLst>
                                        <p:tav tm="0">
                                          <p:val>
                                            <p:strVal val="ppt_h"/>
                                          </p:val>
                                        </p:tav>
                                        <p:tav tm="100000">
                                          <p:val>
                                            <p:fltVal val="0"/>
                                          </p:val>
                                        </p:tav>
                                      </p:tavLst>
                                    </p:anim>
                                    <p:anim calcmode="lin" valueType="num">
                                      <p:cBhvr>
                                        <p:cTn id="69" dur="5000"/>
                                        <p:tgtEl>
                                          <p:spTgt spid="13"/>
                                        </p:tgtEl>
                                        <p:attrNameLst>
                                          <p:attrName>ppt_w</p:attrName>
                                        </p:attrNameLst>
                                      </p:cBhvr>
                                      <p:tavLst>
                                        <p:tav tm="0">
                                          <p:val>
                                            <p:strVal val="ppt_w"/>
                                          </p:val>
                                        </p:tav>
                                        <p:tav tm="100000">
                                          <p:val>
                                            <p:fltVal val="0"/>
                                          </p:val>
                                        </p:tav>
                                      </p:tavLst>
                                    </p:anim>
                                    <p:set>
                                      <p:cBhvr>
                                        <p:cTn id="70" dur="1" fill="hold">
                                          <p:stCondLst>
                                            <p:cond delay="4999"/>
                                          </p:stCondLst>
                                        </p:cTn>
                                        <p:tgtEl>
                                          <p:spTgt spid="13"/>
                                        </p:tgtEl>
                                        <p:attrNameLst>
                                          <p:attrName>style.visibility</p:attrName>
                                        </p:attrNameLst>
                                      </p:cBhvr>
                                      <p:to>
                                        <p:strVal val="hidden"/>
                                      </p:to>
                                    </p:set>
                                  </p:childTnLst>
                                </p:cTn>
                              </p:par>
                              <p:par>
                                <p:cTn id="71" presetID="8" presetClass="emph" presetSubtype="0" fill="hold" nodeType="withEffect">
                                  <p:stCondLst>
                                    <p:cond delay="0"/>
                                  </p:stCondLst>
                                  <p:childTnLst>
                                    <p:animRot by="21600000">
                                      <p:cBhvr>
                                        <p:cTn id="72" dur="5000" fill="hold"/>
                                        <p:tgtEl>
                                          <p:spTgt spid="15"/>
                                        </p:tgtEl>
                                        <p:attrNameLst>
                                          <p:attrName>r</p:attrName>
                                        </p:attrNameLst>
                                      </p:cBhvr>
                                    </p:animRot>
                                  </p:childTnLst>
                                </p:cTn>
                              </p:par>
                              <p:par>
                                <p:cTn id="73" presetID="35" presetClass="exit" presetSubtype="0" fill="hold" nodeType="withEffect">
                                  <p:stCondLst>
                                    <p:cond delay="0"/>
                                  </p:stCondLst>
                                  <p:childTnLst>
                                    <p:animEffect transition="out" filter="fade">
                                      <p:cBhvr>
                                        <p:cTn id="74" dur="5000"/>
                                        <p:tgtEl>
                                          <p:spTgt spid="15"/>
                                        </p:tgtEl>
                                      </p:cBhvr>
                                    </p:animEffect>
                                    <p:anim calcmode="lin" valueType="num">
                                      <p:cBhvr>
                                        <p:cTn id="75" dur="5000"/>
                                        <p:tgtEl>
                                          <p:spTgt spid="15"/>
                                        </p:tgtEl>
                                        <p:attrNameLst>
                                          <p:attrName>style.rotation</p:attrName>
                                        </p:attrNameLst>
                                      </p:cBhvr>
                                      <p:tavLst>
                                        <p:tav tm="0">
                                          <p:val>
                                            <p:fltVal val="0"/>
                                          </p:val>
                                        </p:tav>
                                        <p:tav tm="100000">
                                          <p:val>
                                            <p:fltVal val="720"/>
                                          </p:val>
                                        </p:tav>
                                      </p:tavLst>
                                    </p:anim>
                                    <p:anim calcmode="lin" valueType="num">
                                      <p:cBhvr>
                                        <p:cTn id="76" dur="5000"/>
                                        <p:tgtEl>
                                          <p:spTgt spid="15"/>
                                        </p:tgtEl>
                                        <p:attrNameLst>
                                          <p:attrName>ppt_h</p:attrName>
                                        </p:attrNameLst>
                                      </p:cBhvr>
                                      <p:tavLst>
                                        <p:tav tm="0">
                                          <p:val>
                                            <p:strVal val="ppt_h"/>
                                          </p:val>
                                        </p:tav>
                                        <p:tav tm="100000">
                                          <p:val>
                                            <p:fltVal val="0"/>
                                          </p:val>
                                        </p:tav>
                                      </p:tavLst>
                                    </p:anim>
                                    <p:anim calcmode="lin" valueType="num">
                                      <p:cBhvr>
                                        <p:cTn id="77" dur="5000"/>
                                        <p:tgtEl>
                                          <p:spTgt spid="15"/>
                                        </p:tgtEl>
                                        <p:attrNameLst>
                                          <p:attrName>ppt_w</p:attrName>
                                        </p:attrNameLst>
                                      </p:cBhvr>
                                      <p:tavLst>
                                        <p:tav tm="0">
                                          <p:val>
                                            <p:strVal val="ppt_w"/>
                                          </p:val>
                                        </p:tav>
                                        <p:tav tm="100000">
                                          <p:val>
                                            <p:fltVal val="0"/>
                                          </p:val>
                                        </p:tav>
                                      </p:tavLst>
                                    </p:anim>
                                    <p:set>
                                      <p:cBhvr>
                                        <p:cTn id="78"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huevo-o-gallina.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8193" name="Rectangle 1"/>
          <p:cNvSpPr>
            <a:spLocks noChangeArrowheads="1"/>
          </p:cNvSpPr>
          <p:nvPr/>
        </p:nvSpPr>
        <p:spPr bwMode="auto">
          <a:xfrm>
            <a:off x="1691680" y="980728"/>
            <a:ext cx="709228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rPr>
              <a:t>El proyecto, que involucra el uso de la súper computadora HECTOR, busca crear un modelo de este proceso de formación de materiales.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rPr>
              <a:t>"Si el modelo creado en la computadora nos permite predecir cómo sucederán las cosas en la vida real, si entendemos los principios, podemos diseñar lo que queremos", explica el investigador.</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rPr>
              <a:t>La generación de estos modelos -que les permitió a los científicos, por primera vez, descubrir el rol de la proteína OC-17 en la formación de la cáscara del huevo- tienen una serie de aplicaciones importantes tanto en el campo de la ciencia de los materiales como en la medicina y la industria farmacéutica.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rial" pitchFamily="34" charset="0"/>
              </a:rPr>
              <a:t>Este conocimiento, por ejemplo, nos sirve para investigar la creación de huesos sintéticos e implantes que se parezcan más a las estructuras reales, que se acomoden mejor al cuerpo y que duren más tiempo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latin typeface="Arial" pitchFamily="34" charset="0"/>
              </a:rPr>
              <a:t>M. Rodger</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29773" y="5788150"/>
            <a:ext cx="1567374" cy="997261"/>
          </a:xfrm>
          <a:prstGeom prst="rect">
            <a:avLst/>
          </a:prstGeom>
          <a:noFill/>
          <a:ln w="9525">
            <a:noFill/>
            <a:miter lim="800000"/>
            <a:headEnd/>
            <a:tailEnd/>
          </a:ln>
        </p:spPr>
      </p:pic>
    </p:spTree>
  </p:cSld>
  <p:clrMapOvr>
    <a:masterClrMapping/>
  </p:clrMapOvr>
  <p:transition spd="slow" advTm="5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allina_ecologica.jpg"/>
          <p:cNvPicPr>
            <a:picLocks noChangeAspect="1" noChangeArrowheads="1"/>
          </p:cNvPicPr>
          <p:nvPr/>
        </p:nvPicPr>
        <p:blipFill>
          <a:blip r:embed="rId2" cstate="print"/>
          <a:srcRect/>
          <a:stretch>
            <a:fillRect/>
          </a:stretch>
        </p:blipFill>
        <p:spPr bwMode="auto">
          <a:xfrm>
            <a:off x="-1" y="0"/>
            <a:ext cx="937312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tab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 calcmode="lin" valueType="num">
                                      <p:cBhvr>
                                        <p:cTn id="7" dur="5000" fill="hold"/>
                                        <p:tgtEl>
                                          <p:spTgt spid="44034"/>
                                        </p:tgtEl>
                                        <p:attrNameLst>
                                          <p:attrName>ppt_w</p:attrName>
                                        </p:attrNameLst>
                                      </p:cBhvr>
                                      <p:tavLst>
                                        <p:tav tm="0">
                                          <p:val>
                                            <p:fltVal val="0"/>
                                          </p:val>
                                        </p:tav>
                                        <p:tav tm="100000">
                                          <p:val>
                                            <p:strVal val="#ppt_w"/>
                                          </p:val>
                                        </p:tav>
                                      </p:tavLst>
                                    </p:anim>
                                    <p:anim calcmode="lin" valueType="num">
                                      <p:cBhvr>
                                        <p:cTn id="8" dur="5000" fill="hold"/>
                                        <p:tgtEl>
                                          <p:spTgt spid="440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huevo_3.jpg"/>
          <p:cNvPicPr>
            <a:picLocks noChangeAspect="1" noChangeArrowheads="1"/>
          </p:cNvPicPr>
          <p:nvPr/>
        </p:nvPicPr>
        <p:blipFill>
          <a:blip r:embed="rId2" cstate="print"/>
          <a:srcRect/>
          <a:stretch>
            <a:fillRect/>
          </a:stretch>
        </p:blipFill>
        <p:spPr bwMode="auto">
          <a:xfrm>
            <a:off x="0" y="-1"/>
            <a:ext cx="9144000" cy="6987401"/>
          </a:xfrm>
          <a:prstGeom prst="rect">
            <a:avLst/>
          </a:prstGeom>
          <a:noFill/>
        </p:spPr>
      </p:pic>
      <p:sp>
        <p:nvSpPr>
          <p:cNvPr id="5" name="4 Lágrima"/>
          <p:cNvSpPr/>
          <p:nvPr/>
        </p:nvSpPr>
        <p:spPr>
          <a:xfrm rot="5161470">
            <a:off x="1474788" y="255587"/>
            <a:ext cx="2852738" cy="3027363"/>
          </a:xfrm>
          <a:prstGeom prst="teardrop">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p>
        </p:txBody>
      </p:sp>
      <p:sp>
        <p:nvSpPr>
          <p:cNvPr id="6" name="5 Lágrima"/>
          <p:cNvSpPr/>
          <p:nvPr/>
        </p:nvSpPr>
        <p:spPr>
          <a:xfrm>
            <a:off x="1476375" y="3213100"/>
            <a:ext cx="3044825" cy="2949575"/>
          </a:xfrm>
          <a:prstGeom prst="teardrop">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1076764">
            <a:off x="4538663" y="255588"/>
            <a:ext cx="3149600" cy="2860675"/>
          </a:xfrm>
          <a:prstGeom prst="teardrop">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5845238">
            <a:off x="4514851" y="3132137"/>
            <a:ext cx="3084512" cy="2957513"/>
          </a:xfrm>
          <a:prstGeom prst="teardrop">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0-#ppt_w/2"/>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1+#ppt_w/2"/>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1+#ppt_w/2"/>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par>
                                <p:cTn id="21" presetID="2" presetClass="exit" presetSubtype="6" fill="hold" nodeType="withEffect">
                                  <p:stCondLst>
                                    <p:cond delay="0"/>
                                  </p:stCondLst>
                                  <p:childTnLst>
                                    <p:anim calcmode="lin" valueType="num">
                                      <p:cBhvr additive="base">
                                        <p:cTn id="22" dur="5000"/>
                                        <p:tgtEl>
                                          <p:spTgt spid="5"/>
                                        </p:tgtEl>
                                        <p:attrNameLst>
                                          <p:attrName>ppt_x</p:attrName>
                                        </p:attrNameLst>
                                      </p:cBhvr>
                                      <p:tavLst>
                                        <p:tav tm="0">
                                          <p:val>
                                            <p:strVal val="ppt_x"/>
                                          </p:val>
                                        </p:tav>
                                        <p:tav tm="100000">
                                          <p:val>
                                            <p:strVal val="1+ppt_w/2"/>
                                          </p:val>
                                        </p:tav>
                                      </p:tavLst>
                                    </p:anim>
                                    <p:anim calcmode="lin" valueType="num">
                                      <p:cBhvr additive="base">
                                        <p:cTn id="23" dur="5000"/>
                                        <p:tgtEl>
                                          <p:spTgt spid="5"/>
                                        </p:tgtEl>
                                        <p:attrNameLst>
                                          <p:attrName>ppt_y</p:attrName>
                                        </p:attrNameLst>
                                      </p:cBhvr>
                                      <p:tavLst>
                                        <p:tav tm="0">
                                          <p:val>
                                            <p:strVal val="ppt_y"/>
                                          </p:val>
                                        </p:tav>
                                        <p:tav tm="100000">
                                          <p:val>
                                            <p:strVal val="1+ppt_h/2"/>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9" fill="hold" nodeType="withEffect">
                                  <p:stCondLst>
                                    <p:cond delay="0"/>
                                  </p:stCondLst>
                                  <p:childTnLst>
                                    <p:anim calcmode="lin" valueType="num">
                                      <p:cBhvr additive="base">
                                        <p:cTn id="26" dur="5000"/>
                                        <p:tgtEl>
                                          <p:spTgt spid="8"/>
                                        </p:tgtEl>
                                        <p:attrNameLst>
                                          <p:attrName>ppt_x</p:attrName>
                                        </p:attrNameLst>
                                      </p:cBhvr>
                                      <p:tavLst>
                                        <p:tav tm="0">
                                          <p:val>
                                            <p:strVal val="ppt_x"/>
                                          </p:val>
                                        </p:tav>
                                        <p:tav tm="100000">
                                          <p:val>
                                            <p:strVal val="0-ppt_w/2"/>
                                          </p:val>
                                        </p:tav>
                                      </p:tavLst>
                                    </p:anim>
                                    <p:anim calcmode="lin" valueType="num">
                                      <p:cBhvr additive="base">
                                        <p:cTn id="27" dur="5000"/>
                                        <p:tgtEl>
                                          <p:spTgt spid="8"/>
                                        </p:tgtEl>
                                        <p:attrNameLst>
                                          <p:attrName>ppt_y</p:attrName>
                                        </p:attrNameLst>
                                      </p:cBhvr>
                                      <p:tavLst>
                                        <p:tav tm="0">
                                          <p:val>
                                            <p:strVal val="ppt_y"/>
                                          </p:val>
                                        </p:tav>
                                        <p:tav tm="100000">
                                          <p:val>
                                            <p:strVal val="0-ppt_h/2"/>
                                          </p:val>
                                        </p:tav>
                                      </p:tavLst>
                                    </p:anim>
                                    <p:set>
                                      <p:cBhvr>
                                        <p:cTn id="28" dur="1" fill="hold">
                                          <p:stCondLst>
                                            <p:cond delay="4999"/>
                                          </p:stCondLst>
                                        </p:cTn>
                                        <p:tgtEl>
                                          <p:spTgt spid="8"/>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5000"/>
                                        <p:tgtEl>
                                          <p:spTgt spid="7"/>
                                        </p:tgtEl>
                                        <p:attrNameLst>
                                          <p:attrName>ppt_x</p:attrName>
                                        </p:attrNameLst>
                                      </p:cBhvr>
                                      <p:tavLst>
                                        <p:tav tm="0">
                                          <p:val>
                                            <p:strVal val="ppt_x"/>
                                          </p:val>
                                        </p:tav>
                                        <p:tav tm="100000">
                                          <p:val>
                                            <p:strVal val="0-ppt_w/2"/>
                                          </p:val>
                                        </p:tav>
                                      </p:tavLst>
                                    </p:anim>
                                    <p:anim calcmode="lin" valueType="num">
                                      <p:cBhvr additive="base">
                                        <p:cTn id="31" dur="5000"/>
                                        <p:tgtEl>
                                          <p:spTgt spid="7"/>
                                        </p:tgtEl>
                                        <p:attrNameLst>
                                          <p:attrName>ppt_y</p:attrName>
                                        </p:attrNameLst>
                                      </p:cBhvr>
                                      <p:tavLst>
                                        <p:tav tm="0">
                                          <p:val>
                                            <p:strVal val="ppt_y"/>
                                          </p:val>
                                        </p:tav>
                                        <p:tav tm="100000">
                                          <p:val>
                                            <p:strVal val="1+ppt_h/2"/>
                                          </p:val>
                                        </p:tav>
                                      </p:tavLst>
                                    </p:anim>
                                    <p:set>
                                      <p:cBhvr>
                                        <p:cTn id="32" dur="1" fill="hold">
                                          <p:stCondLst>
                                            <p:cond delay="4999"/>
                                          </p:stCondLst>
                                        </p:cTn>
                                        <p:tgtEl>
                                          <p:spTgt spid="7"/>
                                        </p:tgtEl>
                                        <p:attrNameLst>
                                          <p:attrName>style.visibility</p:attrName>
                                        </p:attrNameLst>
                                      </p:cBhvr>
                                      <p:to>
                                        <p:strVal val="hidden"/>
                                      </p:to>
                                    </p:set>
                                  </p:childTnLst>
                                </p:cTn>
                              </p:par>
                              <p:par>
                                <p:cTn id="33" presetID="2" presetClass="exit" presetSubtype="3" fill="hold" nodeType="withEffect">
                                  <p:stCondLst>
                                    <p:cond delay="0"/>
                                  </p:stCondLst>
                                  <p:childTnLst>
                                    <p:anim calcmode="lin" valueType="num">
                                      <p:cBhvr additive="base">
                                        <p:cTn id="34" dur="5000"/>
                                        <p:tgtEl>
                                          <p:spTgt spid="6"/>
                                        </p:tgtEl>
                                        <p:attrNameLst>
                                          <p:attrName>ppt_x</p:attrName>
                                        </p:attrNameLst>
                                      </p:cBhvr>
                                      <p:tavLst>
                                        <p:tav tm="0">
                                          <p:val>
                                            <p:strVal val="ppt_x"/>
                                          </p:val>
                                        </p:tav>
                                        <p:tav tm="100000">
                                          <p:val>
                                            <p:strVal val="1+ppt_w/2"/>
                                          </p:val>
                                        </p:tav>
                                      </p:tavLst>
                                    </p:anim>
                                    <p:anim calcmode="lin" valueType="num">
                                      <p:cBhvr additive="base">
                                        <p:cTn id="35" dur="5000"/>
                                        <p:tgtEl>
                                          <p:spTgt spid="6"/>
                                        </p:tgtEl>
                                        <p:attrNameLst>
                                          <p:attrName>ppt_y</p:attrName>
                                        </p:attrNameLst>
                                      </p:cBhvr>
                                      <p:tavLst>
                                        <p:tav tm="0">
                                          <p:val>
                                            <p:strVal val="ppt_y"/>
                                          </p:val>
                                        </p:tav>
                                        <p:tav tm="100000">
                                          <p:val>
                                            <p:strVal val="0-ppt_h/2"/>
                                          </p:val>
                                        </p:tav>
                                      </p:tavLst>
                                    </p:anim>
                                    <p:set>
                                      <p:cBhvr>
                                        <p:cTn id="36" dur="1" fill="hold">
                                          <p:stCondLst>
                                            <p:cond delay="4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5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5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5000" fill="hold"/>
                                        <p:tgtEl>
                                          <p:spTgt spid="8"/>
                                        </p:tgtEl>
                                        <p:attrNameLst>
                                          <p:attrName>r</p:attrName>
                                        </p:attrNameLst>
                                      </p:cBhvr>
                                    </p:animRot>
                                  </p:childTnLst>
                                </p:cTn>
                              </p:par>
                              <p:par>
                                <p:cTn id="45" presetID="23" presetClass="entr" presetSubtype="3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0" fill="hold"/>
                                        <p:tgtEl>
                                          <p:spTgt spid="10"/>
                                        </p:tgtEl>
                                        <p:attrNameLst>
                                          <p:attrName>ppt_w</p:attrName>
                                        </p:attrNameLst>
                                      </p:cBhvr>
                                      <p:tavLst>
                                        <p:tav tm="0">
                                          <p:val>
                                            <p:strVal val="4*#ppt_w"/>
                                          </p:val>
                                        </p:tav>
                                        <p:tav tm="100000">
                                          <p:val>
                                            <p:strVal val="#ppt_w"/>
                                          </p:val>
                                        </p:tav>
                                      </p:tavLst>
                                    </p:anim>
                                    <p:anim calcmode="lin" valueType="num">
                                      <p:cBhvr>
                                        <p:cTn id="48" dur="5000" fill="hold"/>
                                        <p:tgtEl>
                                          <p:spTgt spid="10"/>
                                        </p:tgtEl>
                                        <p:attrNameLst>
                                          <p:attrName>ppt_h</p:attrName>
                                        </p:attrNameLst>
                                      </p:cBhvr>
                                      <p:tavLst>
                                        <p:tav tm="0">
                                          <p:val>
                                            <p:strVal val="4*#ppt_h"/>
                                          </p:val>
                                        </p:tav>
                                        <p:tav tm="100000">
                                          <p:val>
                                            <p:strVal val="#ppt_h"/>
                                          </p:val>
                                        </p:tav>
                                      </p:tavLst>
                                    </p:anim>
                                  </p:childTnLst>
                                </p:cTn>
                              </p:par>
                              <p:par>
                                <p:cTn id="49" presetID="9" presetClass="emph" presetSubtype="0" nodeType="withEffect">
                                  <p:stCondLst>
                                    <p:cond delay="0"/>
                                  </p:stCondLst>
                                  <p:childTnLst>
                                    <p:set>
                                      <p:cBhvr rctx="PPT">
                                        <p:cTn id="50" dur="indefinite"/>
                                        <p:tgtEl>
                                          <p:spTgt spid="11"/>
                                        </p:tgtEl>
                                        <p:attrNameLst>
                                          <p:attrName>style.opacity</p:attrName>
                                        </p:attrNameLst>
                                      </p:cBhvr>
                                      <p:to>
                                        <p:strVal val="0.25"/>
                                      </p:to>
                                    </p:set>
                                    <p:animEffect filter="image" prLst="opacity: 0.25">
                                      <p:cBhvr rctx="IE">
                                        <p:cTn id="51" dur="indefinite"/>
                                        <p:tgtEl>
                                          <p:spTgt spid="11"/>
                                        </p:tgtEl>
                                      </p:cBhvr>
                                    </p:animEffect>
                                  </p:childTnLst>
                                </p:cTn>
                              </p:par>
                              <p:par>
                                <p:cTn id="52" presetID="6" presetClass="exit" presetSubtype="32" fill="hold" nodeType="withEffect">
                                  <p:stCondLst>
                                    <p:cond delay="0"/>
                                  </p:stCondLst>
                                  <p:childTnLst>
                                    <p:animEffect transition="out" filter="circle(out)">
                                      <p:cBhvr>
                                        <p:cTn id="53" dur="2000"/>
                                        <p:tgtEl>
                                          <p:spTgt spid="11"/>
                                        </p:tgtEl>
                                      </p:cBhvr>
                                    </p:animEffect>
                                    <p:set>
                                      <p:cBhvr>
                                        <p:cTn id="54" dur="1" fill="hold">
                                          <p:stCondLst>
                                            <p:cond delay="1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187624" y="1772816"/>
            <a:ext cx="7380312" cy="3724096"/>
          </a:xfrm>
          <a:prstGeom prst="rect">
            <a:avLst/>
          </a:prstGeom>
        </p:spPr>
        <p:txBody>
          <a:bodyPr wrap="square">
            <a:spAutoFit/>
          </a:bodyPr>
          <a:lstStyle/>
          <a:p>
            <a:r>
              <a:rPr lang="es-ES" sz="2400" b="1" i="1" dirty="0" smtClean="0">
                <a:latin typeface="Arial Unicode MS" pitchFamily="34" charset="-128"/>
                <a:ea typeface="Arial Unicode MS" pitchFamily="34" charset="-128"/>
                <a:cs typeface="Arial Unicode MS" pitchFamily="34" charset="-128"/>
              </a:rPr>
              <a:t>La conclusión más importante, destaca el equipo, “es que ahora nuestros modelos de computadora son lo suficientemente buenos para analizar algo tan complejo como la formación biológica de un material y brindarnos información sobre el proceso”, concluye el científico.</a:t>
            </a:r>
          </a:p>
          <a:p>
            <a:r>
              <a:rPr lang="es-ES" sz="2400" b="1" i="1" dirty="0" smtClean="0">
                <a:latin typeface="Arial Unicode MS" pitchFamily="34" charset="-128"/>
                <a:ea typeface="Arial Unicode MS" pitchFamily="34" charset="-128"/>
                <a:cs typeface="Arial Unicode MS" pitchFamily="34" charset="-128"/>
              </a:rPr>
              <a:t>Y para aquellos a los que la pregunta sobre el huevo y la gallina les quitaba el sueño, esta investigación ya les dio la respuesta que tanto buscaban.</a:t>
            </a:r>
          </a:p>
          <a:p>
            <a:r>
              <a:rPr lang="es-ES" sz="2000" b="1" i="1" dirty="0" smtClean="0">
                <a:latin typeface="Arial Unicode MS" pitchFamily="34" charset="-128"/>
                <a:ea typeface="Arial Unicode MS" pitchFamily="34" charset="-128"/>
                <a:cs typeface="Arial Unicode MS" pitchFamily="34" charset="-128"/>
              </a:rPr>
              <a:t>FUENTE: </a:t>
            </a:r>
            <a:r>
              <a:rPr lang="es-ES" sz="2000" b="1" i="1" dirty="0" smtClean="0">
                <a:latin typeface="Arial Unicode MS" pitchFamily="34" charset="-128"/>
                <a:ea typeface="Arial Unicode MS" pitchFamily="34" charset="-128"/>
                <a:cs typeface="Arial Unicode MS" pitchFamily="34" charset="-128"/>
                <a:hlinkClick r:id="rId3" tooltip="BBC Mundo"/>
              </a:rPr>
              <a:t>BBC MUNDO</a:t>
            </a:r>
            <a:endParaRPr lang="es-ES" sz="2000" b="1" i="1" dirty="0">
              <a:latin typeface="Arial Unicode MS" pitchFamily="34" charset="-128"/>
              <a:ea typeface="Arial Unicode MS" pitchFamily="34" charset="-128"/>
              <a:cs typeface="Arial Unicode MS" pitchFamily="34" charset="-128"/>
            </a:endParaRPr>
          </a:p>
        </p:txBody>
      </p:sp>
      <p:pic>
        <p:nvPicPr>
          <p:cNvPr id="4"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29773" y="5788150"/>
            <a:ext cx="1567374" cy="997261"/>
          </a:xfrm>
          <a:prstGeom prst="rect">
            <a:avLst/>
          </a:prstGeom>
          <a:noFill/>
          <a:ln w="9525">
            <a:noFill/>
            <a:miter lim="800000"/>
            <a:headEnd/>
            <a:tailEnd/>
          </a:ln>
        </p:spPr>
      </p:pic>
    </p:spTree>
  </p:cSld>
  <p:clrMapOvr>
    <a:masterClrMapping/>
  </p:clrMapOvr>
  <p:transition spd="slow" advTm="3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317564_539522236074456_1777510549_n.jpg"/>
          <p:cNvPicPr>
            <a:picLocks noChangeAspect="1" noChangeArrowheads="1"/>
          </p:cNvPicPr>
          <p:nvPr/>
        </p:nvPicPr>
        <p:blipFill>
          <a:blip r:embed="rId2" cstate="print"/>
          <a:srcRect/>
          <a:stretch>
            <a:fillRect/>
          </a:stretch>
        </p:blipFill>
        <p:spPr bwMode="auto">
          <a:xfrm>
            <a:off x="-1" y="0"/>
            <a:ext cx="923636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GRANJ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475656" y="692696"/>
            <a:ext cx="7344816" cy="5940088"/>
          </a:xfrm>
          <a:prstGeom prst="rect">
            <a:avLst/>
          </a:prstGeom>
        </p:spPr>
        <p:txBody>
          <a:bodyPr wrap="square">
            <a:spAutoFit/>
          </a:bodyPr>
          <a:lstStyle/>
          <a:p>
            <a:r>
              <a:rPr lang="es-ES" sz="2000" i="1" dirty="0" smtClean="0">
                <a:latin typeface="Arial Unicode MS" pitchFamily="34" charset="-128"/>
                <a:ea typeface="Arial Unicode MS" pitchFamily="34" charset="-128"/>
                <a:cs typeface="Arial Unicode MS" pitchFamily="34" charset="-128"/>
              </a:rPr>
              <a:t>Hay consenso científico, de acuerdo a la teoría de la evolución de Darwin, de que lo que hoy conocemos como gallina evolucionó desde otra especie de ave y, si como decíamos, la información genética no puede ser modificada en vida, la mutación necesariamente se tiene que haber dado en un embrión dentro de un huevo preexistente.</a:t>
            </a:r>
          </a:p>
          <a:p>
            <a:r>
              <a:rPr lang="es-ES" sz="2000" i="1" dirty="0" smtClean="0">
                <a:latin typeface="Arial Unicode MS" pitchFamily="34" charset="-128"/>
                <a:ea typeface="Arial Unicode MS" pitchFamily="34" charset="-128"/>
                <a:cs typeface="Arial Unicode MS" pitchFamily="34" charset="-128"/>
              </a:rPr>
              <a:t>De todas maneras, esta teoría deja algunas dudas, ya que no puede surgir una nueva especie de ave (en particular las gallinas) desde un único huevo modificado genéticamente, es decir, que necesariamente tiene que haberse creado una población de huevos modificados genéticamente que constituyeran el nacimiento de muchas gallinas y así el surgimiento de una nueva especie, algo que suena menos probable y más difícil de probar.</a:t>
            </a:r>
          </a:p>
          <a:p>
            <a:r>
              <a:rPr lang="es-ES" sz="2000" i="1" dirty="0" smtClean="0">
                <a:latin typeface="Arial Unicode MS" pitchFamily="34" charset="-128"/>
                <a:ea typeface="Arial Unicode MS" pitchFamily="34" charset="-128"/>
                <a:cs typeface="Arial Unicode MS" pitchFamily="34" charset="-128"/>
              </a:rPr>
              <a:t>Lo cierto es que este enigma resultó tan interesante que, como toda pregunta que vale la pena formular, más que respuestas claras y concretas despertó debates y análisis tanto filosóficos como científicos, lo que siempre es bienvenido.</a:t>
            </a:r>
          </a:p>
          <a:p>
            <a:r>
              <a:rPr lang="es-ES" sz="2000" b="1" i="1" dirty="0" smtClean="0">
                <a:latin typeface="Arial Unicode MS" pitchFamily="34" charset="-128"/>
                <a:ea typeface="Arial Unicode MS" pitchFamily="34" charset="-128"/>
                <a:cs typeface="Arial Unicode MS" pitchFamily="34" charset="-128"/>
              </a:rPr>
              <a:t>¿Qué creen ustedes, fue primero el huevo o la gallina?</a:t>
            </a:r>
            <a:endParaRPr lang="es-ES" sz="2000" b="1" i="1" dirty="0">
              <a:latin typeface="Arial Unicode MS" pitchFamily="34" charset="-128"/>
              <a:ea typeface="Arial Unicode MS" pitchFamily="34" charset="-128"/>
              <a:cs typeface="Arial Unicode MS" pitchFamily="34" charset="-128"/>
            </a:endParaRPr>
          </a:p>
        </p:txBody>
      </p:sp>
      <p:pic>
        <p:nvPicPr>
          <p:cNvPr id="4"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29773" y="5788150"/>
            <a:ext cx="1567374" cy="997261"/>
          </a:xfrm>
          <a:prstGeom prst="rect">
            <a:avLst/>
          </a:prstGeom>
          <a:noFill/>
          <a:ln w="9525">
            <a:noFill/>
            <a:miter lim="800000"/>
            <a:headEnd/>
            <a:tailEnd/>
          </a:ln>
        </p:spPr>
      </p:pic>
    </p:spTree>
  </p:cSld>
  <p:clrMapOvr>
    <a:masterClrMapping/>
  </p:clrMapOvr>
  <p:transition spd="slow" advTm="52000">
    <p:blinds dir="vert"/>
    <p:sndAc>
      <p:stSnd>
        <p:snd r:embed="rId2" name="JSepulvedaCerezoro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que-fue-primero-el-huevo-o-la-gallina-3.jpg"/>
          <p:cNvPicPr>
            <a:picLocks noChangeAspect="1" noChangeArrowheads="1"/>
          </p:cNvPicPr>
          <p:nvPr/>
        </p:nvPicPr>
        <p:blipFill>
          <a:blip r:embed="rId2" cstate="print"/>
          <a:srcRect/>
          <a:stretch>
            <a:fillRect/>
          </a:stretch>
        </p:blipFill>
        <p:spPr bwMode="auto">
          <a:xfrm>
            <a:off x="0" y="0"/>
            <a:ext cx="9509729" cy="6858000"/>
          </a:xfrm>
          <a:prstGeom prst="rect">
            <a:avLst/>
          </a:prstGeom>
          <a:noFill/>
        </p:spPr>
      </p:pic>
      <p:pic>
        <p:nvPicPr>
          <p:cNvPr id="3" name="Picture 3" descr="illusion-015"/>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8" presetClass="exit" presetSubtype="32" fill="hold" nodeType="withEffect">
                                  <p:stCondLst>
                                    <p:cond delay="0"/>
                                  </p:stCondLst>
                                  <p:childTnLst>
                                    <p:animEffect transition="out" filter="diamond(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la gallina de los Huevos de oro.jpg"/>
          <p:cNvPicPr>
            <a:picLocks noChangeAspect="1" noChangeArrowheads="1"/>
          </p:cNvPicPr>
          <p:nvPr/>
        </p:nvPicPr>
        <p:blipFill>
          <a:blip r:embed="rId2" cstate="print"/>
          <a:srcRect/>
          <a:stretch>
            <a:fillRect/>
          </a:stretch>
        </p:blipFill>
        <p:spPr bwMode="auto">
          <a:xfrm>
            <a:off x="1331640" y="0"/>
            <a:ext cx="6408712" cy="6408712"/>
          </a:xfrm>
          <a:prstGeom prst="rect">
            <a:avLst/>
          </a:prstGeom>
          <a:noFill/>
        </p:spPr>
      </p:pic>
      <p:sp>
        <p:nvSpPr>
          <p:cNvPr id="4" name="3 Rectángulo"/>
          <p:cNvSpPr/>
          <p:nvPr/>
        </p:nvSpPr>
        <p:spPr>
          <a:xfrm>
            <a:off x="0" y="476672"/>
            <a:ext cx="9144000" cy="5760640"/>
          </a:xfrm>
          <a:prstGeom prst="rect">
            <a:avLst/>
          </a:prstGeom>
          <a:solidFill>
            <a:schemeClr val="accent6">
              <a:lumMod val="75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9144000" cy="549275"/>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237288"/>
            <a:ext cx="9144000" cy="62071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13" presetClass="exit" presetSubtype="32" fill="hold"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ntr" presetSubtype="5" repeatCount="2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5"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down)">
                                      <p:cBhvr>
                                        <p:cTn id="16" dur="5000"/>
                                        <p:tgtEl>
                                          <p:spTgt spid="9"/>
                                        </p:tgtEl>
                                      </p:cBhvr>
                                    </p:animEffec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fltVal val="0"/>
                                          </p:val>
                                        </p:tav>
                                        <p:tav tm="100000">
                                          <p:val>
                                            <p:strVal val="#ppt_w"/>
                                          </p:val>
                                        </p:tav>
                                      </p:tavLst>
                                    </p:anim>
                                    <p:anim calcmode="lin" valueType="num">
                                      <p:cBhvr>
                                        <p:cTn id="20"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QUE FUE PRIMERO EL HUEVO O LA GALL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¿QUE FUE PRIMERO EL HUEVO O LA GALLINA</Template>
  <TotalTime>31</TotalTime>
  <Words>1059</Words>
  <Application>Microsoft Office PowerPoint</Application>
  <PresentationFormat>Presentación en pantalla (4:3)</PresentationFormat>
  <Paragraphs>76</Paragraphs>
  <Slides>44</Slides>
  <Notes>2</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¿QUE FUE PRIMERO EL HUEVO O LA GALLINA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2015-02-02T14:48:03Z</dcterms:created>
  <dcterms:modified xsi:type="dcterms:W3CDTF">2015-02-02T15:19:06Z</dcterms:modified>
</cp:coreProperties>
</file>