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6" r:id="rId2"/>
    <p:sldMasterId id="2147483659" r:id="rId3"/>
  </p:sldMasterIdLst>
  <p:notesMasterIdLst>
    <p:notesMasterId r:id="rId15"/>
  </p:notesMasterIdLst>
  <p:sldIdLst>
    <p:sldId id="311" r:id="rId4"/>
    <p:sldId id="318" r:id="rId5"/>
    <p:sldId id="348" r:id="rId6"/>
    <p:sldId id="352" r:id="rId7"/>
    <p:sldId id="357" r:id="rId8"/>
    <p:sldId id="358" r:id="rId9"/>
    <p:sldId id="356" r:id="rId10"/>
    <p:sldId id="359" r:id="rId11"/>
    <p:sldId id="323" r:id="rId12"/>
    <p:sldId id="321" r:id="rId13"/>
    <p:sldId id="360" r:id="rId14"/>
  </p:sldIdLst>
  <p:sldSz cx="10801350" cy="7334250"/>
  <p:notesSz cx="6858000" cy="9144000"/>
  <p:defaultTextStyle>
    <a:defPPr>
      <a:defRPr lang="es-ES"/>
    </a:defPPr>
    <a:lvl1pPr marL="0" algn="l" defTabSz="1036201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518100" algn="l" defTabSz="1036201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036201" algn="l" defTabSz="1036201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554300" algn="l" defTabSz="1036201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072400" algn="l" defTabSz="1036201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590500" algn="l" defTabSz="1036201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3108601" algn="l" defTabSz="1036201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626700" algn="l" defTabSz="1036201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4144800" algn="l" defTabSz="1036201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H4PsBkfKtCW2spo6MdMgA==" hashData="5k8Vu05QgnLyzcyKMMlQ9onQZJ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1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468" y="204"/>
      </p:cViewPr>
      <p:guideLst>
        <p:guide orient="horz" pos="2311"/>
        <p:guide pos="340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91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B32213-6444-4ADA-87CB-BA29E8A47BBD}" type="datetimeFigureOut">
              <a:rPr lang="es-ES" smtClean="0"/>
              <a:t>17/10/2017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04875" y="685800"/>
            <a:ext cx="50482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C0DC0A-3CAE-4131-8C49-B937CCDEB5E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312449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C0DC0A-3CAE-4131-8C49-B937CCDEB5ED}" type="slidenum">
              <a:rPr lang="es-ES" smtClean="0"/>
              <a:t>10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701392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278372"/>
            <a:ext cx="9181148" cy="157211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4" y="4156075"/>
            <a:ext cx="7560945" cy="187430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181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362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54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72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90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086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26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44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7D8E3-EE64-46A7-8274-20C568A86909}" type="datetimeFigureOut">
              <a:rPr lang="es-ES" smtClean="0"/>
              <a:t>17/10/2017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1AB24-52F6-45B3-80B1-C098462CC5A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478533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7D8E3-EE64-46A7-8274-20C568A86909}" type="datetimeFigureOut">
              <a:rPr lang="es-ES" smtClean="0"/>
              <a:t>17/10/2017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1AB24-52F6-45B3-80B1-C098462CC5A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684651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68" y="1711326"/>
            <a:ext cx="4770596" cy="4840266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6" y="1711326"/>
            <a:ext cx="4770596" cy="4840266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7D8E3-EE64-46A7-8274-20C568A86909}" type="datetimeFigureOut">
              <a:rPr lang="es-ES" smtClean="0"/>
              <a:t>17/10/2017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1AB24-52F6-45B3-80B1-C098462CC5A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899809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7D8E3-EE64-46A7-8274-20C568A86909}" type="datetimeFigureOut">
              <a:rPr lang="es-ES" smtClean="0"/>
              <a:t>17/10/2017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1AB24-52F6-45B3-80B1-C098462CC5A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25891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09625" y="2278063"/>
            <a:ext cx="9182100" cy="157321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838" y="4156075"/>
            <a:ext cx="7559675" cy="187483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A8D0B-3B63-4C21-B43A-59533620446F}" type="datetimeFigureOut">
              <a:rPr lang="es-ES" smtClean="0"/>
              <a:t>17/10/2017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A84BC-BA0F-44E1-8E29-E84E5FD580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108284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991694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278388"/>
            <a:ext cx="9181148" cy="1572110"/>
          </a:xfrm>
          <a:prstGeom prst="rect">
            <a:avLst/>
          </a:prstGeom>
        </p:spPr>
        <p:txBody>
          <a:bodyPr lIns="103365" tIns="51680" rIns="103365" bIns="5168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3" y="4156076"/>
            <a:ext cx="7560945" cy="1874309"/>
          </a:xfrm>
          <a:prstGeom prst="rect">
            <a:avLst/>
          </a:prstGeom>
        </p:spPr>
        <p:txBody>
          <a:bodyPr lIns="103365" tIns="51680" rIns="103365" bIns="51680"/>
          <a:lstStyle>
            <a:lvl1pPr marL="0" indent="0" algn="ctr">
              <a:buNone/>
              <a:defRPr/>
            </a:lvl1pPr>
            <a:lvl2pPr marL="516817" indent="0" algn="ctr">
              <a:buNone/>
              <a:defRPr/>
            </a:lvl2pPr>
            <a:lvl3pPr marL="1033640" indent="0" algn="ctr">
              <a:buNone/>
              <a:defRPr/>
            </a:lvl3pPr>
            <a:lvl4pPr marL="1550456" indent="0" algn="ctr">
              <a:buNone/>
              <a:defRPr/>
            </a:lvl4pPr>
            <a:lvl5pPr marL="2067274" indent="0" algn="ctr">
              <a:buNone/>
              <a:defRPr/>
            </a:lvl5pPr>
            <a:lvl6pPr marL="2584104" indent="0" algn="ctr">
              <a:buNone/>
              <a:defRPr/>
            </a:lvl6pPr>
            <a:lvl7pPr marL="3100913" indent="0" algn="ctr">
              <a:buNone/>
              <a:defRPr/>
            </a:lvl7pPr>
            <a:lvl8pPr marL="3617726" indent="0" algn="ctr">
              <a:buNone/>
              <a:defRPr/>
            </a:lvl8pPr>
            <a:lvl9pPr marL="4134549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11898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93740"/>
            <a:ext cx="9721215" cy="1222376"/>
          </a:xfrm>
          <a:prstGeom prst="rect">
            <a:avLst/>
          </a:prstGeom>
        </p:spPr>
        <p:txBody>
          <a:bodyPr lIns="103365" tIns="51680" rIns="103365" bIns="5168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40072" y="1711326"/>
            <a:ext cx="9721215" cy="4840267"/>
          </a:xfrm>
          <a:prstGeom prst="rect">
            <a:avLst/>
          </a:prstGeom>
        </p:spPr>
        <p:txBody>
          <a:bodyPr lIns="103365" tIns="51680" rIns="103365" bIns="5168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59006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712940"/>
            <a:ext cx="9181148" cy="1456665"/>
          </a:xfrm>
          <a:prstGeom prst="rect">
            <a:avLst/>
          </a:prstGeom>
        </p:spPr>
        <p:txBody>
          <a:bodyPr lIns="103365" tIns="51680" rIns="103365" bIns="51680" anchor="t"/>
          <a:lstStyle>
            <a:lvl1pPr algn="l">
              <a:defRPr sz="45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3108572"/>
            <a:ext cx="9181148" cy="1604367"/>
          </a:xfrm>
          <a:prstGeom prst="rect">
            <a:avLst/>
          </a:prstGeom>
        </p:spPr>
        <p:txBody>
          <a:bodyPr lIns="103365" tIns="51680" rIns="103365" bIns="51680" anchor="b"/>
          <a:lstStyle>
            <a:lvl1pPr marL="0" indent="0">
              <a:buNone/>
              <a:defRPr sz="2300"/>
            </a:lvl1pPr>
            <a:lvl2pPr marL="516817" indent="0">
              <a:buNone/>
              <a:defRPr sz="2000"/>
            </a:lvl2pPr>
            <a:lvl3pPr marL="1033640" indent="0">
              <a:buNone/>
              <a:defRPr sz="1800"/>
            </a:lvl3pPr>
            <a:lvl4pPr marL="1550456" indent="0">
              <a:buNone/>
              <a:defRPr sz="1600"/>
            </a:lvl4pPr>
            <a:lvl5pPr marL="2067274" indent="0">
              <a:buNone/>
              <a:defRPr sz="1600"/>
            </a:lvl5pPr>
            <a:lvl6pPr marL="2584104" indent="0">
              <a:buNone/>
              <a:defRPr sz="1600"/>
            </a:lvl6pPr>
            <a:lvl7pPr marL="3100913" indent="0">
              <a:buNone/>
              <a:defRPr sz="1600"/>
            </a:lvl7pPr>
            <a:lvl8pPr marL="3617726" indent="0">
              <a:buNone/>
              <a:defRPr sz="1600"/>
            </a:lvl8pPr>
            <a:lvl9pPr marL="4134549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98599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93740"/>
            <a:ext cx="9721215" cy="1222376"/>
          </a:xfrm>
          <a:prstGeom prst="rect">
            <a:avLst/>
          </a:prstGeom>
        </p:spPr>
        <p:txBody>
          <a:bodyPr lIns="103365" tIns="51680" rIns="103365" bIns="5168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71" y="1711326"/>
            <a:ext cx="4770596" cy="4840267"/>
          </a:xfrm>
          <a:prstGeom prst="rect">
            <a:avLst/>
          </a:prstGeom>
        </p:spPr>
        <p:txBody>
          <a:bodyPr lIns="103365" tIns="51680" rIns="103365" bIns="51680"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9" y="1711326"/>
            <a:ext cx="4770596" cy="4840267"/>
          </a:xfrm>
          <a:prstGeom prst="rect">
            <a:avLst/>
          </a:prstGeom>
        </p:spPr>
        <p:txBody>
          <a:bodyPr lIns="103365" tIns="51680" rIns="103365" bIns="51680"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6894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93740"/>
            <a:ext cx="9721215" cy="1222376"/>
          </a:xfrm>
          <a:prstGeom prst="rect">
            <a:avLst/>
          </a:prstGeom>
        </p:spPr>
        <p:txBody>
          <a:bodyPr lIns="103365" tIns="51680" rIns="103365" bIns="51680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70" y="1641719"/>
            <a:ext cx="4772472" cy="684192"/>
          </a:xfrm>
          <a:prstGeom prst="rect">
            <a:avLst/>
          </a:prstGeom>
        </p:spPr>
        <p:txBody>
          <a:bodyPr lIns="103365" tIns="51680" rIns="103365" bIns="51680" anchor="b"/>
          <a:lstStyle>
            <a:lvl1pPr marL="0" indent="0">
              <a:buNone/>
              <a:defRPr sz="2800" b="1"/>
            </a:lvl1pPr>
            <a:lvl2pPr marL="516817" indent="0">
              <a:buNone/>
              <a:defRPr sz="2300" b="1"/>
            </a:lvl2pPr>
            <a:lvl3pPr marL="1033640" indent="0">
              <a:buNone/>
              <a:defRPr sz="2000" b="1"/>
            </a:lvl3pPr>
            <a:lvl4pPr marL="1550456" indent="0">
              <a:buNone/>
              <a:defRPr sz="1800" b="1"/>
            </a:lvl4pPr>
            <a:lvl5pPr marL="2067274" indent="0">
              <a:buNone/>
              <a:defRPr sz="1800" b="1"/>
            </a:lvl5pPr>
            <a:lvl6pPr marL="2584104" indent="0">
              <a:buNone/>
              <a:defRPr sz="1800" b="1"/>
            </a:lvl6pPr>
            <a:lvl7pPr marL="3100913" indent="0">
              <a:buNone/>
              <a:defRPr sz="1800" b="1"/>
            </a:lvl7pPr>
            <a:lvl8pPr marL="3617726" indent="0">
              <a:buNone/>
              <a:defRPr sz="1800" b="1"/>
            </a:lvl8pPr>
            <a:lvl9pPr marL="4134549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70" y="2325913"/>
            <a:ext cx="4772472" cy="4225683"/>
          </a:xfrm>
          <a:prstGeom prst="rect">
            <a:avLst/>
          </a:prstGeom>
        </p:spPr>
        <p:txBody>
          <a:bodyPr lIns="103365" tIns="51680" rIns="103365" bIns="51680"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50" y="1641719"/>
            <a:ext cx="4774347" cy="684192"/>
          </a:xfrm>
          <a:prstGeom prst="rect">
            <a:avLst/>
          </a:prstGeom>
        </p:spPr>
        <p:txBody>
          <a:bodyPr lIns="103365" tIns="51680" rIns="103365" bIns="51680" anchor="b"/>
          <a:lstStyle>
            <a:lvl1pPr marL="0" indent="0">
              <a:buNone/>
              <a:defRPr sz="2800" b="1"/>
            </a:lvl1pPr>
            <a:lvl2pPr marL="516817" indent="0">
              <a:buNone/>
              <a:defRPr sz="2300" b="1"/>
            </a:lvl2pPr>
            <a:lvl3pPr marL="1033640" indent="0">
              <a:buNone/>
              <a:defRPr sz="2000" b="1"/>
            </a:lvl3pPr>
            <a:lvl4pPr marL="1550456" indent="0">
              <a:buNone/>
              <a:defRPr sz="1800" b="1"/>
            </a:lvl4pPr>
            <a:lvl5pPr marL="2067274" indent="0">
              <a:buNone/>
              <a:defRPr sz="1800" b="1"/>
            </a:lvl5pPr>
            <a:lvl6pPr marL="2584104" indent="0">
              <a:buNone/>
              <a:defRPr sz="1800" b="1"/>
            </a:lvl6pPr>
            <a:lvl7pPr marL="3100913" indent="0">
              <a:buNone/>
              <a:defRPr sz="1800" b="1"/>
            </a:lvl7pPr>
            <a:lvl8pPr marL="3617726" indent="0">
              <a:buNone/>
              <a:defRPr sz="1800" b="1"/>
            </a:lvl8pPr>
            <a:lvl9pPr marL="4134549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50" y="2325913"/>
            <a:ext cx="4774347" cy="4225683"/>
          </a:xfrm>
          <a:prstGeom prst="rect">
            <a:avLst/>
          </a:prstGeom>
        </p:spPr>
        <p:txBody>
          <a:bodyPr lIns="103365" tIns="51680" rIns="103365" bIns="51680"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79980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93740"/>
            <a:ext cx="9721215" cy="1222376"/>
          </a:xfrm>
          <a:prstGeom prst="rect">
            <a:avLst/>
          </a:prstGeom>
        </p:spPr>
        <p:txBody>
          <a:bodyPr lIns="103365" tIns="51680" rIns="103365" bIns="5168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70593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92013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134" y="292045"/>
            <a:ext cx="3553570" cy="1242749"/>
          </a:xfrm>
          <a:prstGeom prst="rect">
            <a:avLst/>
          </a:prstGeom>
        </p:spPr>
        <p:txBody>
          <a:bodyPr lIns="103365" tIns="51680" rIns="103365" bIns="51680"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28" y="292017"/>
            <a:ext cx="6038255" cy="6259578"/>
          </a:xfrm>
          <a:prstGeom prst="rect">
            <a:avLst/>
          </a:prstGeom>
        </p:spPr>
        <p:txBody>
          <a:bodyPr lIns="103365" tIns="51680" rIns="103365" bIns="51680"/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134" y="1534795"/>
            <a:ext cx="3553570" cy="5016831"/>
          </a:xfrm>
          <a:prstGeom prst="rect">
            <a:avLst/>
          </a:prstGeom>
        </p:spPr>
        <p:txBody>
          <a:bodyPr lIns="103365" tIns="51680" rIns="103365" bIns="51680"/>
          <a:lstStyle>
            <a:lvl1pPr marL="0" indent="0">
              <a:buNone/>
              <a:defRPr sz="1600"/>
            </a:lvl1pPr>
            <a:lvl2pPr marL="516817" indent="0">
              <a:buNone/>
              <a:defRPr sz="1400"/>
            </a:lvl2pPr>
            <a:lvl3pPr marL="1033640" indent="0">
              <a:buNone/>
              <a:defRPr sz="1200"/>
            </a:lvl3pPr>
            <a:lvl4pPr marL="1550456" indent="0">
              <a:buNone/>
              <a:defRPr sz="1000"/>
            </a:lvl4pPr>
            <a:lvl5pPr marL="2067274" indent="0">
              <a:buNone/>
              <a:defRPr sz="1000"/>
            </a:lvl5pPr>
            <a:lvl6pPr marL="2584104" indent="0">
              <a:buNone/>
              <a:defRPr sz="1000"/>
            </a:lvl6pPr>
            <a:lvl7pPr marL="3100913" indent="0">
              <a:buNone/>
              <a:defRPr sz="1000"/>
            </a:lvl7pPr>
            <a:lvl8pPr marL="3617726" indent="0">
              <a:buNone/>
              <a:defRPr sz="1000"/>
            </a:lvl8pPr>
            <a:lvl9pPr marL="4134549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70953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4" y="5133976"/>
            <a:ext cx="6480810" cy="606099"/>
          </a:xfrm>
          <a:prstGeom prst="rect">
            <a:avLst/>
          </a:prstGeom>
        </p:spPr>
        <p:txBody>
          <a:bodyPr lIns="103365" tIns="51680" rIns="103365" bIns="51680"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4" y="655329"/>
            <a:ext cx="6480810" cy="4400550"/>
          </a:xfrm>
          <a:prstGeom prst="rect">
            <a:avLst/>
          </a:prstGeom>
        </p:spPr>
        <p:txBody>
          <a:bodyPr lIns="103365" tIns="51680" rIns="103365" bIns="51680"/>
          <a:lstStyle>
            <a:lvl1pPr marL="0" indent="0">
              <a:buNone/>
              <a:defRPr sz="3600"/>
            </a:lvl1pPr>
            <a:lvl2pPr marL="516817" indent="0">
              <a:buNone/>
              <a:defRPr sz="3200"/>
            </a:lvl2pPr>
            <a:lvl3pPr marL="1033640" indent="0">
              <a:buNone/>
              <a:defRPr sz="2800"/>
            </a:lvl3pPr>
            <a:lvl4pPr marL="1550456" indent="0">
              <a:buNone/>
              <a:defRPr sz="2300"/>
            </a:lvl4pPr>
            <a:lvl5pPr marL="2067274" indent="0">
              <a:buNone/>
              <a:defRPr sz="2300"/>
            </a:lvl5pPr>
            <a:lvl6pPr marL="2584104" indent="0">
              <a:buNone/>
              <a:defRPr sz="2300"/>
            </a:lvl6pPr>
            <a:lvl7pPr marL="3100913" indent="0">
              <a:buNone/>
              <a:defRPr sz="2300"/>
            </a:lvl7pPr>
            <a:lvl8pPr marL="3617726" indent="0">
              <a:buNone/>
              <a:defRPr sz="2300"/>
            </a:lvl8pPr>
            <a:lvl9pPr marL="4134549" indent="0">
              <a:buNone/>
              <a:defRPr sz="23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4" y="5740114"/>
            <a:ext cx="6480810" cy="860756"/>
          </a:xfrm>
          <a:prstGeom prst="rect">
            <a:avLst/>
          </a:prstGeom>
        </p:spPr>
        <p:txBody>
          <a:bodyPr lIns="103365" tIns="51680" rIns="103365" bIns="51680"/>
          <a:lstStyle>
            <a:lvl1pPr marL="0" indent="0">
              <a:buNone/>
              <a:defRPr sz="1600"/>
            </a:lvl1pPr>
            <a:lvl2pPr marL="516817" indent="0">
              <a:buNone/>
              <a:defRPr sz="1400"/>
            </a:lvl2pPr>
            <a:lvl3pPr marL="1033640" indent="0">
              <a:buNone/>
              <a:defRPr sz="1200"/>
            </a:lvl3pPr>
            <a:lvl4pPr marL="1550456" indent="0">
              <a:buNone/>
              <a:defRPr sz="1000"/>
            </a:lvl4pPr>
            <a:lvl5pPr marL="2067274" indent="0">
              <a:buNone/>
              <a:defRPr sz="1000"/>
            </a:lvl5pPr>
            <a:lvl6pPr marL="2584104" indent="0">
              <a:buNone/>
              <a:defRPr sz="1000"/>
            </a:lvl6pPr>
            <a:lvl7pPr marL="3100913" indent="0">
              <a:buNone/>
              <a:defRPr sz="1000"/>
            </a:lvl7pPr>
            <a:lvl8pPr marL="3617726" indent="0">
              <a:buNone/>
              <a:defRPr sz="1000"/>
            </a:lvl8pPr>
            <a:lvl9pPr marL="4134549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45767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93740"/>
            <a:ext cx="9721215" cy="1222376"/>
          </a:xfrm>
          <a:prstGeom prst="rect">
            <a:avLst/>
          </a:prstGeom>
        </p:spPr>
        <p:txBody>
          <a:bodyPr lIns="103365" tIns="51680" rIns="103365" bIns="5168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72" y="1711326"/>
            <a:ext cx="9721215" cy="4840267"/>
          </a:xfrm>
          <a:prstGeom prst="rect">
            <a:avLst/>
          </a:prstGeom>
        </p:spPr>
        <p:txBody>
          <a:bodyPr vert="eaVert" lIns="103365" tIns="51680" rIns="103365" bIns="5168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3472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9" y="293752"/>
            <a:ext cx="2430304" cy="6257881"/>
          </a:xfrm>
          <a:prstGeom prst="rect">
            <a:avLst/>
          </a:prstGeom>
        </p:spPr>
        <p:txBody>
          <a:bodyPr vert="eaVert" lIns="103365" tIns="51680" rIns="103365" bIns="5168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7" y="293752"/>
            <a:ext cx="7110889" cy="6257881"/>
          </a:xfrm>
          <a:prstGeom prst="rect">
            <a:avLst/>
          </a:prstGeom>
        </p:spPr>
        <p:txBody>
          <a:bodyPr vert="eaVert" lIns="103365" tIns="51680" rIns="103365" bIns="5168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45937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0069" y="293711"/>
            <a:ext cx="9721215" cy="1222375"/>
          </a:xfrm>
          <a:prstGeom prst="rect">
            <a:avLst/>
          </a:prstGeom>
        </p:spPr>
        <p:txBody>
          <a:bodyPr vert="horz" lIns="103621" tIns="51809" rIns="103621" bIns="51809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9" y="1711326"/>
            <a:ext cx="9721215" cy="4840266"/>
          </a:xfrm>
          <a:prstGeom prst="rect">
            <a:avLst/>
          </a:prstGeom>
        </p:spPr>
        <p:txBody>
          <a:bodyPr vert="horz" lIns="103621" tIns="51809" rIns="103621" bIns="51809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0069" y="6797765"/>
            <a:ext cx="2520315" cy="390480"/>
          </a:xfrm>
          <a:prstGeom prst="rect">
            <a:avLst/>
          </a:prstGeom>
        </p:spPr>
        <p:txBody>
          <a:bodyPr vert="horz" lIns="103621" tIns="51809" rIns="103621" bIns="51809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37D8E3-EE64-46A7-8274-20C568A86909}" type="datetimeFigureOut">
              <a:rPr lang="es-ES" smtClean="0"/>
              <a:t>17/10/2017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690461" y="6797765"/>
            <a:ext cx="3420428" cy="390480"/>
          </a:xfrm>
          <a:prstGeom prst="rect">
            <a:avLst/>
          </a:prstGeom>
        </p:spPr>
        <p:txBody>
          <a:bodyPr vert="horz" lIns="103621" tIns="51809" rIns="103621" bIns="51809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740969" y="6797765"/>
            <a:ext cx="2520315" cy="390480"/>
          </a:xfrm>
          <a:prstGeom prst="rect">
            <a:avLst/>
          </a:prstGeom>
        </p:spPr>
        <p:txBody>
          <a:bodyPr vert="horz" lIns="103621" tIns="51809" rIns="103621" bIns="51809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51AB24-52F6-45B3-80B1-C098462CC5A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0598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5" r:id="rId4"/>
  </p:sldLayoutIdLst>
  <p:txStyles>
    <p:titleStyle>
      <a:lvl1pPr algn="ctr" defTabSz="1036201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8575" indent="-388575" algn="l" defTabSz="1036201" rtl="0" eaLnBrk="1" latinLnBrk="0" hangingPunct="1">
        <a:spcBef>
          <a:spcPct val="20000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41913" indent="-323811" algn="l" defTabSz="1036201" rtl="0" eaLnBrk="1" latinLnBrk="0" hangingPunct="1">
        <a:spcBef>
          <a:spcPct val="20000"/>
        </a:spcBef>
        <a:buFont typeface="Arial" panose="020B0604020202020204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295251" indent="-259050" algn="l" defTabSz="1036201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13351" indent="-259050" algn="l" defTabSz="1036201" rtl="0" eaLnBrk="1" latinLnBrk="0" hangingPunct="1">
        <a:spcBef>
          <a:spcPct val="20000"/>
        </a:spcBef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31450" indent="-259050" algn="l" defTabSz="1036201" rtl="0" eaLnBrk="1" latinLnBrk="0" hangingPunct="1">
        <a:spcBef>
          <a:spcPct val="20000"/>
        </a:spcBef>
        <a:buFont typeface="Arial" panose="020B0604020202020204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49551" indent="-259050" algn="l" defTabSz="1036201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67651" indent="-259050" algn="l" defTabSz="1036201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885751" indent="-259050" algn="l" defTabSz="1036201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03850" indent="-259050" algn="l" defTabSz="1036201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03620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8100" algn="l" defTabSz="103620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36201" algn="l" defTabSz="103620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54300" algn="l" defTabSz="103620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72400" algn="l" defTabSz="103620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90500" algn="l" defTabSz="103620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08601" algn="l" defTabSz="103620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26700" algn="l" defTabSz="103620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44800" algn="l" defTabSz="103620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39750" y="293688"/>
            <a:ext cx="9721850" cy="12223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9750" y="1711325"/>
            <a:ext cx="9721850" cy="48402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39750" y="6797675"/>
            <a:ext cx="2520950" cy="3905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5A8D0B-3B63-4C21-B43A-59533620446F}" type="datetimeFigureOut">
              <a:rPr lang="es-ES" smtClean="0"/>
              <a:t>17/10/2017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690938" y="6797675"/>
            <a:ext cx="3419475" cy="3905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740650" y="6797675"/>
            <a:ext cx="2520950" cy="3905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7A84BC-BA0F-44E1-8E29-E84E5FD580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6015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0068" y="6678935"/>
            <a:ext cx="2520315" cy="509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3365" tIns="51680" rIns="103365" bIns="51680" numCol="1" anchor="t" anchorCtr="0" compatLnSpc="1">
            <a:prstTxWarp prst="textNoShape">
              <a:avLst/>
            </a:prstTxWarp>
          </a:bodyPr>
          <a:lstStyle>
            <a:lvl1pPr>
              <a:defRPr sz="1600"/>
            </a:lvl1pPr>
          </a:lstStyle>
          <a:p>
            <a:pPr defTabSz="1033640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8618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5pPr>
      <a:lvl6pPr marL="516817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6pPr>
      <a:lvl7pPr marL="1033640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7pPr>
      <a:lvl8pPr marL="1550456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8pPr>
      <a:lvl9pPr marL="2067274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87617" indent="-387617" algn="l" rtl="0" fontAlgn="base">
        <a:spcBef>
          <a:spcPct val="20000"/>
        </a:spcBef>
        <a:spcAft>
          <a:spcPct val="0"/>
        </a:spcAft>
        <a:buChar char="•"/>
        <a:defRPr sz="3600">
          <a:solidFill>
            <a:schemeClr val="tx1"/>
          </a:solidFill>
          <a:latin typeface="+mn-lt"/>
          <a:ea typeface="+mn-ea"/>
          <a:cs typeface="+mn-cs"/>
        </a:defRPr>
      </a:lvl1pPr>
      <a:lvl2pPr marL="839832" indent="-323014" algn="l" rtl="0" fontAlgn="base">
        <a:spcBef>
          <a:spcPct val="20000"/>
        </a:spcBef>
        <a:spcAft>
          <a:spcPct val="0"/>
        </a:spcAft>
        <a:buChar char="–"/>
        <a:defRPr sz="3200">
          <a:solidFill>
            <a:schemeClr val="tx1"/>
          </a:solidFill>
          <a:latin typeface="+mn-lt"/>
          <a:cs typeface="+mn-cs"/>
        </a:defRPr>
      </a:lvl2pPr>
      <a:lvl3pPr marL="1292055" indent="-258409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08865" indent="-258409" algn="l" rtl="0" fontAlgn="base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+mn-lt"/>
          <a:cs typeface="+mn-cs"/>
        </a:defRPr>
      </a:lvl4pPr>
      <a:lvl5pPr marL="2325686" indent="-258409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5pPr>
      <a:lvl6pPr marL="2842506" indent="-258409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6pPr>
      <a:lvl7pPr marL="3359319" indent="-258409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7pPr>
      <a:lvl8pPr marL="3876149" indent="-258409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8pPr>
      <a:lvl9pPr marL="4392962" indent="-258409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3364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6817" algn="l" defTabSz="103364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33640" algn="l" defTabSz="103364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50456" algn="l" defTabSz="103364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67274" algn="l" defTabSz="103364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84104" algn="l" defTabSz="103364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00913" algn="l" defTabSz="103364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17726" algn="l" defTabSz="103364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34549" algn="l" defTabSz="103364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eg"/><Relationship Id="rId7" Type="http://schemas.microsoft.com/office/2007/relationships/hdphoto" Target="../media/hdphoto1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5.jpeg"/><Relationship Id="rId7" Type="http://schemas.openxmlformats.org/officeDocument/2006/relationships/image" Target="../media/image4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10" Type="http://schemas.openxmlformats.org/officeDocument/2006/relationships/image" Target="../media/image45.gif"/><Relationship Id="rId4" Type="http://schemas.openxmlformats.org/officeDocument/2006/relationships/image" Target="../media/image40.gif"/><Relationship Id="rId9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4" name="Picture 2" descr="C:\Users\Eleni\Desktop\ultimo escritorio\bellisima\0000M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23825"/>
            <a:ext cx="10801350" cy="758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3 Grupo"/>
          <p:cNvGrpSpPr/>
          <p:nvPr/>
        </p:nvGrpSpPr>
        <p:grpSpPr>
          <a:xfrm>
            <a:off x="0" y="-123825"/>
            <a:ext cx="10801350" cy="7581900"/>
            <a:chOff x="0" y="-123825"/>
            <a:chExt cx="10801350" cy="7581900"/>
          </a:xfrm>
        </p:grpSpPr>
        <p:pic>
          <p:nvPicPr>
            <p:cNvPr id="5" name="Picture 2" descr="C:\Users\Eleni\Desktop\ultimo escritorio\bellisima\0000EE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23825"/>
              <a:ext cx="10801350" cy="75819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6" descr="https://i.pinimg.com/originals/1f/51/44/1f5144a94fb0e3502460e15d3693b5dd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50057" y="738177"/>
              <a:ext cx="4698690" cy="2977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8" name="Picture 7" descr="C:\Users\Eleni\Desktop\ultimo escritorio\bellisima\0000A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465" b="89789" l="4930" r="9683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938103">
            <a:off x="8492576" y="5388795"/>
            <a:ext cx="1507512" cy="1507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29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6805">
        <p:wipe/>
        <p:sndAc>
          <p:stSnd loop="1">
            <p:snd r:embed="rId2" name="pod.wav"/>
          </p:stSnd>
        </p:sndAc>
      </p:transition>
    </mc:Choice>
    <mc:Fallback xmlns="">
      <p:transition spd="slow" advTm="16805">
        <p:wipe/>
        <p:sndAc>
          <p:stSnd loop="1">
            <p:snd r:embed="rId8" name="po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250"/>
                            </p:stCondLst>
                            <p:childTnLst>
                              <p:par>
                                <p:cTn id="9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C:\Users\Eleni\Desktop\ultimo escritorio\bellisima\000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7" descr="C:\Users\Eleni\Desktop\Puente Otoño\Diapositiva4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Eleni\Desktop\Puente Otoño\Diapositiva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3941" y="0"/>
            <a:ext cx="10965308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ultimo escritorio\bellisima\00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0935" y="0"/>
            <a:ext cx="10962302" cy="7362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Eleni\Desktop\Puente Otoño\Diapositiva5.JPG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143941" y="-1"/>
            <a:ext cx="10965308" cy="7362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9133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7806">
        <p:circle/>
      </p:transition>
    </mc:Choice>
    <mc:Fallback xmlns="">
      <p:transition spd="slow" advTm="47806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2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3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4" name="Picture 2" descr="C:\Users\Eleni\Desktop\ultimo escritorio\bellisima\0000M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9050"/>
            <a:ext cx="107823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3" descr="C:\Users\Eleni\Desktop\Puente Otoño\Diapositiva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7" descr="C:\Users\Eleni\Desktop\Puente Otoño\Diapositiva3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1080135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5" descr="C:\Users\Eleni\Desktop\Puente Otoño\Diapositiva1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10830892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8" descr="C:\Users\Eleni\Desktop\Puente Otoño\Diapositiva37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9051" y="0"/>
            <a:ext cx="10840417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9007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1153">
        <p:blinds dir="vert"/>
      </p:transition>
    </mc:Choice>
    <mc:Fallback xmlns="">
      <p:transition spd="slow" advTm="41153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21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6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30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Eleni\Desktop\ultimo escritorio\bellisima\00c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5" descr="C:\Users\Eleni\Desktop\Puente Otoño\Diapositiva2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801349" cy="7334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6" descr="C:\Users\Eleni\Desktop\Puente Otoño\Diapositiva15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0821367" cy="7334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C:\Users\Eleni\Desktop\Puente Otoño\Diapositiva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017" y="0"/>
            <a:ext cx="1080135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500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1075">
        <p:split orient="vert"/>
      </p:transition>
    </mc:Choice>
    <mc:Fallback xmlns="">
      <p:transition spd="slow" advTm="31075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32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C:\Users\Eleni\Desktop\ultimo escritorio\bellisima\00c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ultimo escritorio\bellisima\00El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47625" y="0"/>
            <a:ext cx="1089660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9" descr="C:\Users\Eleni\Desktop\Puente Otoño\Diapositiva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7625" y="0"/>
            <a:ext cx="10896599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1" descr="C:\Users\Eleni\Desktop\Puente Otoño\Diapositiva1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7625" y="0"/>
            <a:ext cx="1089660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8" descr="C:\Users\Eleni\Desktop\Puente Otoño\Diapositiva47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7625" y="0"/>
            <a:ext cx="10915218" cy="7359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8374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39919">
        <p14:flash/>
      </p:transition>
    </mc:Choice>
    <mc:Fallback xmlns="">
      <p:transition spd="slow" advTm="3991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C:\Users\Eleni\Desktop\ultimo escritorio\bellisima\000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6" descr="C:\Users\Eleni\Desktop\Puente Otoño\Diapositiva45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-18999"/>
            <a:ext cx="10801350" cy="7353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9" descr="C:\Users\Eleni\Desktop\Puente Otoño\Diapositiva4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833" y="-18999"/>
            <a:ext cx="1080135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9" descr="C:\Users\Eleni\Desktop\Puente Otoño\Diapositiva3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847" y="-37116"/>
            <a:ext cx="10801350" cy="7371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959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2270">
        <p:pull/>
      </p:transition>
    </mc:Choice>
    <mc:Fallback xmlns="">
      <p:transition spd="slow" advTm="3227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9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6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19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19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C:\Users\Eleni\Desktop\ultimo escritorio\bellisima\00c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1" descr="C:\Users\Eleni\Desktop\Puente Otoño\Diapositiva3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233"/>
            <a:ext cx="1080135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3" descr="C:\Users\Eleni\Desktop\Puente Otoño\Diapositiva3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3641" y="-37192"/>
            <a:ext cx="10801350" cy="7371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5" descr="C:\Users\Eleni\Desktop\Puente Otoño\Diapositiva34.JPG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13641" y="-37192"/>
            <a:ext cx="10814991" cy="7395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Eleni\Desktop\ultimo escritorio\bellisima\00El.jpg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13641" y="-37193"/>
            <a:ext cx="10832805" cy="7395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C:\Users\Eleni\Desktop\Puente Otoño\Diapositiva7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3642" y="-48931"/>
            <a:ext cx="10837055" cy="7407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0552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7923">
        <p:dissolve/>
      </p:transition>
    </mc:Choice>
    <mc:Fallback xmlns="">
      <p:transition spd="slow" advTm="47923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9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7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9" fill="hold" nodeType="withEffect">
                                  <p:stCondLst>
                                    <p:cond delay="19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3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6" fill="hold" nodeType="withEffect">
                                  <p:stCondLst>
                                    <p:cond delay="37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8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C:\Users\Eleni\Desktop\ultimo escritorio\bellisima\000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6" descr="C:\Users\Eleni\Desktop\Puente Otoño\Diapositiva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0" y="0"/>
            <a:ext cx="1080135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0" descr="C:\Users\Eleni\Desktop\Puente Otoño\Diapositiva2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2779" y="0"/>
            <a:ext cx="10834129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0" descr="C:\Users\Eleni\Desktop\Puente Otoño\Diapositiva4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9618" y="-1988"/>
            <a:ext cx="10861848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4" descr="C:\Users\Eleni\Desktop\Puente Otoño\Diapositiva4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9618" y="-15490"/>
            <a:ext cx="10861848" cy="7349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3039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36560">
        <p:strips dir="ld"/>
      </p:transition>
    </mc:Choice>
    <mc:Fallback xmlns="">
      <p:transition spd="slow" advTm="36560">
        <p:strips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5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6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11266" name="Picture 2" descr="C:\Users\Eleni\Desktop\ultimo escritorio\bellisima\0000M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9923" y="0"/>
            <a:ext cx="10831273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ultimo escritorio\bellisima\0000M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9924" y="1"/>
            <a:ext cx="10831273" cy="7362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5" descr="C:\Users\Eleni\Desktop\Puente Otoño\Diapositiva4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3941" y="-1"/>
            <a:ext cx="10945291" cy="7362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ultimo escritorio\bellisima\00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3941" y="-1"/>
            <a:ext cx="10945290" cy="7362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2" descr="C:\Users\Eleni\Desktop\Puente Otoño\Diapositiva3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3942" y="-26261"/>
            <a:ext cx="10945291" cy="7360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4016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1768">
        <p:strips dir="rd"/>
      </p:transition>
    </mc:Choice>
    <mc:Fallback xmlns="">
      <p:transition spd="slow" advTm="41768">
        <p:strips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7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ultimo escritorio\bellisima\000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9050"/>
            <a:ext cx="1080135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5" name="14 Grupo"/>
          <p:cNvGrpSpPr/>
          <p:nvPr/>
        </p:nvGrpSpPr>
        <p:grpSpPr>
          <a:xfrm>
            <a:off x="11071" y="-8003"/>
            <a:ext cx="11001788" cy="7686073"/>
            <a:chOff x="11071" y="-8003"/>
            <a:chExt cx="11001788" cy="7686073"/>
          </a:xfrm>
        </p:grpSpPr>
        <p:pic>
          <p:nvPicPr>
            <p:cNvPr id="11" name="Picture 5" descr="https://i.pinimg.com/originals/27/b9/16/27b91636db494e0593cbb57d07a99a2c.gif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071" y="-8003"/>
              <a:ext cx="10790279" cy="734225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4" descr="http://holaf44.h.o.pic.centerblog.net/5a9f6eeb.png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704931" y="5899373"/>
              <a:ext cx="3307928" cy="17786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5" descr="http://www.conversordeletras.com/fontgenerator/?text=Helen&amp;size=46&amp;font=ArgorManScaqh&amp;color=ea1616&amp;a=b9f332f648d770e7651bc3a9dd7dba05"/>
            <p:cNvPicPr>
              <a:picLocks noChangeAspect="1" noChangeArrowheads="1"/>
            </p:cNvPicPr>
            <p:nvPr/>
          </p:nvPicPr>
          <p:blipFill rotWithShape="1">
            <a:blip r:embed="rId6" cstate="email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rot="19936757">
              <a:off x="5688649" y="5455342"/>
              <a:ext cx="912341" cy="2248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4" name="Picture 2" descr="C:\Users\Eleni\Desktop\ultimo escritorio\bellisima\000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8002"/>
            <a:ext cx="10801350" cy="7342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7" descr="C:\Users\Eleni\Desktop\ultimo escritorio\bellisima\0000A.jp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465" b="89789" l="4930" r="9683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938103">
            <a:off x="9060376" y="4187611"/>
            <a:ext cx="1236423" cy="1236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24811" y="282749"/>
            <a:ext cx="1273132" cy="105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9491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33000">
        <p14:glitter pattern="hexagon"/>
      </p:transition>
    </mc:Choice>
    <mc:Fallback>
      <p:transition spd="slow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8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1000"/>
                            </p:stCondLst>
                            <p:childTnLst>
                              <p:par>
                                <p:cTn id="16" presetID="19" presetClass="entr" presetSubtype="1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11353"/>
            <a:ext cx="10801350" cy="244476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3356" tIns="51675" rIns="103356" bIns="51675" anchor="ctr"/>
          <a:lstStyle/>
          <a:p>
            <a:pPr defTabSz="1033548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955806"/>
            <a:ext cx="10801350" cy="537845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3356" tIns="51675" rIns="103356" bIns="51675" anchor="ctr"/>
          <a:lstStyle/>
          <a:p>
            <a:pPr algn="ctr" defTabSz="1033548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40294" y="1"/>
            <a:ext cx="5760720" cy="167057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037294"/>
            <a:ext cx="10801350" cy="2689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3356" tIns="51675" rIns="103356" bIns="51675">
            <a:spAutoFit/>
          </a:bodyPr>
          <a:lstStyle/>
          <a:p>
            <a:pPr algn="ctr" defTabSz="1033548" fontAlgn="base">
              <a:spcBef>
                <a:spcPct val="50000"/>
              </a:spcBef>
              <a:spcAft>
                <a:spcPct val="0"/>
              </a:spcAft>
            </a:pPr>
            <a:r>
              <a:rPr lang="es-ES" sz="68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4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0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0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0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0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50170" y="5052493"/>
            <a:ext cx="3150394" cy="1797130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3356" tIns="51675" rIns="103356" bIns="51675">
            <a:spAutoFit/>
          </a:bodyPr>
          <a:lstStyle/>
          <a:p>
            <a:pPr algn="ctr" defTabSz="1033548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1033548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0837" y="4482061"/>
            <a:ext cx="2790349" cy="2526243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70597" y="5215470"/>
            <a:ext cx="1440180" cy="1059393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3178208"/>
            <a:ext cx="630079" cy="570441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3748651"/>
            <a:ext cx="630079" cy="570441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4319089"/>
            <a:ext cx="630079" cy="570441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4889530"/>
            <a:ext cx="630079" cy="57044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13848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:fade thruBlk="1"/>
      </p:transition>
    </mc:Choice>
    <mc:Fallback xmlns="">
      <p:transition spd="slow" advTm="10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ersonaliza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788</TotalTime>
  <Words>17</Words>
  <Application>Microsoft Office PowerPoint</Application>
  <PresentationFormat>Personalizado</PresentationFormat>
  <Paragraphs>3</Paragraphs>
  <Slides>11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11</vt:i4>
      </vt:variant>
    </vt:vector>
  </HeadingPairs>
  <TitlesOfParts>
    <vt:vector size="14" baseType="lpstr">
      <vt:lpstr>Tema de Office</vt:lpstr>
      <vt:lpstr>Diseño personalizado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Puentes en Otoño</dc:title>
  <dc:creator>Helen VC</dc:creator>
  <cp:lastModifiedBy>Usuario</cp:lastModifiedBy>
  <cp:revision>73</cp:revision>
  <dcterms:created xsi:type="dcterms:W3CDTF">2017-10-02T12:06:11Z</dcterms:created>
  <dcterms:modified xsi:type="dcterms:W3CDTF">2017-10-17T20:41:36Z</dcterms:modified>
</cp:coreProperties>
</file>