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4"/>
  </p:notesMasterIdLst>
  <p:sldIdLst>
    <p:sldId id="469" r:id="rId3"/>
    <p:sldId id="472" r:id="rId4"/>
    <p:sldId id="332" r:id="rId5"/>
    <p:sldId id="453" r:id="rId6"/>
    <p:sldId id="487" r:id="rId7"/>
    <p:sldId id="398" r:id="rId8"/>
    <p:sldId id="451" r:id="rId9"/>
    <p:sldId id="440" r:id="rId10"/>
    <p:sldId id="418" r:id="rId11"/>
    <p:sldId id="331" r:id="rId12"/>
    <p:sldId id="483" r:id="rId13"/>
    <p:sldId id="424" r:id="rId14"/>
    <p:sldId id="455" r:id="rId15"/>
    <p:sldId id="452" r:id="rId16"/>
    <p:sldId id="459" r:id="rId17"/>
    <p:sldId id="458" r:id="rId18"/>
    <p:sldId id="450" r:id="rId19"/>
    <p:sldId id="347" r:id="rId20"/>
    <p:sldId id="426" r:id="rId21"/>
    <p:sldId id="410" r:id="rId22"/>
    <p:sldId id="488" r:id="rId23"/>
    <p:sldId id="335" r:id="rId24"/>
    <p:sldId id="412" r:id="rId25"/>
    <p:sldId id="476" r:id="rId26"/>
    <p:sldId id="445" r:id="rId27"/>
    <p:sldId id="446" r:id="rId28"/>
    <p:sldId id="421" r:id="rId29"/>
    <p:sldId id="416" r:id="rId30"/>
    <p:sldId id="449" r:id="rId31"/>
    <p:sldId id="408" r:id="rId32"/>
    <p:sldId id="460" r:id="rId33"/>
    <p:sldId id="467" r:id="rId34"/>
    <p:sldId id="454" r:id="rId35"/>
    <p:sldId id="425" r:id="rId36"/>
    <p:sldId id="415" r:id="rId37"/>
    <p:sldId id="423" r:id="rId38"/>
    <p:sldId id="396" r:id="rId39"/>
    <p:sldId id="420" r:id="rId40"/>
    <p:sldId id="402" r:id="rId41"/>
    <p:sldId id="465" r:id="rId42"/>
    <p:sldId id="370" r:id="rId43"/>
    <p:sldId id="448" r:id="rId44"/>
    <p:sldId id="444" r:id="rId45"/>
    <p:sldId id="430" r:id="rId46"/>
    <p:sldId id="436" r:id="rId47"/>
    <p:sldId id="427" r:id="rId48"/>
    <p:sldId id="375" r:id="rId49"/>
    <p:sldId id="428" r:id="rId50"/>
    <p:sldId id="489" r:id="rId51"/>
    <p:sldId id="484" r:id="rId52"/>
    <p:sldId id="441" r:id="rId53"/>
    <p:sldId id="466" r:id="rId54"/>
    <p:sldId id="461" r:id="rId55"/>
    <p:sldId id="447" r:id="rId56"/>
    <p:sldId id="429" r:id="rId57"/>
    <p:sldId id="482" r:id="rId58"/>
    <p:sldId id="463" r:id="rId59"/>
    <p:sldId id="419" r:id="rId60"/>
    <p:sldId id="480" r:id="rId61"/>
    <p:sldId id="468" r:id="rId62"/>
    <p:sldId id="474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otCpY2yi084MOmU+czteA==" hashData="bRoZgRsIMAX69gzuvvVYaCBRZU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129E"/>
    <a:srgbClr val="9966FF"/>
    <a:srgbClr val="FF99FF"/>
    <a:srgbClr val="9933FF"/>
    <a:srgbClr val="CC66FF"/>
    <a:srgbClr val="FF7C80"/>
    <a:srgbClr val="4B19C7"/>
    <a:srgbClr val="6600FF"/>
    <a:srgbClr val="CCFF33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7" autoAdjust="0"/>
    <p:restoredTop sz="97558" autoAdjust="0"/>
  </p:normalViewPr>
  <p:slideViewPr>
    <p:cSldViewPr>
      <p:cViewPr>
        <p:scale>
          <a:sx n="80" d="100"/>
          <a:sy n="80" d="100"/>
        </p:scale>
        <p:origin x="-762" y="-5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4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5856F-78B9-4ACC-8F55-DEE97E954C20}" type="datetimeFigureOut">
              <a:rPr lang="es-ES" smtClean="0"/>
              <a:t>03/04/2016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B602A3-79B4-4EE3-812C-133AC4D466D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5747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602A3-79B4-4EE3-812C-133AC4D466D7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8179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602A3-79B4-4EE3-812C-133AC4D466D7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0099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602A3-79B4-4EE3-812C-133AC4D466D7}" type="slidenum">
              <a:rPr lang="es-ES" smtClean="0"/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8478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B3BF0-75C5-479E-985C-44955E26D2BD}" type="slidenum">
              <a:rPr lang="es-ES" smtClean="0"/>
              <a:pPr/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49986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602A3-79B4-4EE3-812C-133AC4D466D7}" type="slidenum">
              <a:rPr lang="es-ES" smtClean="0"/>
              <a:pPr/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14072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5F41C-4529-4CBC-B869-F4FD8B92273A}" type="slidenum">
              <a:rPr lang="es-ES" smtClean="0"/>
              <a:pPr/>
              <a:t>45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79822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602A3-79B4-4EE3-812C-133AC4D466D7}" type="slidenum">
              <a:rPr lang="es-ES" smtClean="0"/>
              <a:t>46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67538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602A3-79B4-4EE3-812C-133AC4D466D7}" type="slidenum">
              <a:rPr lang="es-ES" smtClean="0"/>
              <a:t>50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0099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B3BF0-75C5-479E-985C-44955E26D2BD}" type="slidenum">
              <a:rPr lang="es-ES" smtClean="0"/>
              <a:pPr/>
              <a:t>51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4998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42E0B-B865-437B-9BE8-BF9FAC59DB09}" type="datetimeFigureOut">
              <a:rPr lang="es-ES" smtClean="0"/>
              <a:t>03/04/2016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8CA7F-BF9C-4001-89E7-E639074B58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7286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42E0B-B865-437B-9BE8-BF9FAC59DB09}" type="datetimeFigureOut">
              <a:rPr lang="es-ES" smtClean="0"/>
              <a:t>03/04/2016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8CA7F-BF9C-4001-89E7-E639074B58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2829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42E0B-B865-437B-9BE8-BF9FAC59DB09}" type="datetimeFigureOut">
              <a:rPr lang="es-ES" smtClean="0"/>
              <a:t>03/04/2016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8CA7F-BF9C-4001-89E7-E639074B58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0635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42E0B-B865-437B-9BE8-BF9FAC59DB09}" type="datetimeFigureOut">
              <a:rPr lang="es-ES" smtClean="0"/>
              <a:t>03/04/2016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8CA7F-BF9C-4001-89E7-E639074B58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7295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42E0B-B865-437B-9BE8-BF9FAC59DB09}" type="datetimeFigureOut">
              <a:rPr lang="es-ES" smtClean="0"/>
              <a:t>03/04/2016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8CA7F-BF9C-4001-89E7-E639074B58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5038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42E0B-B865-437B-9BE8-BF9FAC59DB09}" type="datetimeFigureOut">
              <a:rPr lang="es-ES" smtClean="0"/>
              <a:t>03/04/2016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8CA7F-BF9C-4001-89E7-E639074B58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5605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42E0B-B865-437B-9BE8-BF9FAC59DB09}" type="datetimeFigureOut">
              <a:rPr lang="es-ES" smtClean="0"/>
              <a:t>03/04/2016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8CA7F-BF9C-4001-89E7-E639074B58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6300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42E0B-B865-437B-9BE8-BF9FAC59DB09}" type="datetimeFigureOut">
              <a:rPr lang="es-ES" smtClean="0"/>
              <a:t>03/04/2016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8CA7F-BF9C-4001-89E7-E639074B58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4989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42E0B-B865-437B-9BE8-BF9FAC59DB09}" type="datetimeFigureOut">
              <a:rPr lang="es-ES" smtClean="0"/>
              <a:t>03/04/2016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8CA7F-BF9C-4001-89E7-E639074B58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9093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42E0B-B865-437B-9BE8-BF9FAC59DB09}" type="datetimeFigureOut">
              <a:rPr lang="es-ES" smtClean="0"/>
              <a:t>03/04/2016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8CA7F-BF9C-4001-89E7-E639074B58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2506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42E0B-B865-437B-9BE8-BF9FAC59DB09}" type="datetimeFigureOut">
              <a:rPr lang="es-ES" smtClean="0"/>
              <a:t>03/04/2016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8CA7F-BF9C-4001-89E7-E639074B58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68986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C42E0B-B865-437B-9BE8-BF9FAC59DB09}" type="datetimeFigureOut">
              <a:rPr lang="es-ES" smtClean="0"/>
              <a:t>03/04/2016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8CA7F-BF9C-4001-89E7-E639074B58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58557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microsoft.com/office/2007/relationships/hdphoto" Target="../media/hdphoto2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87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5" Type="http://schemas.microsoft.com/office/2007/relationships/hdphoto" Target="../media/hdphoto4.wdp"/><Relationship Id="rId4" Type="http://schemas.openxmlformats.org/officeDocument/2006/relationships/image" Target="../media/image85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9.png"/><Relationship Id="rId10" Type="http://schemas.openxmlformats.org/officeDocument/2006/relationships/image" Target="../media/image9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20320" y="-100351"/>
            <a:ext cx="9176909" cy="6798212"/>
          </a:xfrm>
          <a:prstGeom prst="rect">
            <a:avLst/>
          </a:prstGeom>
          <a:gradFill>
            <a:gsLst>
              <a:gs pos="13000">
                <a:srgbClr val="CCFF33"/>
              </a:gs>
              <a:gs pos="74000">
                <a:srgbClr val="391B03"/>
              </a:gs>
              <a:gs pos="0">
                <a:srgbClr val="FFFF00">
                  <a:lumMod val="82000"/>
                  <a:lumOff val="18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Diapositiva1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5180" y="0"/>
            <a:ext cx="9169179" cy="6858000"/>
          </a:xfrm>
          <a:prstGeom prst="rect">
            <a:avLst/>
          </a:prstGeom>
          <a:gradFill>
            <a:gsLst>
              <a:gs pos="20000">
                <a:srgbClr val="FFFF00"/>
              </a:gs>
              <a:gs pos="28000">
                <a:srgbClr val="92D050"/>
              </a:gs>
              <a:gs pos="51662">
                <a:srgbClr val="CC0000"/>
              </a:gs>
              <a:gs pos="45000">
                <a:srgbClr val="CC0000"/>
              </a:gs>
              <a:gs pos="0">
                <a:srgbClr val="FFFF00"/>
              </a:gs>
              <a:gs pos="65000">
                <a:srgbClr val="92D050"/>
              </a:gs>
              <a:gs pos="74000">
                <a:srgbClr val="FFFF00"/>
              </a:gs>
              <a:gs pos="12000">
                <a:srgbClr val="3B590E"/>
              </a:gs>
              <a:gs pos="88000">
                <a:srgbClr val="00B050">
                  <a:lumMod val="22000"/>
                </a:srgbClr>
              </a:gs>
              <a:gs pos="100000">
                <a:srgbClr val="FFFF00"/>
              </a:gs>
            </a:gsLst>
            <a:lin ang="0" scaled="1"/>
          </a:gradFill>
          <a:ln>
            <a:noFill/>
          </a:ln>
        </p:spPr>
      </p:pic>
      <p:sp>
        <p:nvSpPr>
          <p:cNvPr id="2" name="CuadroTexto 7"/>
          <p:cNvSpPr txBox="1"/>
          <p:nvPr/>
        </p:nvSpPr>
        <p:spPr>
          <a:xfrm rot="5400000">
            <a:off x="4175953" y="-3771292"/>
            <a:ext cx="792087" cy="9144001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 flip="none" rotWithShape="1">
            <a:gsLst>
              <a:gs pos="20000">
                <a:srgbClr val="FFFF00"/>
              </a:gs>
              <a:gs pos="28000">
                <a:srgbClr val="92D050"/>
              </a:gs>
              <a:gs pos="51662">
                <a:srgbClr val="CC0000"/>
              </a:gs>
              <a:gs pos="45000">
                <a:srgbClr val="CC0000"/>
              </a:gs>
              <a:gs pos="0">
                <a:srgbClr val="FFFF00"/>
              </a:gs>
              <a:gs pos="65000">
                <a:srgbClr val="92D050"/>
              </a:gs>
              <a:gs pos="74000">
                <a:srgbClr val="FFFF00"/>
              </a:gs>
              <a:gs pos="12000">
                <a:srgbClr val="3B590E"/>
              </a:gs>
              <a:gs pos="88000">
                <a:srgbClr val="00B050">
                  <a:lumMod val="22000"/>
                </a:srgbClr>
              </a:gs>
              <a:gs pos="100000">
                <a:srgbClr val="FFFF00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morning" dir="t"/>
          </a:scene3d>
          <a:sp3d>
            <a:bevelT w="165100" prst="coolSlant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sp>
        <p:nvSpPr>
          <p:cNvPr id="3" name="CuadroTexto 7"/>
          <p:cNvSpPr txBox="1"/>
          <p:nvPr/>
        </p:nvSpPr>
        <p:spPr>
          <a:xfrm rot="16200000" flipH="1">
            <a:off x="4121034" y="1470141"/>
            <a:ext cx="901933" cy="9144001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>
            <a:gsLst>
              <a:gs pos="20000">
                <a:srgbClr val="FFFF00"/>
              </a:gs>
              <a:gs pos="28000">
                <a:srgbClr val="92D050"/>
              </a:gs>
              <a:gs pos="51662">
                <a:srgbClr val="CC0000"/>
              </a:gs>
              <a:gs pos="45000">
                <a:srgbClr val="CC0000"/>
              </a:gs>
              <a:gs pos="0">
                <a:srgbClr val="FFFF00"/>
              </a:gs>
              <a:gs pos="65000">
                <a:srgbClr val="92D050"/>
              </a:gs>
              <a:gs pos="74000">
                <a:srgbClr val="FFFF00"/>
              </a:gs>
              <a:gs pos="12000">
                <a:srgbClr val="3B590E"/>
              </a:gs>
              <a:gs pos="88000">
                <a:srgbClr val="00B050">
                  <a:lumMod val="22000"/>
                </a:srgbClr>
              </a:gs>
              <a:gs pos="100000">
                <a:srgbClr val="FFFF00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morning" dir="t"/>
          </a:scene3d>
          <a:sp3d>
            <a:bevelT w="165100" prst="coolSlant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sp>
        <p:nvSpPr>
          <p:cNvPr id="5" name="CuadroTexto 7"/>
          <p:cNvSpPr txBox="1"/>
          <p:nvPr/>
        </p:nvSpPr>
        <p:spPr>
          <a:xfrm flipH="1">
            <a:off x="35077" y="322891"/>
            <a:ext cx="936104" cy="6170218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>
            <a:gsLst>
              <a:gs pos="20000">
                <a:srgbClr val="FFFF00"/>
              </a:gs>
              <a:gs pos="28000">
                <a:srgbClr val="92D050"/>
              </a:gs>
              <a:gs pos="51662">
                <a:srgbClr val="CC0000"/>
              </a:gs>
              <a:gs pos="45000">
                <a:srgbClr val="CC0000"/>
              </a:gs>
              <a:gs pos="0">
                <a:srgbClr val="FFFF00"/>
              </a:gs>
              <a:gs pos="65000">
                <a:srgbClr val="92D050"/>
              </a:gs>
              <a:gs pos="74000">
                <a:srgbClr val="FFFF00"/>
              </a:gs>
              <a:gs pos="12000">
                <a:srgbClr val="3B590E"/>
              </a:gs>
              <a:gs pos="88000">
                <a:srgbClr val="00B050">
                  <a:lumMod val="22000"/>
                </a:srgbClr>
              </a:gs>
              <a:gs pos="100000">
                <a:srgbClr val="FFFF00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morning" dir="t"/>
          </a:scene3d>
          <a:sp3d>
            <a:bevelT w="165100" prst="coolSlant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sp>
        <p:nvSpPr>
          <p:cNvPr id="6" name="CuadroTexto 7"/>
          <p:cNvSpPr txBox="1"/>
          <p:nvPr/>
        </p:nvSpPr>
        <p:spPr>
          <a:xfrm>
            <a:off x="8185654" y="392963"/>
            <a:ext cx="936104" cy="6170218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>
            <a:gsLst>
              <a:gs pos="20000">
                <a:srgbClr val="FFFF00"/>
              </a:gs>
              <a:gs pos="28000">
                <a:srgbClr val="92D050"/>
              </a:gs>
              <a:gs pos="51662">
                <a:srgbClr val="CC0000"/>
              </a:gs>
              <a:gs pos="45000">
                <a:srgbClr val="CC0000"/>
              </a:gs>
              <a:gs pos="0">
                <a:srgbClr val="FFFF00"/>
              </a:gs>
              <a:gs pos="65000">
                <a:srgbClr val="92D050"/>
              </a:gs>
              <a:gs pos="74000">
                <a:srgbClr val="FFFF00"/>
              </a:gs>
              <a:gs pos="12000">
                <a:srgbClr val="3B590E"/>
              </a:gs>
              <a:gs pos="88000">
                <a:srgbClr val="00B050">
                  <a:lumMod val="22000"/>
                </a:srgbClr>
              </a:gs>
              <a:gs pos="100000">
                <a:srgbClr val="FFFF00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morning" dir="t"/>
          </a:scene3d>
          <a:sp3d>
            <a:bevelT w="165100" prst="coolSlant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sp>
        <p:nvSpPr>
          <p:cNvPr id="7" name="CuadroTexto 7"/>
          <p:cNvSpPr txBox="1"/>
          <p:nvPr/>
        </p:nvSpPr>
        <p:spPr>
          <a:xfrm>
            <a:off x="6804248" y="407918"/>
            <a:ext cx="936104" cy="6170218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>
            <a:gsLst>
              <a:gs pos="20000">
                <a:srgbClr val="FFFF00"/>
              </a:gs>
              <a:gs pos="28000">
                <a:srgbClr val="92D050"/>
              </a:gs>
              <a:gs pos="51662">
                <a:srgbClr val="CC0000"/>
              </a:gs>
              <a:gs pos="45000">
                <a:srgbClr val="CC0000"/>
              </a:gs>
              <a:gs pos="0">
                <a:srgbClr val="FFFF00"/>
              </a:gs>
              <a:gs pos="65000">
                <a:srgbClr val="92D050"/>
              </a:gs>
              <a:gs pos="74000">
                <a:srgbClr val="FFFF00"/>
              </a:gs>
              <a:gs pos="12000">
                <a:srgbClr val="3B590E"/>
              </a:gs>
              <a:gs pos="88000">
                <a:srgbClr val="00B050">
                  <a:lumMod val="22000"/>
                </a:srgbClr>
              </a:gs>
              <a:gs pos="100000">
                <a:srgbClr val="FFFF00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morning" dir="t"/>
          </a:scene3d>
          <a:sp3d>
            <a:bevelT w="165100" prst="coolSlant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 flipH="1">
            <a:off x="1403648" y="342315"/>
            <a:ext cx="936104" cy="6170218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>
            <a:gsLst>
              <a:gs pos="20000">
                <a:srgbClr val="FFFF00"/>
              </a:gs>
              <a:gs pos="28000">
                <a:srgbClr val="92D050"/>
              </a:gs>
              <a:gs pos="51662">
                <a:srgbClr val="CC0000"/>
              </a:gs>
              <a:gs pos="45000">
                <a:srgbClr val="CC0000"/>
              </a:gs>
              <a:gs pos="0">
                <a:srgbClr val="FFFF00"/>
              </a:gs>
              <a:gs pos="65000">
                <a:srgbClr val="92D050"/>
              </a:gs>
              <a:gs pos="74000">
                <a:srgbClr val="FFFF00"/>
              </a:gs>
              <a:gs pos="12000">
                <a:srgbClr val="3B590E"/>
              </a:gs>
              <a:gs pos="88000">
                <a:srgbClr val="00B050">
                  <a:lumMod val="22000"/>
                </a:srgbClr>
              </a:gs>
              <a:gs pos="100000">
                <a:srgbClr val="FFFF00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morning" dir="t"/>
          </a:scene3d>
          <a:sp3d>
            <a:bevelT w="165100" prst="coolSlant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sp>
        <p:nvSpPr>
          <p:cNvPr id="9" name="CuadroTexto 7"/>
          <p:cNvSpPr txBox="1"/>
          <p:nvPr/>
        </p:nvSpPr>
        <p:spPr>
          <a:xfrm rot="5400000">
            <a:off x="4211034" y="-2691173"/>
            <a:ext cx="792087" cy="9144001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>
            <a:gsLst>
              <a:gs pos="20000">
                <a:srgbClr val="FFFF00"/>
              </a:gs>
              <a:gs pos="28000">
                <a:srgbClr val="92D050"/>
              </a:gs>
              <a:gs pos="51662">
                <a:srgbClr val="CC0000"/>
              </a:gs>
              <a:gs pos="45000">
                <a:srgbClr val="CC0000"/>
              </a:gs>
              <a:gs pos="0">
                <a:srgbClr val="FFFF00"/>
              </a:gs>
              <a:gs pos="65000">
                <a:srgbClr val="92D050"/>
              </a:gs>
              <a:gs pos="74000">
                <a:srgbClr val="FFFF00"/>
              </a:gs>
              <a:gs pos="12000">
                <a:srgbClr val="3B590E"/>
              </a:gs>
              <a:gs pos="88000">
                <a:srgbClr val="00B050">
                  <a:lumMod val="22000"/>
                </a:srgbClr>
              </a:gs>
              <a:gs pos="100000">
                <a:srgbClr val="FFFF00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morning" dir="t"/>
          </a:scene3d>
          <a:sp3d>
            <a:bevelT w="165100" prst="coolSlant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sp>
        <p:nvSpPr>
          <p:cNvPr id="10" name="CuadroTexto 7"/>
          <p:cNvSpPr txBox="1"/>
          <p:nvPr/>
        </p:nvSpPr>
        <p:spPr>
          <a:xfrm rot="16200000" flipH="1">
            <a:off x="4156111" y="316078"/>
            <a:ext cx="901933" cy="9144001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>
            <a:gsLst>
              <a:gs pos="20000">
                <a:srgbClr val="FFFF00"/>
              </a:gs>
              <a:gs pos="28000">
                <a:srgbClr val="92D050"/>
              </a:gs>
              <a:gs pos="51662">
                <a:srgbClr val="CC0000"/>
              </a:gs>
              <a:gs pos="45000">
                <a:srgbClr val="CC0000"/>
              </a:gs>
              <a:gs pos="0">
                <a:srgbClr val="FFFF00"/>
              </a:gs>
              <a:gs pos="65000">
                <a:srgbClr val="92D050"/>
              </a:gs>
              <a:gs pos="74000">
                <a:srgbClr val="FFFF00"/>
              </a:gs>
              <a:gs pos="12000">
                <a:srgbClr val="3B590E"/>
              </a:gs>
              <a:gs pos="88000">
                <a:srgbClr val="00B050">
                  <a:lumMod val="22000"/>
                </a:srgbClr>
              </a:gs>
              <a:gs pos="100000">
                <a:srgbClr val="FFFF00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morning" dir="t"/>
          </a:scene3d>
          <a:sp3d>
            <a:bevelT w="165100" prst="coolSlant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pic>
        <p:nvPicPr>
          <p:cNvPr id="17" name="16 Imagen" descr="Diapositiva1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5182" y="-21000"/>
            <a:ext cx="9169179" cy="6858000"/>
          </a:xfrm>
          <a:prstGeom prst="rect">
            <a:avLst/>
          </a:prstGeom>
          <a:gradFill>
            <a:gsLst>
              <a:gs pos="20000">
                <a:srgbClr val="FFFF00"/>
              </a:gs>
              <a:gs pos="28000">
                <a:srgbClr val="92D050"/>
              </a:gs>
              <a:gs pos="51662">
                <a:srgbClr val="CC0000"/>
              </a:gs>
              <a:gs pos="45000">
                <a:srgbClr val="CC0000"/>
              </a:gs>
              <a:gs pos="0">
                <a:srgbClr val="FFFF00"/>
              </a:gs>
              <a:gs pos="65000">
                <a:srgbClr val="92D050"/>
              </a:gs>
              <a:gs pos="74000">
                <a:srgbClr val="FFFF00"/>
              </a:gs>
              <a:gs pos="12000">
                <a:srgbClr val="3B590E"/>
              </a:gs>
              <a:gs pos="88000">
                <a:srgbClr val="00B050">
                  <a:lumMod val="22000"/>
                </a:srgbClr>
              </a:gs>
              <a:gs pos="100000">
                <a:srgbClr val="FFFF00"/>
              </a:gs>
            </a:gsLst>
            <a:lin ang="0" scaled="1"/>
          </a:gradFill>
          <a:ln>
            <a:noFill/>
          </a:ln>
        </p:spPr>
      </p:pic>
      <p:sp>
        <p:nvSpPr>
          <p:cNvPr id="13" name="5 Forma libre"/>
          <p:cNvSpPr/>
          <p:nvPr/>
        </p:nvSpPr>
        <p:spPr>
          <a:xfrm>
            <a:off x="-25180" y="-99392"/>
            <a:ext cx="9169180" cy="122413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4000">
                <a:srgbClr val="CCFF33"/>
              </a:gs>
              <a:gs pos="74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9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5 Forma libre"/>
          <p:cNvSpPr/>
          <p:nvPr/>
        </p:nvSpPr>
        <p:spPr>
          <a:xfrm rot="10800000">
            <a:off x="-12590" y="5633864"/>
            <a:ext cx="9169180" cy="122413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4000">
                <a:srgbClr val="CCFF33"/>
              </a:gs>
              <a:gs pos="74000">
                <a:srgbClr val="391B03"/>
              </a:gs>
              <a:gs pos="15000">
                <a:srgbClr val="FFFF00">
                  <a:lumMod val="82000"/>
                  <a:lumOff val="18000"/>
                </a:srgbClr>
              </a:gs>
              <a:gs pos="0">
                <a:schemeClr val="tx1"/>
              </a:gs>
              <a:gs pos="9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Picture 16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3911" y="6324832"/>
            <a:ext cx="1115616" cy="38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tx2">
                <a:lumMod val="10000"/>
              </a:schemeClr>
            </a:outerShdw>
          </a:effectLst>
        </p:spPr>
      </p:pic>
      <p:sp>
        <p:nvSpPr>
          <p:cNvPr id="16" name="15 CuadroTexto"/>
          <p:cNvSpPr txBox="1"/>
          <p:nvPr/>
        </p:nvSpPr>
        <p:spPr>
          <a:xfrm>
            <a:off x="7460847" y="6359307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tx2">
                  <a:lumMod val="1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800" b="1" i="1" dirty="0">
                <a:solidFill>
                  <a:srgbClr val="CCFF33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i="1" dirty="0">
                <a:solidFill>
                  <a:srgbClr val="CCFF33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37771" y="1108202"/>
            <a:ext cx="3966150" cy="219055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839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PRIMAVERA EN EL CAMPO.wav"/>
          </p:stSnd>
        </p:sndAc>
      </p:transition>
    </mc:Choice>
    <mc:Fallback xmlns="">
      <p:transition spd="slow">
        <p:sndAc>
          <p:stSnd loop="1">
            <p:snd r:embed="rId7" name="PRIMAVERA EN EL CAMP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4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4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6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/>
          <p:cNvSpPr/>
          <p:nvPr/>
        </p:nvSpPr>
        <p:spPr>
          <a:xfrm>
            <a:off x="0" y="0"/>
            <a:ext cx="9144000" cy="6848535"/>
          </a:xfrm>
          <a:prstGeom prst="rect">
            <a:avLst/>
          </a:prstGeom>
          <a:gradFill flip="none" rotWithShape="1">
            <a:gsLst>
              <a:gs pos="2000">
                <a:srgbClr val="194E03">
                  <a:lumMod val="38000"/>
                  <a:lumOff val="62000"/>
                </a:srgbClr>
              </a:gs>
              <a:gs pos="41659">
                <a:srgbClr val="2A7600">
                  <a:lumMod val="72000"/>
                </a:srgbClr>
              </a:gs>
              <a:gs pos="77000">
                <a:srgbClr val="156B13">
                  <a:lumMod val="56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35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sp>
        <p:nvSpPr>
          <p:cNvPr id="2" name="1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0">
                <a:schemeClr val="accent6">
                  <a:lumMod val="52000"/>
                </a:schemeClr>
              </a:gs>
              <a:gs pos="39000">
                <a:srgbClr val="FFC000"/>
              </a:gs>
              <a:gs pos="100000">
                <a:srgbClr val="FFC0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morning" dir="t"/>
          </a:scene3d>
          <a:sp3d>
            <a:bevelT w="241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7" name="Picture 6" descr="https://fondosdepantallaymuchomas.files.wordpress.com/2013/12/6be3a-7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4665071" y="2418432"/>
            <a:ext cx="4490794" cy="4490014"/>
          </a:xfrm>
          <a:prstGeom prst="rect">
            <a:avLst/>
          </a:prstGeom>
          <a:noFill/>
          <a:effectLst>
            <a:outerShdw blurRad="50800" dist="50800" dir="5400000" algn="ctr" rotWithShape="0">
              <a:srgbClr val="3333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1115616" y="1197620"/>
            <a:ext cx="6912768" cy="477053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chilly" dir="t"/>
            </a:scene3d>
            <a:sp3d extrusionH="4445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1400" b="1" dirty="0" smtClean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La </a:t>
            </a:r>
            <a:r>
              <a:rPr lang="es-ES" sz="1400" b="1" dirty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primavera es la estación del renacer de las flores, de los colores y de la calidez del sol.</a:t>
            </a:r>
          </a:p>
          <a:p>
            <a:pPr algn="ctr"/>
            <a:r>
              <a:rPr lang="es-ES" sz="1400" b="1" dirty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La primavera es la recompensa por haber pasado el invierno.</a:t>
            </a:r>
          </a:p>
          <a:p>
            <a:pPr algn="ctr"/>
            <a:endParaRPr lang="es-ES" sz="1400" b="1" dirty="0">
              <a:gradFill>
                <a:gsLst>
                  <a:gs pos="0">
                    <a:srgbClr val="FFFF00"/>
                  </a:gs>
                  <a:gs pos="50000">
                    <a:srgbClr val="FFC000"/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  <a:p>
            <a:pPr algn="ctr"/>
            <a:r>
              <a:rPr lang="es-ES" sz="1400" b="1" dirty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Cada </a:t>
            </a:r>
            <a:r>
              <a:rPr lang="es-ES" sz="1400" b="1" dirty="0" smtClean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cierto tiempo, </a:t>
            </a:r>
            <a:r>
              <a:rPr lang="es-ES" sz="1400" b="1" dirty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nosotros también necesitamos renacer. Cada </a:t>
            </a:r>
            <a:r>
              <a:rPr lang="es-ES" sz="1400" b="1" dirty="0" smtClean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etapa, </a:t>
            </a:r>
            <a:r>
              <a:rPr lang="es-ES" sz="1400" b="1" dirty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nosotros también somos recompensados por haber pasado nuestros inviernos.</a:t>
            </a:r>
          </a:p>
          <a:p>
            <a:pPr algn="ctr"/>
            <a:endParaRPr lang="es-ES" sz="1400" b="1" dirty="0">
              <a:gradFill>
                <a:gsLst>
                  <a:gs pos="0">
                    <a:srgbClr val="FFFF00"/>
                  </a:gs>
                  <a:gs pos="50000">
                    <a:srgbClr val="FFC000"/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  <a:p>
            <a:pPr algn="ctr"/>
            <a:r>
              <a:rPr lang="es-ES" sz="1400" b="1" dirty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Ojalá que en esta primavera renazcamos en la fe, la esperanza y la alegría.</a:t>
            </a:r>
          </a:p>
          <a:p>
            <a:pPr algn="ctr"/>
            <a:endParaRPr lang="es-ES" sz="1400" b="1" dirty="0">
              <a:gradFill>
                <a:gsLst>
                  <a:gs pos="0">
                    <a:srgbClr val="FFFF00"/>
                  </a:gs>
                  <a:gs pos="50000">
                    <a:srgbClr val="FFC000"/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  <a:p>
            <a:pPr algn="ctr"/>
            <a:r>
              <a:rPr lang="es-ES" sz="1400" b="1" dirty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Que el sol brille más intensamente en sus vidas y que sus rostros sonrían con mayor frecuencia... mientras continuamos reflexionando juntos. Es el deseo de </a:t>
            </a:r>
            <a:r>
              <a:rPr lang="es-ES" sz="1400" b="1" dirty="0" smtClean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la </a:t>
            </a:r>
            <a:r>
              <a:rPr lang="es-ES" sz="1400" b="1" dirty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vida pensada para todos ustedes</a:t>
            </a:r>
            <a:r>
              <a:rPr lang="es-ES" sz="1400" b="1" dirty="0" smtClean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.</a:t>
            </a:r>
          </a:p>
          <a:p>
            <a:pPr algn="ctr"/>
            <a:endParaRPr lang="es-ES" sz="1400" b="1" dirty="0" smtClean="0">
              <a:gradFill>
                <a:gsLst>
                  <a:gs pos="0">
                    <a:srgbClr val="FFFF00"/>
                  </a:gs>
                  <a:gs pos="50000">
                    <a:srgbClr val="FFC000"/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  <a:p>
            <a:pPr algn="ctr"/>
            <a:r>
              <a:rPr lang="es-ES" sz="1400" b="1" dirty="0" smtClean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A continuación podrán disfrutar de una pequeña muestra de</a:t>
            </a:r>
          </a:p>
          <a:p>
            <a:pPr algn="ctr"/>
            <a:r>
              <a:rPr lang="es-ES" sz="1400" b="1" dirty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l</a:t>
            </a:r>
            <a:r>
              <a:rPr lang="es-ES" sz="1400" b="1" dirty="0" smtClean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a gran diversidad floral que nos ofrece la primavera, que concluye con una</a:t>
            </a:r>
          </a:p>
          <a:p>
            <a:pPr algn="ctr"/>
            <a:r>
              <a:rPr lang="es-ES" sz="1400" b="1" dirty="0" smtClean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importante reflexión para que la puedan empezar a experimentar en esta vigorosa y esplendorosa estación.</a:t>
            </a:r>
            <a:endParaRPr lang="es-ES" sz="1400" b="1" dirty="0">
              <a:gradFill>
                <a:gsLst>
                  <a:gs pos="0">
                    <a:srgbClr val="FFFF00"/>
                  </a:gs>
                  <a:gs pos="50000">
                    <a:srgbClr val="FFC000"/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  <a:p>
            <a:pPr algn="ctr"/>
            <a:endParaRPr lang="es-ES" sz="1400" b="1" dirty="0">
              <a:gradFill>
                <a:gsLst>
                  <a:gs pos="0">
                    <a:srgbClr val="FFFF00"/>
                  </a:gs>
                  <a:gs pos="50000">
                    <a:srgbClr val="FFC000"/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  <a:p>
            <a:pPr algn="ctr"/>
            <a:r>
              <a:rPr lang="es-ES" sz="2400" b="1" dirty="0">
                <a:gradFill>
                  <a:gsLst>
                    <a:gs pos="0">
                      <a:srgbClr val="FFFF00"/>
                    </a:gs>
                    <a:gs pos="50000">
                      <a:srgbClr val="FFC000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¡Que tengan una hermosa primavera!</a:t>
            </a:r>
          </a:p>
          <a:p>
            <a:pPr algn="ctr"/>
            <a:endParaRPr lang="es-ES" sz="1400" dirty="0">
              <a:solidFill>
                <a:srgbClr val="FFC000"/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  <a:p>
            <a:pPr algn="ctr"/>
            <a:r>
              <a:rPr lang="es-ES" sz="1400" dirty="0">
                <a:solidFill>
                  <a:srgbClr val="FFC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76555571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26 Rectángulo"/>
          <p:cNvSpPr/>
          <p:nvPr/>
        </p:nvSpPr>
        <p:spPr>
          <a:xfrm>
            <a:off x="-23039" y="-4360"/>
            <a:ext cx="4629313" cy="6858000"/>
          </a:xfrm>
          <a:prstGeom prst="rect">
            <a:avLst/>
          </a:prstGeom>
          <a:gradFill>
            <a:gsLst>
              <a:gs pos="40000">
                <a:srgbClr val="7052C3"/>
              </a:gs>
              <a:gs pos="30000">
                <a:srgbClr val="440783"/>
              </a:gs>
              <a:gs pos="55000">
                <a:srgbClr val="7259D4"/>
              </a:gs>
              <a:gs pos="73000">
                <a:srgbClr val="6600FF">
                  <a:lumMod val="60000"/>
                </a:srgbClr>
              </a:gs>
              <a:gs pos="7000">
                <a:srgbClr val="002060"/>
              </a:gs>
              <a:gs pos="96256">
                <a:srgbClr val="002060"/>
              </a:gs>
              <a:gs pos="48000">
                <a:srgbClr val="9999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26 Rectángulo"/>
          <p:cNvSpPr/>
          <p:nvPr/>
        </p:nvSpPr>
        <p:spPr>
          <a:xfrm flipH="1">
            <a:off x="4510791" y="12482"/>
            <a:ext cx="4629313" cy="6858000"/>
          </a:xfrm>
          <a:prstGeom prst="rect">
            <a:avLst/>
          </a:prstGeom>
          <a:gradFill>
            <a:gsLst>
              <a:gs pos="40000">
                <a:srgbClr val="7052C3"/>
              </a:gs>
              <a:gs pos="30000">
                <a:srgbClr val="440783"/>
              </a:gs>
              <a:gs pos="55000">
                <a:srgbClr val="7259D4"/>
              </a:gs>
              <a:gs pos="73000">
                <a:srgbClr val="6600FF">
                  <a:lumMod val="60000"/>
                </a:srgbClr>
              </a:gs>
              <a:gs pos="7000">
                <a:srgbClr val="002060"/>
              </a:gs>
              <a:gs pos="96256">
                <a:srgbClr val="002060"/>
              </a:gs>
              <a:gs pos="48000">
                <a:srgbClr val="9999FF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2" name="1 Imagen" descr="Diapositiva4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89367"/>
            <a:ext cx="9144000" cy="625033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4 Grupo"/>
          <p:cNvGrpSpPr/>
          <p:nvPr/>
        </p:nvGrpSpPr>
        <p:grpSpPr>
          <a:xfrm rot="1354367">
            <a:off x="-178416" y="1092702"/>
            <a:ext cx="3343714" cy="1981956"/>
            <a:chOff x="773385" y="829408"/>
            <a:chExt cx="7595156" cy="4474390"/>
          </a:xfrm>
        </p:grpSpPr>
        <p:sp>
          <p:nvSpPr>
            <p:cNvPr id="6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7030A0"/>
                </a:gs>
                <a:gs pos="34000">
                  <a:srgbClr val="FF33CC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15" name="14 Grupo"/>
          <p:cNvGrpSpPr/>
          <p:nvPr/>
        </p:nvGrpSpPr>
        <p:grpSpPr>
          <a:xfrm rot="1354367">
            <a:off x="-105207" y="2174703"/>
            <a:ext cx="3343714" cy="1845656"/>
            <a:chOff x="773385" y="829408"/>
            <a:chExt cx="7595156" cy="4474390"/>
          </a:xfrm>
        </p:grpSpPr>
        <p:sp>
          <p:nvSpPr>
            <p:cNvPr id="16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7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8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9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20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21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22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23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7030A0"/>
                </a:gs>
                <a:gs pos="34000">
                  <a:srgbClr val="FF33CC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24" name="23 Grupo"/>
          <p:cNvGrpSpPr/>
          <p:nvPr/>
        </p:nvGrpSpPr>
        <p:grpSpPr>
          <a:xfrm rot="1354367">
            <a:off x="-97974" y="3341990"/>
            <a:ext cx="3343714" cy="1807963"/>
            <a:chOff x="773385" y="829408"/>
            <a:chExt cx="7595156" cy="4474390"/>
          </a:xfrm>
        </p:grpSpPr>
        <p:sp>
          <p:nvSpPr>
            <p:cNvPr id="25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26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27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28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29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30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31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32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7030A0"/>
                </a:gs>
                <a:gs pos="34000">
                  <a:srgbClr val="FF33CC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33" name="32 Grupo"/>
          <p:cNvGrpSpPr/>
          <p:nvPr/>
        </p:nvGrpSpPr>
        <p:grpSpPr>
          <a:xfrm rot="1354367">
            <a:off x="-123404" y="4502738"/>
            <a:ext cx="3343714" cy="1881580"/>
            <a:chOff x="773385" y="829408"/>
            <a:chExt cx="7595156" cy="4474390"/>
          </a:xfrm>
        </p:grpSpPr>
        <p:sp>
          <p:nvSpPr>
            <p:cNvPr id="34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35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36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37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38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39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40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41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7030A0"/>
                </a:gs>
                <a:gs pos="34000">
                  <a:srgbClr val="FF33CC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42" name="41 Grupo"/>
          <p:cNvGrpSpPr/>
          <p:nvPr/>
        </p:nvGrpSpPr>
        <p:grpSpPr>
          <a:xfrm rot="20245633" flipH="1">
            <a:off x="5869975" y="1117904"/>
            <a:ext cx="3343714" cy="1802402"/>
            <a:chOff x="773385" y="829408"/>
            <a:chExt cx="7595156" cy="4474390"/>
          </a:xfrm>
        </p:grpSpPr>
        <p:sp>
          <p:nvSpPr>
            <p:cNvPr id="43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44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45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46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47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48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49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50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7030A0"/>
                </a:gs>
                <a:gs pos="34000">
                  <a:srgbClr val="FF33CC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51" name="50 Grupo"/>
          <p:cNvGrpSpPr/>
          <p:nvPr/>
        </p:nvGrpSpPr>
        <p:grpSpPr>
          <a:xfrm rot="20245633" flipH="1">
            <a:off x="5884497" y="2262017"/>
            <a:ext cx="3343714" cy="1825551"/>
            <a:chOff x="773385" y="829408"/>
            <a:chExt cx="7595156" cy="4474390"/>
          </a:xfrm>
        </p:grpSpPr>
        <p:sp>
          <p:nvSpPr>
            <p:cNvPr id="52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53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54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55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56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57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58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59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7030A0"/>
                </a:gs>
                <a:gs pos="34000">
                  <a:srgbClr val="FF33CC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60" name="59 Grupo"/>
          <p:cNvGrpSpPr/>
          <p:nvPr/>
        </p:nvGrpSpPr>
        <p:grpSpPr>
          <a:xfrm rot="20245633" flipH="1">
            <a:off x="5928982" y="3341828"/>
            <a:ext cx="3343714" cy="1812189"/>
            <a:chOff x="773385" y="829408"/>
            <a:chExt cx="7595156" cy="4474390"/>
          </a:xfrm>
        </p:grpSpPr>
        <p:sp>
          <p:nvSpPr>
            <p:cNvPr id="61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2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3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4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5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6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7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8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7030A0"/>
                </a:gs>
                <a:gs pos="34000">
                  <a:srgbClr val="FF33CC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69" name="68 Grupo"/>
          <p:cNvGrpSpPr/>
          <p:nvPr/>
        </p:nvGrpSpPr>
        <p:grpSpPr>
          <a:xfrm rot="20245633" flipH="1">
            <a:off x="5912881" y="4435695"/>
            <a:ext cx="3343714" cy="1926468"/>
            <a:chOff x="773385" y="829408"/>
            <a:chExt cx="7595156" cy="4474390"/>
          </a:xfrm>
        </p:grpSpPr>
        <p:sp>
          <p:nvSpPr>
            <p:cNvPr id="70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1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2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3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4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5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6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7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7030A0"/>
                </a:gs>
                <a:gs pos="34000">
                  <a:srgbClr val="FF33CC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33000"/>
                </a:srgbClr>
              </a:gs>
              <a:gs pos="75000">
                <a:srgbClr val="C00000">
                  <a:lumMod val="7000"/>
                </a:srgbClr>
              </a:gs>
              <a:gs pos="59000">
                <a:srgbClr val="5F2CA4"/>
              </a:gs>
              <a:gs pos="13000">
                <a:srgbClr val="FCD78E">
                  <a:lumMod val="56000"/>
                  <a:lumOff val="44000"/>
                </a:srgbClr>
              </a:gs>
              <a:gs pos="36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35572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33000"/>
                </a:srgbClr>
              </a:gs>
              <a:gs pos="74000">
                <a:srgbClr val="C00000">
                  <a:lumMod val="7000"/>
                </a:srgbClr>
              </a:gs>
              <a:gs pos="59000">
                <a:srgbClr val="5F2CA4"/>
              </a:gs>
              <a:gs pos="13000">
                <a:srgbClr val="FCD78E">
                  <a:lumMod val="56000"/>
                  <a:lumOff val="44000"/>
                </a:srgbClr>
              </a:gs>
              <a:gs pos="36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-38470" y="-4360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9548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4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4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4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6 Rectángulo"/>
          <p:cNvSpPr/>
          <p:nvPr/>
        </p:nvSpPr>
        <p:spPr>
          <a:xfrm>
            <a:off x="-25832" y="0"/>
            <a:ext cx="4629313" cy="6858000"/>
          </a:xfrm>
          <a:prstGeom prst="rect">
            <a:avLst/>
          </a:prstGeom>
          <a:gradFill>
            <a:gsLst>
              <a:gs pos="76000">
                <a:srgbClr val="A6042D">
                  <a:lumMod val="59000"/>
                </a:srgbClr>
              </a:gs>
              <a:gs pos="23000">
                <a:srgbClr val="AF0000">
                  <a:lumMod val="60000"/>
                </a:srgbClr>
              </a:gs>
              <a:gs pos="7000">
                <a:schemeClr val="accent2">
                  <a:lumMod val="25000"/>
                </a:schemeClr>
              </a:gs>
              <a:gs pos="100000">
                <a:schemeClr val="accent2">
                  <a:lumMod val="50000"/>
                </a:schemeClr>
              </a:gs>
              <a:gs pos="37000">
                <a:srgbClr val="D0129E"/>
              </a:gs>
              <a:gs pos="61000">
                <a:srgbClr val="D0129E"/>
              </a:gs>
              <a:gs pos="50000">
                <a:srgbClr val="FF0066">
                  <a:lumMod val="62000"/>
                  <a:lumOff val="38000"/>
                </a:srgbClr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26 Rectángulo"/>
          <p:cNvSpPr/>
          <p:nvPr/>
        </p:nvSpPr>
        <p:spPr>
          <a:xfrm flipH="1">
            <a:off x="4514685" y="-62560"/>
            <a:ext cx="4629313" cy="6920559"/>
          </a:xfrm>
          <a:prstGeom prst="rect">
            <a:avLst/>
          </a:prstGeom>
          <a:gradFill>
            <a:gsLst>
              <a:gs pos="76000">
                <a:srgbClr val="A6042D">
                  <a:lumMod val="59000"/>
                </a:srgbClr>
              </a:gs>
              <a:gs pos="23000">
                <a:srgbClr val="AF0000">
                  <a:lumMod val="60000"/>
                </a:srgbClr>
              </a:gs>
              <a:gs pos="7000">
                <a:schemeClr val="accent2">
                  <a:lumMod val="25000"/>
                </a:schemeClr>
              </a:gs>
              <a:gs pos="100000">
                <a:schemeClr val="accent2">
                  <a:lumMod val="50000"/>
                </a:schemeClr>
              </a:gs>
              <a:gs pos="37000">
                <a:srgbClr val="D0129E"/>
              </a:gs>
              <a:gs pos="61000">
                <a:srgbClr val="D0129E"/>
              </a:gs>
              <a:gs pos="50000">
                <a:srgbClr val="FF0066">
                  <a:lumMod val="62000"/>
                  <a:lumOff val="38000"/>
                </a:srgbClr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10" name="9 Imagen" descr="Diapositiva5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5832" y="278341"/>
            <a:ext cx="9181238" cy="6238756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81563" y="579847"/>
            <a:ext cx="5588995" cy="569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75164" y="579847"/>
            <a:ext cx="5588995" cy="569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-35630" y="5754915"/>
            <a:ext cx="921351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39000">
                <a:srgbClr val="FF66FF"/>
              </a:gs>
              <a:gs pos="50000">
                <a:srgbClr val="C4004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16081" y="-62559"/>
            <a:ext cx="917148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39000">
                <a:srgbClr val="FF66FF"/>
              </a:gs>
              <a:gs pos="50000">
                <a:srgbClr val="C4004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71662" y="-5503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5231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 rot="10800000" flipH="1">
            <a:off x="-56542" y="3384933"/>
            <a:ext cx="4616281" cy="3451472"/>
          </a:xfrm>
          <a:prstGeom prst="rect">
            <a:avLst/>
          </a:prstGeom>
          <a:gradFill flip="none" rotWithShape="1">
            <a:gsLst>
              <a:gs pos="79000">
                <a:srgbClr val="002060">
                  <a:lumMod val="71000"/>
                </a:srgbClr>
              </a:gs>
              <a:gs pos="0">
                <a:schemeClr val="accent1">
                  <a:lumMod val="60000"/>
                  <a:lumOff val="40000"/>
                </a:schemeClr>
              </a:gs>
              <a:gs pos="13000">
                <a:srgbClr val="21D6E0"/>
              </a:gs>
              <a:gs pos="37000">
                <a:schemeClr val="accent5">
                  <a:lumMod val="75000"/>
                </a:schemeClr>
              </a:gs>
              <a:gs pos="100000">
                <a:srgbClr val="002060">
                  <a:lumMod val="69000"/>
                </a:srgbClr>
              </a:gs>
              <a:gs pos="63000">
                <a:srgbClr val="002060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72" y="-20241"/>
            <a:ext cx="4616281" cy="3451472"/>
          </a:xfrm>
          <a:prstGeom prst="rect">
            <a:avLst/>
          </a:prstGeom>
          <a:gradFill flip="none" rotWithShape="1">
            <a:gsLst>
              <a:gs pos="79000">
                <a:srgbClr val="002060">
                  <a:lumMod val="71000"/>
                </a:srgbClr>
              </a:gs>
              <a:gs pos="0">
                <a:schemeClr val="accent1">
                  <a:lumMod val="60000"/>
                  <a:lumOff val="40000"/>
                </a:schemeClr>
              </a:gs>
              <a:gs pos="13000">
                <a:srgbClr val="21D6E0"/>
              </a:gs>
              <a:gs pos="37000">
                <a:schemeClr val="accent5">
                  <a:lumMod val="75000"/>
                </a:schemeClr>
              </a:gs>
              <a:gs pos="100000">
                <a:srgbClr val="002060">
                  <a:lumMod val="69000"/>
                </a:srgbClr>
              </a:gs>
              <a:gs pos="63000">
                <a:srgbClr val="002060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4538275" y="-11410"/>
            <a:ext cx="4616281" cy="3451472"/>
          </a:xfrm>
          <a:prstGeom prst="rect">
            <a:avLst/>
          </a:prstGeom>
          <a:gradFill flip="none" rotWithShape="1">
            <a:gsLst>
              <a:gs pos="79000">
                <a:srgbClr val="002060">
                  <a:lumMod val="71000"/>
                </a:srgbClr>
              </a:gs>
              <a:gs pos="0">
                <a:schemeClr val="accent1">
                  <a:lumMod val="60000"/>
                  <a:lumOff val="40000"/>
                </a:schemeClr>
              </a:gs>
              <a:gs pos="13000">
                <a:srgbClr val="21D6E0"/>
              </a:gs>
              <a:gs pos="37000">
                <a:schemeClr val="accent5">
                  <a:lumMod val="75000"/>
                </a:schemeClr>
              </a:gs>
              <a:gs pos="100000">
                <a:srgbClr val="002060">
                  <a:lumMod val="69000"/>
                </a:srgbClr>
              </a:gs>
              <a:gs pos="63000">
                <a:srgbClr val="002060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38274" y="3412274"/>
            <a:ext cx="4616281" cy="3451472"/>
          </a:xfrm>
          <a:prstGeom prst="rect">
            <a:avLst/>
          </a:prstGeom>
          <a:gradFill flip="none" rotWithShape="1">
            <a:gsLst>
              <a:gs pos="79000">
                <a:srgbClr val="002060">
                  <a:lumMod val="71000"/>
                </a:srgbClr>
              </a:gs>
              <a:gs pos="0">
                <a:schemeClr val="accent1">
                  <a:lumMod val="60000"/>
                  <a:lumOff val="40000"/>
                </a:schemeClr>
              </a:gs>
              <a:gs pos="13000">
                <a:srgbClr val="21D6E0"/>
              </a:gs>
              <a:gs pos="37000">
                <a:schemeClr val="accent5">
                  <a:lumMod val="75000"/>
                </a:schemeClr>
              </a:gs>
              <a:gs pos="100000">
                <a:srgbClr val="002060">
                  <a:lumMod val="69000"/>
                </a:srgbClr>
              </a:gs>
              <a:gs pos="63000">
                <a:srgbClr val="002060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077" y="-32221"/>
            <a:ext cx="9189633" cy="6888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948255" y="548680"/>
            <a:ext cx="5292080" cy="289893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8255" y="3447611"/>
            <a:ext cx="5292080" cy="289893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81385" y="1942393"/>
            <a:ext cx="5292080" cy="289893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3807473" y="1942393"/>
            <a:ext cx="5292080" cy="289893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Forma libre"/>
          <p:cNvSpPr/>
          <p:nvPr/>
        </p:nvSpPr>
        <p:spPr>
          <a:xfrm>
            <a:off x="-56543" y="-32220"/>
            <a:ext cx="9216955" cy="108712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chemeClr val="accent5">
                  <a:lumMod val="50000"/>
                </a:schemeClr>
              </a:gs>
              <a:gs pos="82000">
                <a:srgbClr val="002060">
                  <a:lumMod val="46000"/>
                </a:srgbClr>
              </a:gs>
              <a:gs pos="59000">
                <a:schemeClr val="accent5">
                  <a:lumMod val="75000"/>
                </a:schemeClr>
              </a:gs>
              <a:gs pos="52000">
                <a:srgbClr val="00B0F0"/>
              </a:gs>
              <a:gs pos="22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35077" y="5808847"/>
            <a:ext cx="9209578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chemeClr val="accent5">
                  <a:lumMod val="50000"/>
                </a:schemeClr>
              </a:gs>
              <a:gs pos="82000">
                <a:srgbClr val="002060">
                  <a:lumMod val="46000"/>
                </a:srgbClr>
              </a:gs>
              <a:gs pos="59000">
                <a:schemeClr val="accent5">
                  <a:lumMod val="75000"/>
                </a:schemeClr>
              </a:gs>
              <a:gs pos="52000">
                <a:srgbClr val="00B0F0"/>
              </a:gs>
              <a:gs pos="22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80295" y="-44176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51334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93" y="36006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4885" y="934038"/>
            <a:ext cx="2342570" cy="5061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896450"/>
            <a:ext cx="2333296" cy="5041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860032" y="971623"/>
            <a:ext cx="2342570" cy="5061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781435" y="896450"/>
            <a:ext cx="2377358" cy="5137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-30564" y="-7188"/>
            <a:ext cx="921601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A713C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72014" y="5741746"/>
            <a:ext cx="921601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A713C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0588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rma libre 17"/>
          <p:cNvSpPr/>
          <p:nvPr/>
        </p:nvSpPr>
        <p:spPr>
          <a:xfrm>
            <a:off x="4644009" y="836712"/>
            <a:ext cx="2479454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D0129E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orma libre 17"/>
          <p:cNvSpPr/>
          <p:nvPr/>
        </p:nvSpPr>
        <p:spPr>
          <a:xfrm>
            <a:off x="4644008" y="1850602"/>
            <a:ext cx="2479455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D0129E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orma libre 17"/>
          <p:cNvSpPr/>
          <p:nvPr/>
        </p:nvSpPr>
        <p:spPr>
          <a:xfrm>
            <a:off x="4617827" y="2852936"/>
            <a:ext cx="2505636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D0129E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17"/>
          <p:cNvSpPr/>
          <p:nvPr/>
        </p:nvSpPr>
        <p:spPr>
          <a:xfrm>
            <a:off x="4633301" y="3906399"/>
            <a:ext cx="2490163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D0129E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17"/>
          <p:cNvSpPr/>
          <p:nvPr/>
        </p:nvSpPr>
        <p:spPr>
          <a:xfrm>
            <a:off x="4633301" y="4941168"/>
            <a:ext cx="2490163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D0129E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17"/>
          <p:cNvSpPr/>
          <p:nvPr/>
        </p:nvSpPr>
        <p:spPr>
          <a:xfrm flipH="1">
            <a:off x="1980855" y="836712"/>
            <a:ext cx="2533620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D0129E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17"/>
          <p:cNvSpPr/>
          <p:nvPr/>
        </p:nvSpPr>
        <p:spPr>
          <a:xfrm flipH="1">
            <a:off x="1980856" y="1850602"/>
            <a:ext cx="2531713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D0129E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17"/>
          <p:cNvSpPr/>
          <p:nvPr/>
        </p:nvSpPr>
        <p:spPr>
          <a:xfrm flipH="1">
            <a:off x="1980856" y="2865297"/>
            <a:ext cx="2510962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D0129E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17"/>
          <p:cNvSpPr/>
          <p:nvPr/>
        </p:nvSpPr>
        <p:spPr>
          <a:xfrm flipH="1">
            <a:off x="1980856" y="3903912"/>
            <a:ext cx="2531712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D0129E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17"/>
          <p:cNvSpPr/>
          <p:nvPr/>
        </p:nvSpPr>
        <p:spPr>
          <a:xfrm flipH="1">
            <a:off x="2047519" y="4974794"/>
            <a:ext cx="2500834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D0129E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libre"/>
          <p:cNvSpPr/>
          <p:nvPr/>
        </p:nvSpPr>
        <p:spPr>
          <a:xfrm>
            <a:off x="-59460" y="-99392"/>
            <a:ext cx="9208657" cy="143328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4000">
                <a:srgbClr val="903C7A"/>
              </a:gs>
              <a:gs pos="77000">
                <a:srgbClr val="CC0066">
                  <a:lumMod val="22000"/>
                </a:srgbClr>
              </a:gs>
              <a:gs pos="35000">
                <a:srgbClr val="FF99FF"/>
              </a:gs>
              <a:gs pos="0">
                <a:srgbClr val="C4D6EB"/>
              </a:gs>
              <a:gs pos="30000">
                <a:srgbClr val="FFEBFA"/>
              </a:gs>
            </a:gsLst>
            <a:path path="shape">
              <a:fillToRect l="50000" t="50000" r="50000" b="50000"/>
            </a:path>
          </a:gradFill>
          <a:ln>
            <a:solidFill>
              <a:srgbClr val="FF66FF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7" name="16 Forma libre"/>
          <p:cNvSpPr/>
          <p:nvPr/>
        </p:nvSpPr>
        <p:spPr>
          <a:xfrm rot="10800000">
            <a:off x="-52118" y="5576980"/>
            <a:ext cx="9201314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4000">
                <a:srgbClr val="903C7A"/>
              </a:gs>
              <a:gs pos="77000">
                <a:srgbClr val="CC0066">
                  <a:lumMod val="22000"/>
                </a:srgbClr>
              </a:gs>
              <a:gs pos="35000">
                <a:srgbClr val="FF99FF"/>
              </a:gs>
              <a:gs pos="0">
                <a:srgbClr val="C4D6EB"/>
              </a:gs>
              <a:gs pos="30000">
                <a:srgbClr val="FFEBFA"/>
              </a:gs>
            </a:gsLst>
            <a:path path="shape">
              <a:fillToRect l="50000" t="50000" r="50000" b="50000"/>
            </a:path>
          </a:gradFill>
          <a:ln>
            <a:solidFill>
              <a:srgbClr val="FF66FF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-52118" y="-83100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650357"/>
      </p:ext>
    </p:extLst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3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11067" y="-7204"/>
            <a:ext cx="9172657" cy="6858000"/>
          </a:xfrm>
          <a:prstGeom prst="rect">
            <a:avLst/>
          </a:prstGeom>
          <a:gradFill flip="none" rotWithShape="1">
            <a:gsLst>
              <a:gs pos="76000">
                <a:srgbClr val="391B03">
                  <a:lumMod val="0"/>
                </a:srgbClr>
              </a:gs>
              <a:gs pos="3744">
                <a:srgbClr val="00B050"/>
              </a:gs>
              <a:gs pos="0">
                <a:schemeClr val="tx1"/>
              </a:gs>
              <a:gs pos="30000">
                <a:srgbClr val="FF0000"/>
              </a:gs>
              <a:gs pos="13000">
                <a:srgbClr val="C00000">
                  <a:lumMod val="57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8913" y="17691"/>
            <a:ext cx="919851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6"/>
          <p:cNvSpPr/>
          <p:nvPr/>
        </p:nvSpPr>
        <p:spPr>
          <a:xfrm rot="16200000" flipV="1">
            <a:off x="3041414" y="783122"/>
            <a:ext cx="3018590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50000">
                <a:srgbClr val="00B050">
                  <a:alpha val="85000"/>
                </a:srgbClr>
              </a:gs>
              <a:gs pos="85833">
                <a:srgbClr val="FF0000">
                  <a:alpha val="6400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3" name="Forma libre 6"/>
          <p:cNvSpPr/>
          <p:nvPr/>
        </p:nvSpPr>
        <p:spPr>
          <a:xfrm rot="18888691" flipV="1">
            <a:off x="4271446" y="1262162"/>
            <a:ext cx="3148948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50000">
                <a:srgbClr val="00B050">
                  <a:alpha val="67000"/>
                </a:srgbClr>
              </a:gs>
              <a:gs pos="96000">
                <a:srgbClr val="FF0000">
                  <a:alpha val="8700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4" name="Forma libre 6"/>
          <p:cNvSpPr/>
          <p:nvPr/>
        </p:nvSpPr>
        <p:spPr>
          <a:xfrm flipV="1">
            <a:off x="4846204" y="2578991"/>
            <a:ext cx="3038163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50000">
                <a:srgbClr val="00B050">
                  <a:alpha val="67000"/>
                </a:srgbClr>
              </a:gs>
              <a:gs pos="85833">
                <a:srgbClr val="FF0000">
                  <a:alpha val="8600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5" name="Forma libre 6"/>
          <p:cNvSpPr/>
          <p:nvPr/>
        </p:nvSpPr>
        <p:spPr>
          <a:xfrm rot="2824169" flipV="1">
            <a:off x="4277441" y="3847500"/>
            <a:ext cx="3135768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50000">
                <a:srgbClr val="00B050">
                  <a:alpha val="67000"/>
                </a:srgbClr>
              </a:gs>
              <a:gs pos="85833">
                <a:srgbClr val="FF0000">
                  <a:alpha val="8800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6" name="Forma libre 6"/>
          <p:cNvSpPr/>
          <p:nvPr/>
        </p:nvSpPr>
        <p:spPr>
          <a:xfrm rot="5400000" flipV="1">
            <a:off x="3050806" y="4326652"/>
            <a:ext cx="2999805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50000">
                <a:srgbClr val="00B050">
                  <a:alpha val="67000"/>
                </a:srgbClr>
              </a:gs>
              <a:gs pos="85833">
                <a:srgbClr val="FF0000">
                  <a:alpha val="8600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7" name="Forma libre 6"/>
          <p:cNvSpPr/>
          <p:nvPr/>
        </p:nvSpPr>
        <p:spPr>
          <a:xfrm rot="8194401" flipV="1">
            <a:off x="1613831" y="3889905"/>
            <a:ext cx="3261259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50000">
                <a:srgbClr val="00B050">
                  <a:alpha val="86000"/>
                </a:srgbClr>
              </a:gs>
              <a:gs pos="85833">
                <a:srgbClr val="FF0000">
                  <a:alpha val="6400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8" name="Forma libre 6"/>
          <p:cNvSpPr/>
          <p:nvPr/>
        </p:nvSpPr>
        <p:spPr>
          <a:xfrm rot="10800000" flipV="1">
            <a:off x="1090309" y="2603886"/>
            <a:ext cx="3234614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50000">
                <a:srgbClr val="00B050">
                  <a:alpha val="87000"/>
                </a:srgbClr>
              </a:gs>
              <a:gs pos="85833">
                <a:srgbClr val="FF0000">
                  <a:alpha val="6400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9" name="Forma libre 6"/>
          <p:cNvSpPr/>
          <p:nvPr/>
        </p:nvSpPr>
        <p:spPr>
          <a:xfrm rot="13529747" flipV="1">
            <a:off x="1604696" y="1283243"/>
            <a:ext cx="3191791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47000">
                <a:srgbClr val="00B050">
                  <a:alpha val="87000"/>
                </a:srgbClr>
              </a:gs>
              <a:gs pos="85833">
                <a:srgbClr val="FF0000">
                  <a:alpha val="64000"/>
                </a:srgbClr>
              </a:gs>
              <a:gs pos="75000">
                <a:srgbClr val="C00000">
                  <a:alpha val="50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6" name="15 Forma libre"/>
          <p:cNvSpPr/>
          <p:nvPr/>
        </p:nvSpPr>
        <p:spPr>
          <a:xfrm>
            <a:off x="-14792" y="-7203"/>
            <a:ext cx="9158792" cy="116233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rgbClr val="C00000"/>
              </a:gs>
              <a:gs pos="77000">
                <a:srgbClr val="CC0066">
                  <a:lumMod val="22000"/>
                </a:srgbClr>
              </a:gs>
              <a:gs pos="52000">
                <a:srgbClr val="FF0000"/>
              </a:gs>
              <a:gs pos="0">
                <a:srgbClr val="C4D6EB"/>
              </a:gs>
              <a:gs pos="30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0" y="5749568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rgbClr val="C00000"/>
              </a:gs>
              <a:gs pos="77000">
                <a:srgbClr val="CC0066">
                  <a:lumMod val="22000"/>
                </a:srgbClr>
              </a:gs>
              <a:gs pos="52000">
                <a:srgbClr val="FF0000"/>
              </a:gs>
              <a:gs pos="0">
                <a:srgbClr val="C4D6EB"/>
              </a:gs>
              <a:gs pos="30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6014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 flipH="1">
            <a:off x="0" y="-4259"/>
            <a:ext cx="4572000" cy="6841976"/>
          </a:xfrm>
          <a:prstGeom prst="rect">
            <a:avLst/>
          </a:prstGeom>
          <a:gradFill>
            <a:gsLst>
              <a:gs pos="25000">
                <a:srgbClr val="CC0099">
                  <a:lumMod val="57000"/>
                </a:srgbClr>
              </a:gs>
              <a:gs pos="42000">
                <a:srgbClr val="7A3799">
                  <a:lumMod val="48000"/>
                </a:srgbClr>
              </a:gs>
              <a:gs pos="9000">
                <a:srgbClr val="FFB3B5"/>
              </a:gs>
              <a:gs pos="89000">
                <a:srgbClr val="D0129E">
                  <a:lumMod val="58000"/>
                </a:srgbClr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551960" y="11765"/>
            <a:ext cx="4572000" cy="6841976"/>
          </a:xfrm>
          <a:prstGeom prst="rect">
            <a:avLst/>
          </a:prstGeom>
          <a:gradFill>
            <a:gsLst>
              <a:gs pos="25000">
                <a:srgbClr val="CC0099">
                  <a:lumMod val="57000"/>
                </a:srgbClr>
              </a:gs>
              <a:gs pos="42000">
                <a:srgbClr val="7A3799">
                  <a:lumMod val="48000"/>
                </a:srgbClr>
              </a:gs>
              <a:gs pos="9000">
                <a:srgbClr val="FFB3B5"/>
              </a:gs>
              <a:gs pos="89000">
                <a:srgbClr val="D0129E">
                  <a:lumMod val="58000"/>
                </a:srgbClr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56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77" y="188640"/>
            <a:ext cx="9144000" cy="6360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96726" y="764704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37300" y="2173321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59632" y="3490604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520" y="4776222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51960" y="2204986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36096" y="3444109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16216" y="4781178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Forma libre"/>
          <p:cNvSpPr/>
          <p:nvPr/>
        </p:nvSpPr>
        <p:spPr>
          <a:xfrm rot="10800000">
            <a:off x="-40079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0000">
                <a:srgbClr val="CC0099">
                  <a:lumMod val="83000"/>
                </a:srgbClr>
              </a:gs>
              <a:gs pos="86000">
                <a:srgbClr val="7A3799">
                  <a:lumMod val="76000"/>
                </a:srgbClr>
              </a:gs>
              <a:gs pos="53000">
                <a:srgbClr val="E52809">
                  <a:lumMod val="59000"/>
                  <a:lumOff val="41000"/>
                </a:srgbClr>
              </a:gs>
              <a:gs pos="10000">
                <a:srgbClr val="FFFF99">
                  <a:lumMod val="76000"/>
                  <a:lumOff val="24000"/>
                </a:srgbClr>
              </a:gs>
              <a:gs pos="100000">
                <a:schemeClr val="accent2">
                  <a:lumMod val="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-51515" y="-4259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0000">
                <a:srgbClr val="CC0099">
                  <a:lumMod val="83000"/>
                </a:srgbClr>
              </a:gs>
              <a:gs pos="86000">
                <a:srgbClr val="7A3799">
                  <a:lumMod val="76000"/>
                </a:srgbClr>
              </a:gs>
              <a:gs pos="53000">
                <a:srgbClr val="E52809">
                  <a:lumMod val="59000"/>
                  <a:lumOff val="41000"/>
                </a:srgbClr>
              </a:gs>
              <a:gs pos="10000">
                <a:srgbClr val="FFFF99">
                  <a:lumMod val="76000"/>
                  <a:lumOff val="24000"/>
                </a:srgbClr>
              </a:gs>
              <a:gs pos="100000">
                <a:schemeClr val="accent2">
                  <a:lumMod val="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0756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7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7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-1199" y="11799"/>
            <a:ext cx="9142258" cy="6955284"/>
          </a:xfrm>
          <a:prstGeom prst="rect">
            <a:avLst/>
          </a:prstGeom>
          <a:gradFill flip="none" rotWithShape="1">
            <a:gsLst>
              <a:gs pos="7000">
                <a:srgbClr val="CC0000">
                  <a:lumMod val="48000"/>
                </a:srgbClr>
              </a:gs>
              <a:gs pos="0">
                <a:srgbClr val="CC0000"/>
              </a:gs>
              <a:gs pos="77000">
                <a:srgbClr val="CC0066">
                  <a:lumMod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6" y="11799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8358818">
            <a:off x="2078581" y="1207748"/>
            <a:ext cx="3366656" cy="24352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3241182" flipH="1">
            <a:off x="3734764" y="1207748"/>
            <a:ext cx="3366656" cy="24352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292363" flipH="1">
            <a:off x="2026271" y="3246410"/>
            <a:ext cx="3366656" cy="24352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9159309">
            <a:off x="3696343" y="3223697"/>
            <a:ext cx="3366656" cy="243521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33000"/>
                </a:srgbClr>
              </a:gs>
              <a:gs pos="75000">
                <a:srgbClr val="C00000">
                  <a:lumMod val="44000"/>
                </a:srgbClr>
              </a:gs>
              <a:gs pos="50000">
                <a:srgbClr val="C00000"/>
              </a:gs>
              <a:gs pos="65000">
                <a:srgbClr val="AC244E">
                  <a:lumMod val="68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2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4365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000">
                <a:srgbClr val="391B03">
                  <a:lumMod val="33000"/>
                </a:srgbClr>
              </a:gs>
              <a:gs pos="75000">
                <a:srgbClr val="C00000">
                  <a:lumMod val="44000"/>
                </a:srgbClr>
              </a:gs>
              <a:gs pos="50000">
                <a:srgbClr val="C00000"/>
              </a:gs>
              <a:gs pos="65000">
                <a:srgbClr val="AC244E">
                  <a:lumMod val="68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2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490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18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3200" y="0"/>
            <a:ext cx="920865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-971403" y="-223937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465107" y="459753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1633047" y="1354570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3557215" y="1378501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932040" y="562482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6228184" y="-258438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683230" y="2899064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8707" y="2899066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943" y="3670073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35650" y="4402601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921364" y="3671666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228184" y="4589350"/>
            <a:ext cx="3847410" cy="2598338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19 Forma libre"/>
          <p:cNvSpPr/>
          <p:nvPr/>
        </p:nvSpPr>
        <p:spPr>
          <a:xfrm>
            <a:off x="-41746" y="-20691"/>
            <a:ext cx="9185745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0">
                <a:srgbClr val="3333FF"/>
              </a:gs>
              <a:gs pos="77000">
                <a:srgbClr val="CC0066">
                  <a:lumMod val="0"/>
                </a:srgbClr>
              </a:gs>
              <a:gs pos="41000">
                <a:srgbClr val="00B0F0">
                  <a:lumMod val="72000"/>
                  <a:lumOff val="28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Forma libre"/>
          <p:cNvSpPr/>
          <p:nvPr/>
        </p:nvSpPr>
        <p:spPr>
          <a:xfrm rot="10800000">
            <a:off x="-20872" y="5791450"/>
            <a:ext cx="9185745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432556" y="0"/>
            <a:ext cx="10009112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0053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1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82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4 Rectángulo"/>
          <p:cNvSpPr/>
          <p:nvPr/>
        </p:nvSpPr>
        <p:spPr>
          <a:xfrm>
            <a:off x="0" y="6180"/>
            <a:ext cx="9143440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1000">
                <a:srgbClr val="FF6600"/>
              </a:gs>
              <a:gs pos="98000">
                <a:srgbClr val="FF6600"/>
              </a:gs>
              <a:gs pos="90000">
                <a:srgbClr val="C00000"/>
              </a:gs>
              <a:gs pos="10000">
                <a:srgbClr val="C000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9" y="2026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7413" y="869752"/>
            <a:ext cx="3339108" cy="2682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1224" y="2348880"/>
            <a:ext cx="3339108" cy="2682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7413" y="3789040"/>
            <a:ext cx="3339108" cy="2682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3321" y="869752"/>
            <a:ext cx="3339108" cy="2682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3321" y="2327423"/>
            <a:ext cx="3339108" cy="2682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3785468"/>
            <a:ext cx="3339108" cy="2682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Forma libre"/>
          <p:cNvSpPr/>
          <p:nvPr/>
        </p:nvSpPr>
        <p:spPr>
          <a:xfrm>
            <a:off x="-57313" y="0"/>
            <a:ext cx="9201313" cy="112474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38000">
                <a:srgbClr val="FFC000"/>
              </a:gs>
              <a:gs pos="53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9 Forma libre"/>
          <p:cNvSpPr/>
          <p:nvPr/>
        </p:nvSpPr>
        <p:spPr>
          <a:xfrm rot="10800000">
            <a:off x="-46541" y="5733256"/>
            <a:ext cx="9201313" cy="112474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38000">
                <a:srgbClr val="FFC000"/>
              </a:gs>
              <a:gs pos="53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414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742" y="1"/>
            <a:ext cx="9142258" cy="6857999"/>
          </a:xfrm>
          <a:prstGeom prst="rect">
            <a:avLst/>
          </a:prstGeom>
          <a:gradFill flip="none" rotWithShape="1">
            <a:gsLst>
              <a:gs pos="12000">
                <a:srgbClr val="8A005F">
                  <a:lumMod val="73000"/>
                </a:srgbClr>
              </a:gs>
              <a:gs pos="417">
                <a:srgbClr val="FF99FF">
                  <a:lumMod val="89000"/>
                  <a:lumOff val="11000"/>
                </a:srgbClr>
              </a:gs>
              <a:gs pos="6000">
                <a:srgbClr val="D0129E">
                  <a:lumMod val="69000"/>
                </a:srgbClr>
              </a:gs>
              <a:gs pos="77000">
                <a:srgbClr val="CC0066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92" y="6746"/>
            <a:ext cx="913006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22"/>
          <p:cNvSpPr/>
          <p:nvPr/>
        </p:nvSpPr>
        <p:spPr>
          <a:xfrm rot="2931422">
            <a:off x="1913954" y="239070"/>
            <a:ext cx="2232248" cy="3516629"/>
          </a:xfrm>
          <a:custGeom>
            <a:avLst/>
            <a:gdLst>
              <a:gd name="connsiteX0" fmla="*/ 1389888 w 2524502"/>
              <a:gd name="connsiteY0" fmla="*/ 5118109 h 5804025"/>
              <a:gd name="connsiteX1" fmla="*/ 1290568 w 2524502"/>
              <a:gd name="connsiteY1" fmla="*/ 5801844 h 5804025"/>
              <a:gd name="connsiteX2" fmla="*/ 1389888 w 2524502"/>
              <a:gd name="connsiteY2" fmla="*/ 5118109 h 5804025"/>
              <a:gd name="connsiteX3" fmla="*/ 1282540 w 2524502"/>
              <a:gd name="connsiteY3" fmla="*/ 4852018 h 5804025"/>
              <a:gd name="connsiteX4" fmla="*/ 1055455 w 2524502"/>
              <a:gd name="connsiteY4" fmla="*/ 5590129 h 5804025"/>
              <a:gd name="connsiteX5" fmla="*/ 1038461 w 2524502"/>
              <a:gd name="connsiteY5" fmla="*/ 5578970 h 5804025"/>
              <a:gd name="connsiteX6" fmla="*/ 1282540 w 2524502"/>
              <a:gd name="connsiteY6" fmla="*/ 4852018 h 5804025"/>
              <a:gd name="connsiteX7" fmla="*/ 1144246 w 2524502"/>
              <a:gd name="connsiteY7" fmla="*/ 4559647 h 5804025"/>
              <a:gd name="connsiteX8" fmla="*/ 812522 w 2524502"/>
              <a:gd name="connsiteY8" fmla="*/ 5290622 h 5804025"/>
              <a:gd name="connsiteX9" fmla="*/ 771561 w 2524502"/>
              <a:gd name="connsiteY9" fmla="*/ 5262215 h 5804025"/>
              <a:gd name="connsiteX10" fmla="*/ 1144246 w 2524502"/>
              <a:gd name="connsiteY10" fmla="*/ 4559647 h 5804025"/>
              <a:gd name="connsiteX11" fmla="*/ 2084832 w 2524502"/>
              <a:gd name="connsiteY11" fmla="*/ 4531560 h 5804025"/>
              <a:gd name="connsiteX12" fmla="*/ 2020960 w 2524502"/>
              <a:gd name="connsiteY12" fmla="*/ 5034326 h 5804025"/>
              <a:gd name="connsiteX13" fmla="*/ 2084832 w 2524502"/>
              <a:gd name="connsiteY13" fmla="*/ 4531560 h 5804025"/>
              <a:gd name="connsiteX14" fmla="*/ 2015797 w 2524502"/>
              <a:gd name="connsiteY14" fmla="*/ 4335897 h 5804025"/>
              <a:gd name="connsiteX15" fmla="*/ 1869760 w 2524502"/>
              <a:gd name="connsiteY15" fmla="*/ 4878647 h 5804025"/>
              <a:gd name="connsiteX16" fmla="*/ 1858832 w 2524502"/>
              <a:gd name="connsiteY16" fmla="*/ 4870442 h 5804025"/>
              <a:gd name="connsiteX17" fmla="*/ 2015797 w 2524502"/>
              <a:gd name="connsiteY17" fmla="*/ 4335897 h 5804025"/>
              <a:gd name="connsiteX18" fmla="*/ 1069105 w 2524502"/>
              <a:gd name="connsiteY18" fmla="*/ 4187737 h 5804025"/>
              <a:gd name="connsiteX19" fmla="*/ 563668 w 2524502"/>
              <a:gd name="connsiteY19" fmla="*/ 4953024 h 5804025"/>
              <a:gd name="connsiteX20" fmla="*/ 514497 w 2524502"/>
              <a:gd name="connsiteY20" fmla="*/ 4895197 h 5804025"/>
              <a:gd name="connsiteX21" fmla="*/ 1069105 w 2524502"/>
              <a:gd name="connsiteY21" fmla="*/ 4187737 h 5804025"/>
              <a:gd name="connsiteX22" fmla="*/ 1926861 w 2524502"/>
              <a:gd name="connsiteY22" fmla="*/ 4120910 h 5804025"/>
              <a:gd name="connsiteX23" fmla="*/ 1713532 w 2524502"/>
              <a:gd name="connsiteY23" fmla="*/ 4658412 h 5804025"/>
              <a:gd name="connsiteX24" fmla="*/ 1687190 w 2524502"/>
              <a:gd name="connsiteY24" fmla="*/ 4637524 h 5804025"/>
              <a:gd name="connsiteX25" fmla="*/ 1926861 w 2524502"/>
              <a:gd name="connsiteY25" fmla="*/ 4120910 h 5804025"/>
              <a:gd name="connsiteX26" fmla="*/ 2524502 w 2524502"/>
              <a:gd name="connsiteY26" fmla="*/ 3914459 h 5804025"/>
              <a:gd name="connsiteX27" fmla="*/ 2493084 w 2524502"/>
              <a:gd name="connsiteY27" fmla="*/ 4229620 h 5804025"/>
              <a:gd name="connsiteX28" fmla="*/ 2524502 w 2524502"/>
              <a:gd name="connsiteY28" fmla="*/ 3914459 h 5804025"/>
              <a:gd name="connsiteX29" fmla="*/ 1878538 w 2524502"/>
              <a:gd name="connsiteY29" fmla="*/ 3847436 h 5804025"/>
              <a:gd name="connsiteX30" fmla="*/ 1553495 w 2524502"/>
              <a:gd name="connsiteY30" fmla="*/ 4410169 h 5804025"/>
              <a:gd name="connsiteX31" fmla="*/ 1521874 w 2524502"/>
              <a:gd name="connsiteY31" fmla="*/ 4367647 h 5804025"/>
              <a:gd name="connsiteX32" fmla="*/ 1878538 w 2524502"/>
              <a:gd name="connsiteY32" fmla="*/ 3847436 h 5804025"/>
              <a:gd name="connsiteX33" fmla="*/ 2490544 w 2524502"/>
              <a:gd name="connsiteY33" fmla="*/ 3791806 h 5804025"/>
              <a:gd name="connsiteX34" fmla="*/ 2418709 w 2524502"/>
              <a:gd name="connsiteY34" fmla="*/ 4132032 h 5804025"/>
              <a:gd name="connsiteX35" fmla="*/ 2413334 w 2524502"/>
              <a:gd name="connsiteY35" fmla="*/ 4126889 h 5804025"/>
              <a:gd name="connsiteX36" fmla="*/ 2490544 w 2524502"/>
              <a:gd name="connsiteY36" fmla="*/ 3791806 h 5804025"/>
              <a:gd name="connsiteX37" fmla="*/ 1002940 w 2524502"/>
              <a:gd name="connsiteY37" fmla="*/ 3732276 h 5804025"/>
              <a:gd name="connsiteX38" fmla="*/ 346926 w 2524502"/>
              <a:gd name="connsiteY38" fmla="*/ 4437915 h 5804025"/>
              <a:gd name="connsiteX39" fmla="*/ 260250 w 2524502"/>
              <a:gd name="connsiteY39" fmla="*/ 4349358 h 5804025"/>
              <a:gd name="connsiteX40" fmla="*/ 1002940 w 2524502"/>
              <a:gd name="connsiteY40" fmla="*/ 3732276 h 5804025"/>
              <a:gd name="connsiteX41" fmla="*/ 2446797 w 2524502"/>
              <a:gd name="connsiteY41" fmla="*/ 3657041 h 5804025"/>
              <a:gd name="connsiteX42" fmla="*/ 2341861 w 2524502"/>
              <a:gd name="connsiteY42" fmla="*/ 3993977 h 5804025"/>
              <a:gd name="connsiteX43" fmla="*/ 2328904 w 2524502"/>
              <a:gd name="connsiteY43" fmla="*/ 3980883 h 5804025"/>
              <a:gd name="connsiteX44" fmla="*/ 2446797 w 2524502"/>
              <a:gd name="connsiteY44" fmla="*/ 3657041 h 5804025"/>
              <a:gd name="connsiteX45" fmla="*/ 1835988 w 2524502"/>
              <a:gd name="connsiteY45" fmla="*/ 3512525 h 5804025"/>
              <a:gd name="connsiteX46" fmla="*/ 1414110 w 2524502"/>
              <a:gd name="connsiteY46" fmla="*/ 4031398 h 5804025"/>
              <a:gd name="connsiteX47" fmla="*/ 1358369 w 2524502"/>
              <a:gd name="connsiteY47" fmla="*/ 3966280 h 5804025"/>
              <a:gd name="connsiteX48" fmla="*/ 1835988 w 2524502"/>
              <a:gd name="connsiteY48" fmla="*/ 3512525 h 5804025"/>
              <a:gd name="connsiteX49" fmla="*/ 2423027 w 2524502"/>
              <a:gd name="connsiteY49" fmla="*/ 3485612 h 5804025"/>
              <a:gd name="connsiteX50" fmla="*/ 2263140 w 2524502"/>
              <a:gd name="connsiteY50" fmla="*/ 3838364 h 5804025"/>
              <a:gd name="connsiteX51" fmla="*/ 2247585 w 2524502"/>
              <a:gd name="connsiteY51" fmla="*/ 3811709 h 5804025"/>
              <a:gd name="connsiteX52" fmla="*/ 2423027 w 2524502"/>
              <a:gd name="connsiteY52" fmla="*/ 3485612 h 5804025"/>
              <a:gd name="connsiteX53" fmla="*/ 566687 w 2524502"/>
              <a:gd name="connsiteY53" fmla="*/ 3366323 h 5804025"/>
              <a:gd name="connsiteX54" fmla="*/ 935526 w 2524502"/>
              <a:gd name="connsiteY54" fmla="*/ 3418276 h 5804025"/>
              <a:gd name="connsiteX55" fmla="*/ 198690 w 2524502"/>
              <a:gd name="connsiteY55" fmla="*/ 3778449 h 5804025"/>
              <a:gd name="connsiteX56" fmla="*/ 79256 w 2524502"/>
              <a:gd name="connsiteY56" fmla="*/ 3639110 h 5804025"/>
              <a:gd name="connsiteX57" fmla="*/ 566687 w 2524502"/>
              <a:gd name="connsiteY57" fmla="*/ 3366323 h 5804025"/>
              <a:gd name="connsiteX58" fmla="*/ 2402097 w 2524502"/>
              <a:gd name="connsiteY58" fmla="*/ 3275671 h 5804025"/>
              <a:gd name="connsiteX59" fmla="*/ 2194577 w 2524502"/>
              <a:gd name="connsiteY59" fmla="*/ 3600929 h 5804025"/>
              <a:gd name="connsiteX60" fmla="*/ 2167158 w 2524502"/>
              <a:gd name="connsiteY60" fmla="*/ 3560110 h 5804025"/>
              <a:gd name="connsiteX61" fmla="*/ 2402097 w 2524502"/>
              <a:gd name="connsiteY61" fmla="*/ 3275671 h 5804025"/>
              <a:gd name="connsiteX62" fmla="*/ 1555437 w 2524502"/>
              <a:gd name="connsiteY62" fmla="*/ 3243432 h 5804025"/>
              <a:gd name="connsiteX63" fmla="*/ 1792635 w 2524502"/>
              <a:gd name="connsiteY63" fmla="*/ 3281634 h 5804025"/>
              <a:gd name="connsiteX64" fmla="*/ 1318780 w 2524502"/>
              <a:gd name="connsiteY64" fmla="*/ 3546477 h 5804025"/>
              <a:gd name="connsiteX65" fmla="*/ 1241973 w 2524502"/>
              <a:gd name="connsiteY65" fmla="*/ 3444018 h 5804025"/>
              <a:gd name="connsiteX66" fmla="*/ 1555437 w 2524502"/>
              <a:gd name="connsiteY66" fmla="*/ 3243432 h 5804025"/>
              <a:gd name="connsiteX67" fmla="*/ 2264095 w 2524502"/>
              <a:gd name="connsiteY67" fmla="*/ 3106989 h 5804025"/>
              <a:gd name="connsiteX68" fmla="*/ 2380772 w 2524502"/>
              <a:gd name="connsiteY68" fmla="*/ 3130936 h 5804025"/>
              <a:gd name="connsiteX69" fmla="*/ 2147685 w 2524502"/>
              <a:gd name="connsiteY69" fmla="*/ 3296954 h 5804025"/>
              <a:gd name="connsiteX70" fmla="*/ 2109903 w 2524502"/>
              <a:gd name="connsiteY70" fmla="*/ 3232727 h 5804025"/>
              <a:gd name="connsiteX71" fmla="*/ 2264095 w 2524502"/>
              <a:gd name="connsiteY71" fmla="*/ 3106989 h 5804025"/>
              <a:gd name="connsiteX72" fmla="*/ 2164135 w 2524502"/>
              <a:gd name="connsiteY72" fmla="*/ 2790937 h 5804025"/>
              <a:gd name="connsiteX73" fmla="*/ 2396681 w 2524502"/>
              <a:gd name="connsiteY73" fmla="*/ 2880452 h 5804025"/>
              <a:gd name="connsiteX74" fmla="*/ 2084837 w 2524502"/>
              <a:gd name="connsiteY74" fmla="*/ 2894684 h 5804025"/>
              <a:gd name="connsiteX75" fmla="*/ 2164135 w 2524502"/>
              <a:gd name="connsiteY75" fmla="*/ 2790937 h 5804025"/>
              <a:gd name="connsiteX76" fmla="*/ 1352222 w 2524502"/>
              <a:gd name="connsiteY76" fmla="*/ 2739246 h 5804025"/>
              <a:gd name="connsiteX77" fmla="*/ 1824977 w 2524502"/>
              <a:gd name="connsiteY77" fmla="*/ 2882046 h 5804025"/>
              <a:gd name="connsiteX78" fmla="*/ 1191015 w 2524502"/>
              <a:gd name="connsiteY78" fmla="*/ 2904750 h 5804025"/>
              <a:gd name="connsiteX79" fmla="*/ 1352222 w 2524502"/>
              <a:gd name="connsiteY79" fmla="*/ 2739246 h 5804025"/>
              <a:gd name="connsiteX80" fmla="*/ 250692 w 2524502"/>
              <a:gd name="connsiteY80" fmla="*/ 2680658 h 5804025"/>
              <a:gd name="connsiteX81" fmla="*/ 985817 w 2524502"/>
              <a:gd name="connsiteY81" fmla="*/ 2874858 h 5804025"/>
              <a:gd name="connsiteX82" fmla="*/ 17 w 2524502"/>
              <a:gd name="connsiteY82" fmla="*/ 2905735 h 5804025"/>
              <a:gd name="connsiteX83" fmla="*/ 250692 w 2524502"/>
              <a:gd name="connsiteY83" fmla="*/ 2680658 h 5804025"/>
              <a:gd name="connsiteX84" fmla="*/ 2147684 w 2524502"/>
              <a:gd name="connsiteY84" fmla="*/ 2488983 h 5804025"/>
              <a:gd name="connsiteX85" fmla="*/ 2380771 w 2524502"/>
              <a:gd name="connsiteY85" fmla="*/ 2655002 h 5804025"/>
              <a:gd name="connsiteX86" fmla="*/ 2109903 w 2524502"/>
              <a:gd name="connsiteY86" fmla="*/ 2553210 h 5804025"/>
              <a:gd name="connsiteX87" fmla="*/ 2147684 w 2524502"/>
              <a:gd name="connsiteY87" fmla="*/ 2488983 h 5804025"/>
              <a:gd name="connsiteX88" fmla="*/ 1318780 w 2524502"/>
              <a:gd name="connsiteY88" fmla="*/ 2257549 h 5804025"/>
              <a:gd name="connsiteX89" fmla="*/ 1792634 w 2524502"/>
              <a:gd name="connsiteY89" fmla="*/ 2522394 h 5804025"/>
              <a:gd name="connsiteX90" fmla="*/ 1241972 w 2524502"/>
              <a:gd name="connsiteY90" fmla="*/ 2360008 h 5804025"/>
              <a:gd name="connsiteX91" fmla="*/ 1318780 w 2524502"/>
              <a:gd name="connsiteY91" fmla="*/ 2257549 h 5804025"/>
              <a:gd name="connsiteX92" fmla="*/ 2194577 w 2524502"/>
              <a:gd name="connsiteY92" fmla="*/ 2185009 h 5804025"/>
              <a:gd name="connsiteX93" fmla="*/ 2402097 w 2524502"/>
              <a:gd name="connsiteY93" fmla="*/ 2510266 h 5804025"/>
              <a:gd name="connsiteX94" fmla="*/ 2167158 w 2524502"/>
              <a:gd name="connsiteY94" fmla="*/ 2225827 h 5804025"/>
              <a:gd name="connsiteX95" fmla="*/ 2194577 w 2524502"/>
              <a:gd name="connsiteY95" fmla="*/ 2185009 h 5804025"/>
              <a:gd name="connsiteX96" fmla="*/ 198689 w 2524502"/>
              <a:gd name="connsiteY96" fmla="*/ 2025576 h 5804025"/>
              <a:gd name="connsiteX97" fmla="*/ 935525 w 2524502"/>
              <a:gd name="connsiteY97" fmla="*/ 2385750 h 5804025"/>
              <a:gd name="connsiteX98" fmla="*/ 79255 w 2524502"/>
              <a:gd name="connsiteY98" fmla="*/ 2164915 h 5804025"/>
              <a:gd name="connsiteX99" fmla="*/ 198689 w 2524502"/>
              <a:gd name="connsiteY99" fmla="*/ 2025576 h 5804025"/>
              <a:gd name="connsiteX100" fmla="*/ 2263140 w 2524502"/>
              <a:gd name="connsiteY100" fmla="*/ 1947573 h 5804025"/>
              <a:gd name="connsiteX101" fmla="*/ 2423027 w 2524502"/>
              <a:gd name="connsiteY101" fmla="*/ 2300325 h 5804025"/>
              <a:gd name="connsiteX102" fmla="*/ 2247585 w 2524502"/>
              <a:gd name="connsiteY102" fmla="*/ 1974229 h 5804025"/>
              <a:gd name="connsiteX103" fmla="*/ 2263140 w 2524502"/>
              <a:gd name="connsiteY103" fmla="*/ 1947573 h 5804025"/>
              <a:gd name="connsiteX104" fmla="*/ 2341861 w 2524502"/>
              <a:gd name="connsiteY104" fmla="*/ 1791960 h 5804025"/>
              <a:gd name="connsiteX105" fmla="*/ 2446797 w 2524502"/>
              <a:gd name="connsiteY105" fmla="*/ 2128896 h 5804025"/>
              <a:gd name="connsiteX106" fmla="*/ 2328903 w 2524502"/>
              <a:gd name="connsiteY106" fmla="*/ 1805055 h 5804025"/>
              <a:gd name="connsiteX107" fmla="*/ 2341861 w 2524502"/>
              <a:gd name="connsiteY107" fmla="*/ 1791960 h 5804025"/>
              <a:gd name="connsiteX108" fmla="*/ 1414109 w 2524502"/>
              <a:gd name="connsiteY108" fmla="*/ 1772630 h 5804025"/>
              <a:gd name="connsiteX109" fmla="*/ 1835987 w 2524502"/>
              <a:gd name="connsiteY109" fmla="*/ 2291502 h 5804025"/>
              <a:gd name="connsiteX110" fmla="*/ 1358368 w 2524502"/>
              <a:gd name="connsiteY110" fmla="*/ 1837747 h 5804025"/>
              <a:gd name="connsiteX111" fmla="*/ 1414109 w 2524502"/>
              <a:gd name="connsiteY111" fmla="*/ 1772630 h 5804025"/>
              <a:gd name="connsiteX112" fmla="*/ 2418709 w 2524502"/>
              <a:gd name="connsiteY112" fmla="*/ 1653905 h 5804025"/>
              <a:gd name="connsiteX113" fmla="*/ 2490544 w 2524502"/>
              <a:gd name="connsiteY113" fmla="*/ 1994131 h 5804025"/>
              <a:gd name="connsiteX114" fmla="*/ 2413333 w 2524502"/>
              <a:gd name="connsiteY114" fmla="*/ 1659049 h 5804025"/>
              <a:gd name="connsiteX115" fmla="*/ 2418709 w 2524502"/>
              <a:gd name="connsiteY115" fmla="*/ 1653905 h 5804025"/>
              <a:gd name="connsiteX116" fmla="*/ 2497514 w 2524502"/>
              <a:gd name="connsiteY116" fmla="*/ 1555875 h 5804025"/>
              <a:gd name="connsiteX117" fmla="*/ 2524502 w 2524502"/>
              <a:gd name="connsiteY117" fmla="*/ 1871478 h 5804025"/>
              <a:gd name="connsiteX118" fmla="*/ 2493084 w 2524502"/>
              <a:gd name="connsiteY118" fmla="*/ 1556317 h 5804025"/>
              <a:gd name="connsiteX119" fmla="*/ 2497514 w 2524502"/>
              <a:gd name="connsiteY119" fmla="*/ 1555875 h 5804025"/>
              <a:gd name="connsiteX120" fmla="*/ 1553495 w 2524502"/>
              <a:gd name="connsiteY120" fmla="*/ 1393857 h 5804025"/>
              <a:gd name="connsiteX121" fmla="*/ 1878538 w 2524502"/>
              <a:gd name="connsiteY121" fmla="*/ 1956591 h 5804025"/>
              <a:gd name="connsiteX122" fmla="*/ 1521873 w 2524502"/>
              <a:gd name="connsiteY122" fmla="*/ 1436381 h 5804025"/>
              <a:gd name="connsiteX123" fmla="*/ 1553495 w 2524502"/>
              <a:gd name="connsiteY123" fmla="*/ 1393857 h 5804025"/>
              <a:gd name="connsiteX124" fmla="*/ 346925 w 2524502"/>
              <a:gd name="connsiteY124" fmla="*/ 1366112 h 5804025"/>
              <a:gd name="connsiteX125" fmla="*/ 1002939 w 2524502"/>
              <a:gd name="connsiteY125" fmla="*/ 2071749 h 5804025"/>
              <a:gd name="connsiteX126" fmla="*/ 260249 w 2524502"/>
              <a:gd name="connsiteY126" fmla="*/ 1454667 h 5804025"/>
              <a:gd name="connsiteX127" fmla="*/ 346925 w 2524502"/>
              <a:gd name="connsiteY127" fmla="*/ 1366112 h 5804025"/>
              <a:gd name="connsiteX128" fmla="*/ 1713531 w 2524502"/>
              <a:gd name="connsiteY128" fmla="*/ 1145614 h 5804025"/>
              <a:gd name="connsiteX129" fmla="*/ 1926860 w 2524502"/>
              <a:gd name="connsiteY129" fmla="*/ 1683116 h 5804025"/>
              <a:gd name="connsiteX130" fmla="*/ 1687189 w 2524502"/>
              <a:gd name="connsiteY130" fmla="*/ 1166503 h 5804025"/>
              <a:gd name="connsiteX131" fmla="*/ 1713531 w 2524502"/>
              <a:gd name="connsiteY131" fmla="*/ 1145614 h 5804025"/>
              <a:gd name="connsiteX132" fmla="*/ 1869759 w 2524502"/>
              <a:gd name="connsiteY132" fmla="*/ 925380 h 5804025"/>
              <a:gd name="connsiteX133" fmla="*/ 2015796 w 2524502"/>
              <a:gd name="connsiteY133" fmla="*/ 1468129 h 5804025"/>
              <a:gd name="connsiteX134" fmla="*/ 1858831 w 2524502"/>
              <a:gd name="connsiteY134" fmla="*/ 933586 h 5804025"/>
              <a:gd name="connsiteX135" fmla="*/ 1869759 w 2524502"/>
              <a:gd name="connsiteY135" fmla="*/ 925380 h 5804025"/>
              <a:gd name="connsiteX136" fmla="*/ 563667 w 2524502"/>
              <a:gd name="connsiteY136" fmla="*/ 851001 h 5804025"/>
              <a:gd name="connsiteX137" fmla="*/ 1069104 w 2524502"/>
              <a:gd name="connsiteY137" fmla="*/ 1616288 h 5804025"/>
              <a:gd name="connsiteX138" fmla="*/ 514496 w 2524502"/>
              <a:gd name="connsiteY138" fmla="*/ 908830 h 5804025"/>
              <a:gd name="connsiteX139" fmla="*/ 563667 w 2524502"/>
              <a:gd name="connsiteY139" fmla="*/ 851001 h 5804025"/>
              <a:gd name="connsiteX140" fmla="*/ 2029966 w 2524502"/>
              <a:gd name="connsiteY140" fmla="*/ 768995 h 5804025"/>
              <a:gd name="connsiteX141" fmla="*/ 2084831 w 2524502"/>
              <a:gd name="connsiteY141" fmla="*/ 1272466 h 5804025"/>
              <a:gd name="connsiteX142" fmla="*/ 2020959 w 2524502"/>
              <a:gd name="connsiteY142" fmla="*/ 769701 h 5804025"/>
              <a:gd name="connsiteX143" fmla="*/ 2029966 w 2524502"/>
              <a:gd name="connsiteY143" fmla="*/ 768995 h 5804025"/>
              <a:gd name="connsiteX144" fmla="*/ 812521 w 2524502"/>
              <a:gd name="connsiteY144" fmla="*/ 513404 h 5804025"/>
              <a:gd name="connsiteX145" fmla="*/ 1144245 w 2524502"/>
              <a:gd name="connsiteY145" fmla="*/ 1244378 h 5804025"/>
              <a:gd name="connsiteX146" fmla="*/ 771560 w 2524502"/>
              <a:gd name="connsiteY146" fmla="*/ 541812 h 5804025"/>
              <a:gd name="connsiteX147" fmla="*/ 812521 w 2524502"/>
              <a:gd name="connsiteY147" fmla="*/ 513404 h 5804025"/>
              <a:gd name="connsiteX148" fmla="*/ 1055454 w 2524502"/>
              <a:gd name="connsiteY148" fmla="*/ 213896 h 5804025"/>
              <a:gd name="connsiteX149" fmla="*/ 1282539 w 2524502"/>
              <a:gd name="connsiteY149" fmla="*/ 952007 h 5804025"/>
              <a:gd name="connsiteX150" fmla="*/ 1038460 w 2524502"/>
              <a:gd name="connsiteY150" fmla="*/ 225056 h 5804025"/>
              <a:gd name="connsiteX151" fmla="*/ 1055454 w 2524502"/>
              <a:gd name="connsiteY151" fmla="*/ 213896 h 5804025"/>
              <a:gd name="connsiteX152" fmla="*/ 1304573 w 2524502"/>
              <a:gd name="connsiteY152" fmla="*/ 1222 h 5804025"/>
              <a:gd name="connsiteX153" fmla="*/ 1389887 w 2524502"/>
              <a:gd name="connsiteY153" fmla="*/ 685916 h 5804025"/>
              <a:gd name="connsiteX154" fmla="*/ 1290567 w 2524502"/>
              <a:gd name="connsiteY154" fmla="*/ 2181 h 5804025"/>
              <a:gd name="connsiteX155" fmla="*/ 1304573 w 2524502"/>
              <a:gd name="connsiteY155" fmla="*/ 1222 h 5804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524502" h="5804025">
                <a:moveTo>
                  <a:pt x="1389888" y="5118109"/>
                </a:moveTo>
                <a:cubicBezTo>
                  <a:pt x="1384268" y="5282658"/>
                  <a:pt x="1369166" y="5843286"/>
                  <a:pt x="1290568" y="5801844"/>
                </a:cubicBezTo>
                <a:cubicBezTo>
                  <a:pt x="1211971" y="5760404"/>
                  <a:pt x="1344256" y="5263524"/>
                  <a:pt x="1389888" y="5118109"/>
                </a:cubicBezTo>
                <a:close/>
                <a:moveTo>
                  <a:pt x="1282540" y="4852018"/>
                </a:moveTo>
                <a:cubicBezTo>
                  <a:pt x="1248476" y="5028319"/>
                  <a:pt x="1141900" y="5605009"/>
                  <a:pt x="1055455" y="5590129"/>
                </a:cubicBezTo>
                <a:cubicBezTo>
                  <a:pt x="1049692" y="5589136"/>
                  <a:pt x="1044019" y="5585515"/>
                  <a:pt x="1038461" y="5578970"/>
                </a:cubicBezTo>
                <a:cubicBezTo>
                  <a:pt x="949556" y="5474260"/>
                  <a:pt x="1200596" y="4989057"/>
                  <a:pt x="1282540" y="4852018"/>
                </a:cubicBezTo>
                <a:close/>
                <a:moveTo>
                  <a:pt x="1144246" y="4559647"/>
                </a:moveTo>
                <a:cubicBezTo>
                  <a:pt x="1088196" y="4732784"/>
                  <a:pt x="918431" y="5275447"/>
                  <a:pt x="812522" y="5290622"/>
                </a:cubicBezTo>
                <a:cubicBezTo>
                  <a:pt x="797393" y="5292789"/>
                  <a:pt x="783567" y="5284193"/>
                  <a:pt x="771561" y="5262215"/>
                </a:cubicBezTo>
                <a:cubicBezTo>
                  <a:pt x="675515" y="5086394"/>
                  <a:pt x="1030624" y="4670476"/>
                  <a:pt x="1144246" y="4559647"/>
                </a:cubicBezTo>
                <a:close/>
                <a:moveTo>
                  <a:pt x="2084832" y="4531560"/>
                </a:moveTo>
                <a:cubicBezTo>
                  <a:pt x="2081218" y="4652557"/>
                  <a:pt x="2071505" y="5064799"/>
                  <a:pt x="2020960" y="5034326"/>
                </a:cubicBezTo>
                <a:cubicBezTo>
                  <a:pt x="1970415" y="5003854"/>
                  <a:pt x="2055486" y="4638487"/>
                  <a:pt x="2084832" y="4531560"/>
                </a:cubicBezTo>
                <a:close/>
                <a:moveTo>
                  <a:pt x="2015797" y="4335897"/>
                </a:moveTo>
                <a:cubicBezTo>
                  <a:pt x="1993891" y="4465535"/>
                  <a:pt x="1925352" y="4889589"/>
                  <a:pt x="1869760" y="4878647"/>
                </a:cubicBezTo>
                <a:cubicBezTo>
                  <a:pt x="1866054" y="4877917"/>
                  <a:pt x="1862406" y="4875254"/>
                  <a:pt x="1858832" y="4870442"/>
                </a:cubicBezTo>
                <a:cubicBezTo>
                  <a:pt x="1801657" y="4793446"/>
                  <a:pt x="1963100" y="4436665"/>
                  <a:pt x="2015797" y="4335897"/>
                </a:cubicBezTo>
                <a:close/>
                <a:moveTo>
                  <a:pt x="1069105" y="4187737"/>
                </a:moveTo>
                <a:cubicBezTo>
                  <a:pt x="978164" y="4380747"/>
                  <a:pt x="700691" y="4988784"/>
                  <a:pt x="563668" y="4953024"/>
                </a:cubicBezTo>
                <a:cubicBezTo>
                  <a:pt x="544093" y="4947916"/>
                  <a:pt x="527385" y="4929670"/>
                  <a:pt x="514497" y="4895197"/>
                </a:cubicBezTo>
                <a:cubicBezTo>
                  <a:pt x="411387" y="4619414"/>
                  <a:pt x="911554" y="4270741"/>
                  <a:pt x="1069105" y="4187737"/>
                </a:cubicBezTo>
                <a:close/>
                <a:moveTo>
                  <a:pt x="1926861" y="4120910"/>
                </a:moveTo>
                <a:cubicBezTo>
                  <a:pt x="1890815" y="4248221"/>
                  <a:pt x="1781641" y="4647254"/>
                  <a:pt x="1713532" y="4658412"/>
                </a:cubicBezTo>
                <a:cubicBezTo>
                  <a:pt x="1703802" y="4660006"/>
                  <a:pt x="1694911" y="4653685"/>
                  <a:pt x="1687190" y="4637524"/>
                </a:cubicBezTo>
                <a:cubicBezTo>
                  <a:pt x="1625423" y="4508239"/>
                  <a:pt x="1853792" y="4202405"/>
                  <a:pt x="1926861" y="4120910"/>
                </a:cubicBezTo>
                <a:close/>
                <a:moveTo>
                  <a:pt x="2524502" y="3914459"/>
                </a:moveTo>
                <a:cubicBezTo>
                  <a:pt x="2522725" y="3990306"/>
                  <a:pt x="2517947" y="4248722"/>
                  <a:pt x="2493084" y="4229620"/>
                </a:cubicBezTo>
                <a:cubicBezTo>
                  <a:pt x="2468221" y="4210519"/>
                  <a:pt x="2510067" y="3981486"/>
                  <a:pt x="2524502" y="3914459"/>
                </a:cubicBezTo>
                <a:close/>
                <a:moveTo>
                  <a:pt x="1878538" y="3847436"/>
                </a:moveTo>
                <a:cubicBezTo>
                  <a:pt x="1820055" y="3989361"/>
                  <a:pt x="1641614" y="4436464"/>
                  <a:pt x="1553495" y="4410169"/>
                </a:cubicBezTo>
                <a:cubicBezTo>
                  <a:pt x="1540907" y="4406413"/>
                  <a:pt x="1530162" y="4392996"/>
                  <a:pt x="1521874" y="4367647"/>
                </a:cubicBezTo>
                <a:cubicBezTo>
                  <a:pt x="1455564" y="4164858"/>
                  <a:pt x="1777218" y="3908470"/>
                  <a:pt x="1878538" y="3847436"/>
                </a:cubicBezTo>
                <a:close/>
                <a:moveTo>
                  <a:pt x="2490544" y="3791806"/>
                </a:moveTo>
                <a:cubicBezTo>
                  <a:pt x="2479769" y="3873071"/>
                  <a:pt x="2446055" y="4138891"/>
                  <a:pt x="2418709" y="4132032"/>
                </a:cubicBezTo>
                <a:cubicBezTo>
                  <a:pt x="2416886" y="4131574"/>
                  <a:pt x="2415092" y="4129905"/>
                  <a:pt x="2413334" y="4126889"/>
                </a:cubicBezTo>
                <a:cubicBezTo>
                  <a:pt x="2385210" y="4078623"/>
                  <a:pt x="2464623" y="3854973"/>
                  <a:pt x="2490544" y="3791806"/>
                </a:cubicBezTo>
                <a:close/>
                <a:moveTo>
                  <a:pt x="1002940" y="3732276"/>
                </a:moveTo>
                <a:cubicBezTo>
                  <a:pt x="880308" y="3906474"/>
                  <a:pt x="521897" y="4430980"/>
                  <a:pt x="346926" y="4437915"/>
                </a:cubicBezTo>
                <a:cubicBezTo>
                  <a:pt x="306547" y="4439514"/>
                  <a:pt x="275938" y="4413552"/>
                  <a:pt x="260250" y="4349358"/>
                </a:cubicBezTo>
                <a:cubicBezTo>
                  <a:pt x="176577" y="4007003"/>
                  <a:pt x="807716" y="3775190"/>
                  <a:pt x="1002940" y="3732276"/>
                </a:cubicBezTo>
                <a:close/>
                <a:moveTo>
                  <a:pt x="2446797" y="3657041"/>
                </a:moveTo>
                <a:cubicBezTo>
                  <a:pt x="2429066" y="3736846"/>
                  <a:pt x="2375364" y="3986982"/>
                  <a:pt x="2341861" y="3993977"/>
                </a:cubicBezTo>
                <a:cubicBezTo>
                  <a:pt x="2337075" y="3994976"/>
                  <a:pt x="2332702" y="3991013"/>
                  <a:pt x="2328904" y="3980883"/>
                </a:cubicBezTo>
                <a:cubicBezTo>
                  <a:pt x="2298521" y="3899840"/>
                  <a:pt x="2410854" y="3708126"/>
                  <a:pt x="2446797" y="3657041"/>
                </a:cubicBezTo>
                <a:close/>
                <a:moveTo>
                  <a:pt x="1835988" y="3512525"/>
                </a:moveTo>
                <a:cubicBezTo>
                  <a:pt x="1757124" y="3640617"/>
                  <a:pt x="1526633" y="4026298"/>
                  <a:pt x="1414110" y="4031398"/>
                </a:cubicBezTo>
                <a:cubicBezTo>
                  <a:pt x="1388142" y="4032574"/>
                  <a:pt x="1368458" y="4013483"/>
                  <a:pt x="1358369" y="3966280"/>
                </a:cubicBezTo>
                <a:cubicBezTo>
                  <a:pt x="1304560" y="3714538"/>
                  <a:pt x="1710441" y="3544081"/>
                  <a:pt x="1835988" y="3512525"/>
                </a:cubicBezTo>
                <a:close/>
                <a:moveTo>
                  <a:pt x="2423027" y="3485612"/>
                </a:moveTo>
                <a:cubicBezTo>
                  <a:pt x="2394260" y="3574578"/>
                  <a:pt x="2306485" y="3854848"/>
                  <a:pt x="2263140" y="3838364"/>
                </a:cubicBezTo>
                <a:cubicBezTo>
                  <a:pt x="2256948" y="3836010"/>
                  <a:pt x="2251662" y="3827599"/>
                  <a:pt x="2247585" y="3811709"/>
                </a:cubicBezTo>
                <a:cubicBezTo>
                  <a:pt x="2214968" y="3684590"/>
                  <a:pt x="2373189" y="3523872"/>
                  <a:pt x="2423027" y="3485612"/>
                </a:cubicBezTo>
                <a:close/>
                <a:moveTo>
                  <a:pt x="566687" y="3366323"/>
                </a:moveTo>
                <a:cubicBezTo>
                  <a:pt x="714733" y="3371240"/>
                  <a:pt x="858467" y="3397290"/>
                  <a:pt x="935526" y="3418276"/>
                </a:cubicBezTo>
                <a:cubicBezTo>
                  <a:pt x="794056" y="3515724"/>
                  <a:pt x="399363" y="3798651"/>
                  <a:pt x="198690" y="3778449"/>
                </a:cubicBezTo>
                <a:cubicBezTo>
                  <a:pt x="131799" y="3771716"/>
                  <a:pt x="86466" y="3731302"/>
                  <a:pt x="79256" y="3639110"/>
                </a:cubicBezTo>
                <a:cubicBezTo>
                  <a:pt x="61229" y="3408632"/>
                  <a:pt x="319946" y="3358126"/>
                  <a:pt x="566687" y="3366323"/>
                </a:cubicBezTo>
                <a:close/>
                <a:moveTo>
                  <a:pt x="2402097" y="3275671"/>
                </a:moveTo>
                <a:cubicBezTo>
                  <a:pt x="2363304" y="3355966"/>
                  <a:pt x="2249926" y="3597733"/>
                  <a:pt x="2194577" y="3600929"/>
                </a:cubicBezTo>
                <a:cubicBezTo>
                  <a:pt x="2181804" y="3601666"/>
                  <a:pt x="2172121" y="3589699"/>
                  <a:pt x="2167158" y="3560110"/>
                </a:cubicBezTo>
                <a:cubicBezTo>
                  <a:pt x="2140690" y="3402304"/>
                  <a:pt x="2340341" y="3295452"/>
                  <a:pt x="2402097" y="3275671"/>
                </a:cubicBezTo>
                <a:close/>
                <a:moveTo>
                  <a:pt x="1555437" y="3243432"/>
                </a:moveTo>
                <a:cubicBezTo>
                  <a:pt x="1650644" y="3247047"/>
                  <a:pt x="1743078" y="3266202"/>
                  <a:pt x="1792635" y="3281634"/>
                </a:cubicBezTo>
                <a:cubicBezTo>
                  <a:pt x="1701656" y="3353289"/>
                  <a:pt x="1447832" y="3561332"/>
                  <a:pt x="1318780" y="3546477"/>
                </a:cubicBezTo>
                <a:cubicBezTo>
                  <a:pt x="1275763" y="3541526"/>
                  <a:pt x="1246610" y="3511809"/>
                  <a:pt x="1241973" y="3444018"/>
                </a:cubicBezTo>
                <a:cubicBezTo>
                  <a:pt x="1230380" y="3274542"/>
                  <a:pt x="1396759" y="3237404"/>
                  <a:pt x="1555437" y="3243432"/>
                </a:cubicBezTo>
                <a:close/>
                <a:moveTo>
                  <a:pt x="2264095" y="3106989"/>
                </a:moveTo>
                <a:cubicBezTo>
                  <a:pt x="2310927" y="3109255"/>
                  <a:pt x="2356395" y="3121262"/>
                  <a:pt x="2380772" y="3130936"/>
                </a:cubicBezTo>
                <a:cubicBezTo>
                  <a:pt x="2336020" y="3175853"/>
                  <a:pt x="2211165" y="3306266"/>
                  <a:pt x="2147685" y="3296954"/>
                </a:cubicBezTo>
                <a:cubicBezTo>
                  <a:pt x="2126525" y="3293851"/>
                  <a:pt x="2112184" y="3275222"/>
                  <a:pt x="2109903" y="3232727"/>
                </a:cubicBezTo>
                <a:cubicBezTo>
                  <a:pt x="2104201" y="3126490"/>
                  <a:pt x="2186042" y="3103210"/>
                  <a:pt x="2264095" y="3106989"/>
                </a:cubicBezTo>
                <a:close/>
                <a:moveTo>
                  <a:pt x="2164135" y="2790937"/>
                </a:moveTo>
                <a:cubicBezTo>
                  <a:pt x="2240948" y="2788343"/>
                  <a:pt x="2352148" y="2855247"/>
                  <a:pt x="2396681" y="2880452"/>
                </a:cubicBezTo>
                <a:cubicBezTo>
                  <a:pt x="2325270" y="2942129"/>
                  <a:pt x="2086168" y="3096323"/>
                  <a:pt x="2084837" y="2894684"/>
                </a:cubicBezTo>
                <a:cubicBezTo>
                  <a:pt x="2084338" y="2819071"/>
                  <a:pt x="2118047" y="2792494"/>
                  <a:pt x="2164135" y="2790937"/>
                </a:cubicBezTo>
                <a:close/>
                <a:moveTo>
                  <a:pt x="1352222" y="2739246"/>
                </a:moveTo>
                <a:cubicBezTo>
                  <a:pt x="1508379" y="2735108"/>
                  <a:pt x="1734444" y="2841838"/>
                  <a:pt x="1824977" y="2882046"/>
                </a:cubicBezTo>
                <a:cubicBezTo>
                  <a:pt x="1679803" y="2980437"/>
                  <a:pt x="1193720" y="3226417"/>
                  <a:pt x="1191015" y="2904750"/>
                </a:cubicBezTo>
                <a:cubicBezTo>
                  <a:pt x="1190000" y="2784126"/>
                  <a:pt x="1258528" y="2741730"/>
                  <a:pt x="1352222" y="2739246"/>
                </a:cubicBezTo>
                <a:close/>
                <a:moveTo>
                  <a:pt x="250692" y="2680658"/>
                </a:moveTo>
                <a:cubicBezTo>
                  <a:pt x="493513" y="2675030"/>
                  <a:pt x="845040" y="2820177"/>
                  <a:pt x="985817" y="2874858"/>
                </a:cubicBezTo>
                <a:cubicBezTo>
                  <a:pt x="760075" y="3008664"/>
                  <a:pt x="4223" y="3343185"/>
                  <a:pt x="17" y="2905735"/>
                </a:cubicBezTo>
                <a:cubicBezTo>
                  <a:pt x="-1560" y="2741693"/>
                  <a:pt x="104999" y="2684036"/>
                  <a:pt x="250692" y="2680658"/>
                </a:cubicBezTo>
                <a:close/>
                <a:moveTo>
                  <a:pt x="2147684" y="2488983"/>
                </a:moveTo>
                <a:cubicBezTo>
                  <a:pt x="2211164" y="2479672"/>
                  <a:pt x="2336020" y="2610084"/>
                  <a:pt x="2380771" y="2655002"/>
                </a:cubicBezTo>
                <a:cubicBezTo>
                  <a:pt x="2315767" y="2680798"/>
                  <a:pt x="2100779" y="2723190"/>
                  <a:pt x="2109903" y="2553210"/>
                </a:cubicBezTo>
                <a:cubicBezTo>
                  <a:pt x="2112184" y="2510716"/>
                  <a:pt x="2126524" y="2492087"/>
                  <a:pt x="2147684" y="2488983"/>
                </a:cubicBezTo>
                <a:close/>
                <a:moveTo>
                  <a:pt x="1318780" y="2257549"/>
                </a:moveTo>
                <a:cubicBezTo>
                  <a:pt x="1447831" y="2242695"/>
                  <a:pt x="1701656" y="2450737"/>
                  <a:pt x="1792634" y="2522394"/>
                </a:cubicBezTo>
                <a:cubicBezTo>
                  <a:pt x="1660483" y="2563546"/>
                  <a:pt x="1223424" y="2631171"/>
                  <a:pt x="1241972" y="2360008"/>
                </a:cubicBezTo>
                <a:cubicBezTo>
                  <a:pt x="1246609" y="2292219"/>
                  <a:pt x="1275762" y="2262501"/>
                  <a:pt x="1318780" y="2257549"/>
                </a:cubicBezTo>
                <a:close/>
                <a:moveTo>
                  <a:pt x="2194577" y="2185009"/>
                </a:moveTo>
                <a:cubicBezTo>
                  <a:pt x="2249926" y="2188204"/>
                  <a:pt x="2363304" y="2429972"/>
                  <a:pt x="2402097" y="2510266"/>
                </a:cubicBezTo>
                <a:cubicBezTo>
                  <a:pt x="2340341" y="2490485"/>
                  <a:pt x="2140689" y="2383633"/>
                  <a:pt x="2167158" y="2225827"/>
                </a:cubicBezTo>
                <a:cubicBezTo>
                  <a:pt x="2172121" y="2196239"/>
                  <a:pt x="2181803" y="2184272"/>
                  <a:pt x="2194577" y="2185009"/>
                </a:cubicBezTo>
                <a:close/>
                <a:moveTo>
                  <a:pt x="198689" y="2025576"/>
                </a:moveTo>
                <a:cubicBezTo>
                  <a:pt x="399362" y="2005375"/>
                  <a:pt x="794055" y="2288301"/>
                  <a:pt x="935525" y="2385750"/>
                </a:cubicBezTo>
                <a:cubicBezTo>
                  <a:pt x="730033" y="2441715"/>
                  <a:pt x="50412" y="2533682"/>
                  <a:pt x="79255" y="2164915"/>
                </a:cubicBezTo>
                <a:cubicBezTo>
                  <a:pt x="86465" y="2072725"/>
                  <a:pt x="131798" y="2032309"/>
                  <a:pt x="198689" y="2025576"/>
                </a:cubicBezTo>
                <a:close/>
                <a:moveTo>
                  <a:pt x="2263140" y="1947573"/>
                </a:moveTo>
                <a:cubicBezTo>
                  <a:pt x="2306485" y="1931090"/>
                  <a:pt x="2394259" y="2211360"/>
                  <a:pt x="2423027" y="2300325"/>
                </a:cubicBezTo>
                <a:cubicBezTo>
                  <a:pt x="2373188" y="2262066"/>
                  <a:pt x="2214968" y="2101348"/>
                  <a:pt x="2247585" y="1974229"/>
                </a:cubicBezTo>
                <a:cubicBezTo>
                  <a:pt x="2251662" y="1958339"/>
                  <a:pt x="2256948" y="1949927"/>
                  <a:pt x="2263140" y="1947573"/>
                </a:cubicBezTo>
                <a:close/>
                <a:moveTo>
                  <a:pt x="2341861" y="1791960"/>
                </a:moveTo>
                <a:cubicBezTo>
                  <a:pt x="2375364" y="1798955"/>
                  <a:pt x="2429066" y="2049092"/>
                  <a:pt x="2446797" y="2128896"/>
                </a:cubicBezTo>
                <a:cubicBezTo>
                  <a:pt x="2410854" y="2077811"/>
                  <a:pt x="2298521" y="1886097"/>
                  <a:pt x="2328903" y="1805055"/>
                </a:cubicBezTo>
                <a:cubicBezTo>
                  <a:pt x="2332701" y="1794924"/>
                  <a:pt x="2337075" y="1790961"/>
                  <a:pt x="2341861" y="1791960"/>
                </a:cubicBezTo>
                <a:close/>
                <a:moveTo>
                  <a:pt x="1414109" y="1772630"/>
                </a:moveTo>
                <a:cubicBezTo>
                  <a:pt x="1526632" y="1777728"/>
                  <a:pt x="1757123" y="2163411"/>
                  <a:pt x="1835987" y="2291502"/>
                </a:cubicBezTo>
                <a:cubicBezTo>
                  <a:pt x="1710440" y="2259946"/>
                  <a:pt x="1304559" y="2089489"/>
                  <a:pt x="1358368" y="1837747"/>
                </a:cubicBezTo>
                <a:cubicBezTo>
                  <a:pt x="1368457" y="1790545"/>
                  <a:pt x="1388142" y="1771454"/>
                  <a:pt x="1414109" y="1772630"/>
                </a:cubicBezTo>
                <a:close/>
                <a:moveTo>
                  <a:pt x="2418709" y="1653905"/>
                </a:moveTo>
                <a:cubicBezTo>
                  <a:pt x="2446055" y="1647047"/>
                  <a:pt x="2479768" y="1912867"/>
                  <a:pt x="2490544" y="1994131"/>
                </a:cubicBezTo>
                <a:cubicBezTo>
                  <a:pt x="2464622" y="1930965"/>
                  <a:pt x="2385209" y="1707314"/>
                  <a:pt x="2413333" y="1659049"/>
                </a:cubicBezTo>
                <a:cubicBezTo>
                  <a:pt x="2415091" y="1656033"/>
                  <a:pt x="2416886" y="1654363"/>
                  <a:pt x="2418709" y="1653905"/>
                </a:cubicBezTo>
                <a:close/>
                <a:moveTo>
                  <a:pt x="2497514" y="1555875"/>
                </a:moveTo>
                <a:cubicBezTo>
                  <a:pt x="2518532" y="1568804"/>
                  <a:pt x="2522835" y="1800372"/>
                  <a:pt x="2524502" y="1871478"/>
                </a:cubicBezTo>
                <a:cubicBezTo>
                  <a:pt x="2510067" y="1804452"/>
                  <a:pt x="2468221" y="1575419"/>
                  <a:pt x="2493084" y="1556317"/>
                </a:cubicBezTo>
                <a:cubicBezTo>
                  <a:pt x="2494638" y="1555123"/>
                  <a:pt x="2496113" y="1555013"/>
                  <a:pt x="2497514" y="1555875"/>
                </a:cubicBezTo>
                <a:close/>
                <a:moveTo>
                  <a:pt x="1553495" y="1393857"/>
                </a:moveTo>
                <a:cubicBezTo>
                  <a:pt x="1641613" y="1367563"/>
                  <a:pt x="1820054" y="1814667"/>
                  <a:pt x="1878538" y="1956591"/>
                </a:cubicBezTo>
                <a:cubicBezTo>
                  <a:pt x="1777218" y="1895556"/>
                  <a:pt x="1455564" y="1639170"/>
                  <a:pt x="1521873" y="1436381"/>
                </a:cubicBezTo>
                <a:cubicBezTo>
                  <a:pt x="1530161" y="1411032"/>
                  <a:pt x="1540906" y="1397613"/>
                  <a:pt x="1553495" y="1393857"/>
                </a:cubicBezTo>
                <a:close/>
                <a:moveTo>
                  <a:pt x="346925" y="1366112"/>
                </a:moveTo>
                <a:cubicBezTo>
                  <a:pt x="521896" y="1373045"/>
                  <a:pt x="880307" y="1897552"/>
                  <a:pt x="1002939" y="2071749"/>
                </a:cubicBezTo>
                <a:cubicBezTo>
                  <a:pt x="807715" y="2028835"/>
                  <a:pt x="176576" y="1797023"/>
                  <a:pt x="260249" y="1454667"/>
                </a:cubicBezTo>
                <a:cubicBezTo>
                  <a:pt x="275937" y="1390475"/>
                  <a:pt x="306546" y="1364512"/>
                  <a:pt x="346925" y="1366112"/>
                </a:cubicBezTo>
                <a:close/>
                <a:moveTo>
                  <a:pt x="1713531" y="1145614"/>
                </a:moveTo>
                <a:cubicBezTo>
                  <a:pt x="1781641" y="1156773"/>
                  <a:pt x="1890815" y="1555807"/>
                  <a:pt x="1926860" y="1683116"/>
                </a:cubicBezTo>
                <a:cubicBezTo>
                  <a:pt x="1853791" y="1601621"/>
                  <a:pt x="1625423" y="1295787"/>
                  <a:pt x="1687189" y="1166503"/>
                </a:cubicBezTo>
                <a:cubicBezTo>
                  <a:pt x="1694910" y="1150341"/>
                  <a:pt x="1703802" y="1144020"/>
                  <a:pt x="1713531" y="1145614"/>
                </a:cubicBezTo>
                <a:close/>
                <a:moveTo>
                  <a:pt x="1869759" y="925380"/>
                </a:moveTo>
                <a:cubicBezTo>
                  <a:pt x="1925352" y="914439"/>
                  <a:pt x="1993890" y="1338493"/>
                  <a:pt x="2015796" y="1468129"/>
                </a:cubicBezTo>
                <a:cubicBezTo>
                  <a:pt x="1963099" y="1367363"/>
                  <a:pt x="1801656" y="1010581"/>
                  <a:pt x="1858831" y="933586"/>
                </a:cubicBezTo>
                <a:cubicBezTo>
                  <a:pt x="1862405" y="928774"/>
                  <a:pt x="1866054" y="926110"/>
                  <a:pt x="1869759" y="925380"/>
                </a:cubicBezTo>
                <a:close/>
                <a:moveTo>
                  <a:pt x="563667" y="851001"/>
                </a:moveTo>
                <a:cubicBezTo>
                  <a:pt x="700690" y="815243"/>
                  <a:pt x="978163" y="1423279"/>
                  <a:pt x="1069104" y="1616288"/>
                </a:cubicBezTo>
                <a:cubicBezTo>
                  <a:pt x="911553" y="1533285"/>
                  <a:pt x="411386" y="1184612"/>
                  <a:pt x="514496" y="908830"/>
                </a:cubicBezTo>
                <a:cubicBezTo>
                  <a:pt x="527384" y="874357"/>
                  <a:pt x="544092" y="856109"/>
                  <a:pt x="563667" y="851001"/>
                </a:cubicBezTo>
                <a:close/>
                <a:moveTo>
                  <a:pt x="2029966" y="768995"/>
                </a:moveTo>
                <a:cubicBezTo>
                  <a:pt x="2072695" y="789620"/>
                  <a:pt x="2081443" y="1159033"/>
                  <a:pt x="2084831" y="1272466"/>
                </a:cubicBezTo>
                <a:cubicBezTo>
                  <a:pt x="2055486" y="1165541"/>
                  <a:pt x="1970414" y="800174"/>
                  <a:pt x="2020959" y="769701"/>
                </a:cubicBezTo>
                <a:cubicBezTo>
                  <a:pt x="2024119" y="767796"/>
                  <a:pt x="2027118" y="767621"/>
                  <a:pt x="2029966" y="768995"/>
                </a:cubicBezTo>
                <a:close/>
                <a:moveTo>
                  <a:pt x="812521" y="513404"/>
                </a:moveTo>
                <a:cubicBezTo>
                  <a:pt x="918430" y="528578"/>
                  <a:pt x="1088195" y="1071243"/>
                  <a:pt x="1144245" y="1244378"/>
                </a:cubicBezTo>
                <a:cubicBezTo>
                  <a:pt x="1030623" y="1133549"/>
                  <a:pt x="675514" y="717631"/>
                  <a:pt x="771560" y="541812"/>
                </a:cubicBezTo>
                <a:cubicBezTo>
                  <a:pt x="783566" y="519832"/>
                  <a:pt x="797392" y="511236"/>
                  <a:pt x="812521" y="513404"/>
                </a:cubicBezTo>
                <a:close/>
                <a:moveTo>
                  <a:pt x="1055454" y="213896"/>
                </a:moveTo>
                <a:cubicBezTo>
                  <a:pt x="1141899" y="199017"/>
                  <a:pt x="1248475" y="775708"/>
                  <a:pt x="1282539" y="952007"/>
                </a:cubicBezTo>
                <a:cubicBezTo>
                  <a:pt x="1200595" y="814970"/>
                  <a:pt x="949555" y="329765"/>
                  <a:pt x="1038460" y="225056"/>
                </a:cubicBezTo>
                <a:cubicBezTo>
                  <a:pt x="1044018" y="218512"/>
                  <a:pt x="1049691" y="214889"/>
                  <a:pt x="1055454" y="213896"/>
                </a:cubicBezTo>
                <a:close/>
                <a:moveTo>
                  <a:pt x="1304573" y="1222"/>
                </a:moveTo>
                <a:cubicBezTo>
                  <a:pt x="1371016" y="29270"/>
                  <a:pt x="1384618" y="531652"/>
                  <a:pt x="1389887" y="685916"/>
                </a:cubicBezTo>
                <a:cubicBezTo>
                  <a:pt x="1344255" y="540503"/>
                  <a:pt x="1211970" y="43623"/>
                  <a:pt x="1290567" y="2181"/>
                </a:cubicBezTo>
                <a:cubicBezTo>
                  <a:pt x="1295480" y="-409"/>
                  <a:pt x="1300144" y="-646"/>
                  <a:pt x="1304573" y="1222"/>
                </a:cubicBezTo>
                <a:close/>
              </a:path>
            </a:pathLst>
          </a:custGeom>
          <a:gradFill>
            <a:gsLst>
              <a:gs pos="62916">
                <a:srgbClr val="C00000"/>
              </a:gs>
              <a:gs pos="57000">
                <a:srgbClr val="D0129E"/>
              </a:gs>
              <a:gs pos="86000">
                <a:srgbClr val="8A005F">
                  <a:lumMod val="73000"/>
                </a:srgbClr>
              </a:gs>
              <a:gs pos="2083">
                <a:schemeClr val="tx1"/>
              </a:gs>
              <a:gs pos="46000">
                <a:srgbClr val="D0129E">
                  <a:lumMod val="56000"/>
                  <a:lumOff val="44000"/>
                </a:srgbClr>
              </a:gs>
            </a:gsLst>
            <a:path path="circle">
              <a:fillToRect l="50000" t="50000" r="50000" b="50000"/>
            </a:path>
          </a:gradFill>
          <a:ln w="254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2"/>
          <p:cNvSpPr/>
          <p:nvPr/>
        </p:nvSpPr>
        <p:spPr>
          <a:xfrm rot="18668578" flipH="1">
            <a:off x="4938290" y="239070"/>
            <a:ext cx="2232248" cy="3516629"/>
          </a:xfrm>
          <a:custGeom>
            <a:avLst/>
            <a:gdLst>
              <a:gd name="connsiteX0" fmla="*/ 1389888 w 2524502"/>
              <a:gd name="connsiteY0" fmla="*/ 5118109 h 5804025"/>
              <a:gd name="connsiteX1" fmla="*/ 1290568 w 2524502"/>
              <a:gd name="connsiteY1" fmla="*/ 5801844 h 5804025"/>
              <a:gd name="connsiteX2" fmla="*/ 1389888 w 2524502"/>
              <a:gd name="connsiteY2" fmla="*/ 5118109 h 5804025"/>
              <a:gd name="connsiteX3" fmla="*/ 1282540 w 2524502"/>
              <a:gd name="connsiteY3" fmla="*/ 4852018 h 5804025"/>
              <a:gd name="connsiteX4" fmla="*/ 1055455 w 2524502"/>
              <a:gd name="connsiteY4" fmla="*/ 5590129 h 5804025"/>
              <a:gd name="connsiteX5" fmla="*/ 1038461 w 2524502"/>
              <a:gd name="connsiteY5" fmla="*/ 5578970 h 5804025"/>
              <a:gd name="connsiteX6" fmla="*/ 1282540 w 2524502"/>
              <a:gd name="connsiteY6" fmla="*/ 4852018 h 5804025"/>
              <a:gd name="connsiteX7" fmla="*/ 1144246 w 2524502"/>
              <a:gd name="connsiteY7" fmla="*/ 4559647 h 5804025"/>
              <a:gd name="connsiteX8" fmla="*/ 812522 w 2524502"/>
              <a:gd name="connsiteY8" fmla="*/ 5290622 h 5804025"/>
              <a:gd name="connsiteX9" fmla="*/ 771561 w 2524502"/>
              <a:gd name="connsiteY9" fmla="*/ 5262215 h 5804025"/>
              <a:gd name="connsiteX10" fmla="*/ 1144246 w 2524502"/>
              <a:gd name="connsiteY10" fmla="*/ 4559647 h 5804025"/>
              <a:gd name="connsiteX11" fmla="*/ 2084832 w 2524502"/>
              <a:gd name="connsiteY11" fmla="*/ 4531560 h 5804025"/>
              <a:gd name="connsiteX12" fmla="*/ 2020960 w 2524502"/>
              <a:gd name="connsiteY12" fmla="*/ 5034326 h 5804025"/>
              <a:gd name="connsiteX13" fmla="*/ 2084832 w 2524502"/>
              <a:gd name="connsiteY13" fmla="*/ 4531560 h 5804025"/>
              <a:gd name="connsiteX14" fmla="*/ 2015797 w 2524502"/>
              <a:gd name="connsiteY14" fmla="*/ 4335897 h 5804025"/>
              <a:gd name="connsiteX15" fmla="*/ 1869760 w 2524502"/>
              <a:gd name="connsiteY15" fmla="*/ 4878647 h 5804025"/>
              <a:gd name="connsiteX16" fmla="*/ 1858832 w 2524502"/>
              <a:gd name="connsiteY16" fmla="*/ 4870442 h 5804025"/>
              <a:gd name="connsiteX17" fmla="*/ 2015797 w 2524502"/>
              <a:gd name="connsiteY17" fmla="*/ 4335897 h 5804025"/>
              <a:gd name="connsiteX18" fmla="*/ 1069105 w 2524502"/>
              <a:gd name="connsiteY18" fmla="*/ 4187737 h 5804025"/>
              <a:gd name="connsiteX19" fmla="*/ 563668 w 2524502"/>
              <a:gd name="connsiteY19" fmla="*/ 4953024 h 5804025"/>
              <a:gd name="connsiteX20" fmla="*/ 514497 w 2524502"/>
              <a:gd name="connsiteY20" fmla="*/ 4895197 h 5804025"/>
              <a:gd name="connsiteX21" fmla="*/ 1069105 w 2524502"/>
              <a:gd name="connsiteY21" fmla="*/ 4187737 h 5804025"/>
              <a:gd name="connsiteX22" fmla="*/ 1926861 w 2524502"/>
              <a:gd name="connsiteY22" fmla="*/ 4120910 h 5804025"/>
              <a:gd name="connsiteX23" fmla="*/ 1713532 w 2524502"/>
              <a:gd name="connsiteY23" fmla="*/ 4658412 h 5804025"/>
              <a:gd name="connsiteX24" fmla="*/ 1687190 w 2524502"/>
              <a:gd name="connsiteY24" fmla="*/ 4637524 h 5804025"/>
              <a:gd name="connsiteX25" fmla="*/ 1926861 w 2524502"/>
              <a:gd name="connsiteY25" fmla="*/ 4120910 h 5804025"/>
              <a:gd name="connsiteX26" fmla="*/ 2524502 w 2524502"/>
              <a:gd name="connsiteY26" fmla="*/ 3914459 h 5804025"/>
              <a:gd name="connsiteX27" fmla="*/ 2493084 w 2524502"/>
              <a:gd name="connsiteY27" fmla="*/ 4229620 h 5804025"/>
              <a:gd name="connsiteX28" fmla="*/ 2524502 w 2524502"/>
              <a:gd name="connsiteY28" fmla="*/ 3914459 h 5804025"/>
              <a:gd name="connsiteX29" fmla="*/ 1878538 w 2524502"/>
              <a:gd name="connsiteY29" fmla="*/ 3847436 h 5804025"/>
              <a:gd name="connsiteX30" fmla="*/ 1553495 w 2524502"/>
              <a:gd name="connsiteY30" fmla="*/ 4410169 h 5804025"/>
              <a:gd name="connsiteX31" fmla="*/ 1521874 w 2524502"/>
              <a:gd name="connsiteY31" fmla="*/ 4367647 h 5804025"/>
              <a:gd name="connsiteX32" fmla="*/ 1878538 w 2524502"/>
              <a:gd name="connsiteY32" fmla="*/ 3847436 h 5804025"/>
              <a:gd name="connsiteX33" fmla="*/ 2490544 w 2524502"/>
              <a:gd name="connsiteY33" fmla="*/ 3791806 h 5804025"/>
              <a:gd name="connsiteX34" fmla="*/ 2418709 w 2524502"/>
              <a:gd name="connsiteY34" fmla="*/ 4132032 h 5804025"/>
              <a:gd name="connsiteX35" fmla="*/ 2413334 w 2524502"/>
              <a:gd name="connsiteY35" fmla="*/ 4126889 h 5804025"/>
              <a:gd name="connsiteX36" fmla="*/ 2490544 w 2524502"/>
              <a:gd name="connsiteY36" fmla="*/ 3791806 h 5804025"/>
              <a:gd name="connsiteX37" fmla="*/ 1002940 w 2524502"/>
              <a:gd name="connsiteY37" fmla="*/ 3732276 h 5804025"/>
              <a:gd name="connsiteX38" fmla="*/ 346926 w 2524502"/>
              <a:gd name="connsiteY38" fmla="*/ 4437915 h 5804025"/>
              <a:gd name="connsiteX39" fmla="*/ 260250 w 2524502"/>
              <a:gd name="connsiteY39" fmla="*/ 4349358 h 5804025"/>
              <a:gd name="connsiteX40" fmla="*/ 1002940 w 2524502"/>
              <a:gd name="connsiteY40" fmla="*/ 3732276 h 5804025"/>
              <a:gd name="connsiteX41" fmla="*/ 2446797 w 2524502"/>
              <a:gd name="connsiteY41" fmla="*/ 3657041 h 5804025"/>
              <a:gd name="connsiteX42" fmla="*/ 2341861 w 2524502"/>
              <a:gd name="connsiteY42" fmla="*/ 3993977 h 5804025"/>
              <a:gd name="connsiteX43" fmla="*/ 2328904 w 2524502"/>
              <a:gd name="connsiteY43" fmla="*/ 3980883 h 5804025"/>
              <a:gd name="connsiteX44" fmla="*/ 2446797 w 2524502"/>
              <a:gd name="connsiteY44" fmla="*/ 3657041 h 5804025"/>
              <a:gd name="connsiteX45" fmla="*/ 1835988 w 2524502"/>
              <a:gd name="connsiteY45" fmla="*/ 3512525 h 5804025"/>
              <a:gd name="connsiteX46" fmla="*/ 1414110 w 2524502"/>
              <a:gd name="connsiteY46" fmla="*/ 4031398 h 5804025"/>
              <a:gd name="connsiteX47" fmla="*/ 1358369 w 2524502"/>
              <a:gd name="connsiteY47" fmla="*/ 3966280 h 5804025"/>
              <a:gd name="connsiteX48" fmla="*/ 1835988 w 2524502"/>
              <a:gd name="connsiteY48" fmla="*/ 3512525 h 5804025"/>
              <a:gd name="connsiteX49" fmla="*/ 2423027 w 2524502"/>
              <a:gd name="connsiteY49" fmla="*/ 3485612 h 5804025"/>
              <a:gd name="connsiteX50" fmla="*/ 2263140 w 2524502"/>
              <a:gd name="connsiteY50" fmla="*/ 3838364 h 5804025"/>
              <a:gd name="connsiteX51" fmla="*/ 2247585 w 2524502"/>
              <a:gd name="connsiteY51" fmla="*/ 3811709 h 5804025"/>
              <a:gd name="connsiteX52" fmla="*/ 2423027 w 2524502"/>
              <a:gd name="connsiteY52" fmla="*/ 3485612 h 5804025"/>
              <a:gd name="connsiteX53" fmla="*/ 566687 w 2524502"/>
              <a:gd name="connsiteY53" fmla="*/ 3366323 h 5804025"/>
              <a:gd name="connsiteX54" fmla="*/ 935526 w 2524502"/>
              <a:gd name="connsiteY54" fmla="*/ 3418276 h 5804025"/>
              <a:gd name="connsiteX55" fmla="*/ 198690 w 2524502"/>
              <a:gd name="connsiteY55" fmla="*/ 3778449 h 5804025"/>
              <a:gd name="connsiteX56" fmla="*/ 79256 w 2524502"/>
              <a:gd name="connsiteY56" fmla="*/ 3639110 h 5804025"/>
              <a:gd name="connsiteX57" fmla="*/ 566687 w 2524502"/>
              <a:gd name="connsiteY57" fmla="*/ 3366323 h 5804025"/>
              <a:gd name="connsiteX58" fmla="*/ 2402097 w 2524502"/>
              <a:gd name="connsiteY58" fmla="*/ 3275671 h 5804025"/>
              <a:gd name="connsiteX59" fmla="*/ 2194577 w 2524502"/>
              <a:gd name="connsiteY59" fmla="*/ 3600929 h 5804025"/>
              <a:gd name="connsiteX60" fmla="*/ 2167158 w 2524502"/>
              <a:gd name="connsiteY60" fmla="*/ 3560110 h 5804025"/>
              <a:gd name="connsiteX61" fmla="*/ 2402097 w 2524502"/>
              <a:gd name="connsiteY61" fmla="*/ 3275671 h 5804025"/>
              <a:gd name="connsiteX62" fmla="*/ 1555437 w 2524502"/>
              <a:gd name="connsiteY62" fmla="*/ 3243432 h 5804025"/>
              <a:gd name="connsiteX63" fmla="*/ 1792635 w 2524502"/>
              <a:gd name="connsiteY63" fmla="*/ 3281634 h 5804025"/>
              <a:gd name="connsiteX64" fmla="*/ 1318780 w 2524502"/>
              <a:gd name="connsiteY64" fmla="*/ 3546477 h 5804025"/>
              <a:gd name="connsiteX65" fmla="*/ 1241973 w 2524502"/>
              <a:gd name="connsiteY65" fmla="*/ 3444018 h 5804025"/>
              <a:gd name="connsiteX66" fmla="*/ 1555437 w 2524502"/>
              <a:gd name="connsiteY66" fmla="*/ 3243432 h 5804025"/>
              <a:gd name="connsiteX67" fmla="*/ 2264095 w 2524502"/>
              <a:gd name="connsiteY67" fmla="*/ 3106989 h 5804025"/>
              <a:gd name="connsiteX68" fmla="*/ 2380772 w 2524502"/>
              <a:gd name="connsiteY68" fmla="*/ 3130936 h 5804025"/>
              <a:gd name="connsiteX69" fmla="*/ 2147685 w 2524502"/>
              <a:gd name="connsiteY69" fmla="*/ 3296954 h 5804025"/>
              <a:gd name="connsiteX70" fmla="*/ 2109903 w 2524502"/>
              <a:gd name="connsiteY70" fmla="*/ 3232727 h 5804025"/>
              <a:gd name="connsiteX71" fmla="*/ 2264095 w 2524502"/>
              <a:gd name="connsiteY71" fmla="*/ 3106989 h 5804025"/>
              <a:gd name="connsiteX72" fmla="*/ 2164135 w 2524502"/>
              <a:gd name="connsiteY72" fmla="*/ 2790937 h 5804025"/>
              <a:gd name="connsiteX73" fmla="*/ 2396681 w 2524502"/>
              <a:gd name="connsiteY73" fmla="*/ 2880452 h 5804025"/>
              <a:gd name="connsiteX74" fmla="*/ 2084837 w 2524502"/>
              <a:gd name="connsiteY74" fmla="*/ 2894684 h 5804025"/>
              <a:gd name="connsiteX75" fmla="*/ 2164135 w 2524502"/>
              <a:gd name="connsiteY75" fmla="*/ 2790937 h 5804025"/>
              <a:gd name="connsiteX76" fmla="*/ 1352222 w 2524502"/>
              <a:gd name="connsiteY76" fmla="*/ 2739246 h 5804025"/>
              <a:gd name="connsiteX77" fmla="*/ 1824977 w 2524502"/>
              <a:gd name="connsiteY77" fmla="*/ 2882046 h 5804025"/>
              <a:gd name="connsiteX78" fmla="*/ 1191015 w 2524502"/>
              <a:gd name="connsiteY78" fmla="*/ 2904750 h 5804025"/>
              <a:gd name="connsiteX79" fmla="*/ 1352222 w 2524502"/>
              <a:gd name="connsiteY79" fmla="*/ 2739246 h 5804025"/>
              <a:gd name="connsiteX80" fmla="*/ 250692 w 2524502"/>
              <a:gd name="connsiteY80" fmla="*/ 2680658 h 5804025"/>
              <a:gd name="connsiteX81" fmla="*/ 985817 w 2524502"/>
              <a:gd name="connsiteY81" fmla="*/ 2874858 h 5804025"/>
              <a:gd name="connsiteX82" fmla="*/ 17 w 2524502"/>
              <a:gd name="connsiteY82" fmla="*/ 2905735 h 5804025"/>
              <a:gd name="connsiteX83" fmla="*/ 250692 w 2524502"/>
              <a:gd name="connsiteY83" fmla="*/ 2680658 h 5804025"/>
              <a:gd name="connsiteX84" fmla="*/ 2147684 w 2524502"/>
              <a:gd name="connsiteY84" fmla="*/ 2488983 h 5804025"/>
              <a:gd name="connsiteX85" fmla="*/ 2380771 w 2524502"/>
              <a:gd name="connsiteY85" fmla="*/ 2655002 h 5804025"/>
              <a:gd name="connsiteX86" fmla="*/ 2109903 w 2524502"/>
              <a:gd name="connsiteY86" fmla="*/ 2553210 h 5804025"/>
              <a:gd name="connsiteX87" fmla="*/ 2147684 w 2524502"/>
              <a:gd name="connsiteY87" fmla="*/ 2488983 h 5804025"/>
              <a:gd name="connsiteX88" fmla="*/ 1318780 w 2524502"/>
              <a:gd name="connsiteY88" fmla="*/ 2257549 h 5804025"/>
              <a:gd name="connsiteX89" fmla="*/ 1792634 w 2524502"/>
              <a:gd name="connsiteY89" fmla="*/ 2522394 h 5804025"/>
              <a:gd name="connsiteX90" fmla="*/ 1241972 w 2524502"/>
              <a:gd name="connsiteY90" fmla="*/ 2360008 h 5804025"/>
              <a:gd name="connsiteX91" fmla="*/ 1318780 w 2524502"/>
              <a:gd name="connsiteY91" fmla="*/ 2257549 h 5804025"/>
              <a:gd name="connsiteX92" fmla="*/ 2194577 w 2524502"/>
              <a:gd name="connsiteY92" fmla="*/ 2185009 h 5804025"/>
              <a:gd name="connsiteX93" fmla="*/ 2402097 w 2524502"/>
              <a:gd name="connsiteY93" fmla="*/ 2510266 h 5804025"/>
              <a:gd name="connsiteX94" fmla="*/ 2167158 w 2524502"/>
              <a:gd name="connsiteY94" fmla="*/ 2225827 h 5804025"/>
              <a:gd name="connsiteX95" fmla="*/ 2194577 w 2524502"/>
              <a:gd name="connsiteY95" fmla="*/ 2185009 h 5804025"/>
              <a:gd name="connsiteX96" fmla="*/ 198689 w 2524502"/>
              <a:gd name="connsiteY96" fmla="*/ 2025576 h 5804025"/>
              <a:gd name="connsiteX97" fmla="*/ 935525 w 2524502"/>
              <a:gd name="connsiteY97" fmla="*/ 2385750 h 5804025"/>
              <a:gd name="connsiteX98" fmla="*/ 79255 w 2524502"/>
              <a:gd name="connsiteY98" fmla="*/ 2164915 h 5804025"/>
              <a:gd name="connsiteX99" fmla="*/ 198689 w 2524502"/>
              <a:gd name="connsiteY99" fmla="*/ 2025576 h 5804025"/>
              <a:gd name="connsiteX100" fmla="*/ 2263140 w 2524502"/>
              <a:gd name="connsiteY100" fmla="*/ 1947573 h 5804025"/>
              <a:gd name="connsiteX101" fmla="*/ 2423027 w 2524502"/>
              <a:gd name="connsiteY101" fmla="*/ 2300325 h 5804025"/>
              <a:gd name="connsiteX102" fmla="*/ 2247585 w 2524502"/>
              <a:gd name="connsiteY102" fmla="*/ 1974229 h 5804025"/>
              <a:gd name="connsiteX103" fmla="*/ 2263140 w 2524502"/>
              <a:gd name="connsiteY103" fmla="*/ 1947573 h 5804025"/>
              <a:gd name="connsiteX104" fmla="*/ 2341861 w 2524502"/>
              <a:gd name="connsiteY104" fmla="*/ 1791960 h 5804025"/>
              <a:gd name="connsiteX105" fmla="*/ 2446797 w 2524502"/>
              <a:gd name="connsiteY105" fmla="*/ 2128896 h 5804025"/>
              <a:gd name="connsiteX106" fmla="*/ 2328903 w 2524502"/>
              <a:gd name="connsiteY106" fmla="*/ 1805055 h 5804025"/>
              <a:gd name="connsiteX107" fmla="*/ 2341861 w 2524502"/>
              <a:gd name="connsiteY107" fmla="*/ 1791960 h 5804025"/>
              <a:gd name="connsiteX108" fmla="*/ 1414109 w 2524502"/>
              <a:gd name="connsiteY108" fmla="*/ 1772630 h 5804025"/>
              <a:gd name="connsiteX109" fmla="*/ 1835987 w 2524502"/>
              <a:gd name="connsiteY109" fmla="*/ 2291502 h 5804025"/>
              <a:gd name="connsiteX110" fmla="*/ 1358368 w 2524502"/>
              <a:gd name="connsiteY110" fmla="*/ 1837747 h 5804025"/>
              <a:gd name="connsiteX111" fmla="*/ 1414109 w 2524502"/>
              <a:gd name="connsiteY111" fmla="*/ 1772630 h 5804025"/>
              <a:gd name="connsiteX112" fmla="*/ 2418709 w 2524502"/>
              <a:gd name="connsiteY112" fmla="*/ 1653905 h 5804025"/>
              <a:gd name="connsiteX113" fmla="*/ 2490544 w 2524502"/>
              <a:gd name="connsiteY113" fmla="*/ 1994131 h 5804025"/>
              <a:gd name="connsiteX114" fmla="*/ 2413333 w 2524502"/>
              <a:gd name="connsiteY114" fmla="*/ 1659049 h 5804025"/>
              <a:gd name="connsiteX115" fmla="*/ 2418709 w 2524502"/>
              <a:gd name="connsiteY115" fmla="*/ 1653905 h 5804025"/>
              <a:gd name="connsiteX116" fmla="*/ 2497514 w 2524502"/>
              <a:gd name="connsiteY116" fmla="*/ 1555875 h 5804025"/>
              <a:gd name="connsiteX117" fmla="*/ 2524502 w 2524502"/>
              <a:gd name="connsiteY117" fmla="*/ 1871478 h 5804025"/>
              <a:gd name="connsiteX118" fmla="*/ 2493084 w 2524502"/>
              <a:gd name="connsiteY118" fmla="*/ 1556317 h 5804025"/>
              <a:gd name="connsiteX119" fmla="*/ 2497514 w 2524502"/>
              <a:gd name="connsiteY119" fmla="*/ 1555875 h 5804025"/>
              <a:gd name="connsiteX120" fmla="*/ 1553495 w 2524502"/>
              <a:gd name="connsiteY120" fmla="*/ 1393857 h 5804025"/>
              <a:gd name="connsiteX121" fmla="*/ 1878538 w 2524502"/>
              <a:gd name="connsiteY121" fmla="*/ 1956591 h 5804025"/>
              <a:gd name="connsiteX122" fmla="*/ 1521873 w 2524502"/>
              <a:gd name="connsiteY122" fmla="*/ 1436381 h 5804025"/>
              <a:gd name="connsiteX123" fmla="*/ 1553495 w 2524502"/>
              <a:gd name="connsiteY123" fmla="*/ 1393857 h 5804025"/>
              <a:gd name="connsiteX124" fmla="*/ 346925 w 2524502"/>
              <a:gd name="connsiteY124" fmla="*/ 1366112 h 5804025"/>
              <a:gd name="connsiteX125" fmla="*/ 1002939 w 2524502"/>
              <a:gd name="connsiteY125" fmla="*/ 2071749 h 5804025"/>
              <a:gd name="connsiteX126" fmla="*/ 260249 w 2524502"/>
              <a:gd name="connsiteY126" fmla="*/ 1454667 h 5804025"/>
              <a:gd name="connsiteX127" fmla="*/ 346925 w 2524502"/>
              <a:gd name="connsiteY127" fmla="*/ 1366112 h 5804025"/>
              <a:gd name="connsiteX128" fmla="*/ 1713531 w 2524502"/>
              <a:gd name="connsiteY128" fmla="*/ 1145614 h 5804025"/>
              <a:gd name="connsiteX129" fmla="*/ 1926860 w 2524502"/>
              <a:gd name="connsiteY129" fmla="*/ 1683116 h 5804025"/>
              <a:gd name="connsiteX130" fmla="*/ 1687189 w 2524502"/>
              <a:gd name="connsiteY130" fmla="*/ 1166503 h 5804025"/>
              <a:gd name="connsiteX131" fmla="*/ 1713531 w 2524502"/>
              <a:gd name="connsiteY131" fmla="*/ 1145614 h 5804025"/>
              <a:gd name="connsiteX132" fmla="*/ 1869759 w 2524502"/>
              <a:gd name="connsiteY132" fmla="*/ 925380 h 5804025"/>
              <a:gd name="connsiteX133" fmla="*/ 2015796 w 2524502"/>
              <a:gd name="connsiteY133" fmla="*/ 1468129 h 5804025"/>
              <a:gd name="connsiteX134" fmla="*/ 1858831 w 2524502"/>
              <a:gd name="connsiteY134" fmla="*/ 933586 h 5804025"/>
              <a:gd name="connsiteX135" fmla="*/ 1869759 w 2524502"/>
              <a:gd name="connsiteY135" fmla="*/ 925380 h 5804025"/>
              <a:gd name="connsiteX136" fmla="*/ 563667 w 2524502"/>
              <a:gd name="connsiteY136" fmla="*/ 851001 h 5804025"/>
              <a:gd name="connsiteX137" fmla="*/ 1069104 w 2524502"/>
              <a:gd name="connsiteY137" fmla="*/ 1616288 h 5804025"/>
              <a:gd name="connsiteX138" fmla="*/ 514496 w 2524502"/>
              <a:gd name="connsiteY138" fmla="*/ 908830 h 5804025"/>
              <a:gd name="connsiteX139" fmla="*/ 563667 w 2524502"/>
              <a:gd name="connsiteY139" fmla="*/ 851001 h 5804025"/>
              <a:gd name="connsiteX140" fmla="*/ 2029966 w 2524502"/>
              <a:gd name="connsiteY140" fmla="*/ 768995 h 5804025"/>
              <a:gd name="connsiteX141" fmla="*/ 2084831 w 2524502"/>
              <a:gd name="connsiteY141" fmla="*/ 1272466 h 5804025"/>
              <a:gd name="connsiteX142" fmla="*/ 2020959 w 2524502"/>
              <a:gd name="connsiteY142" fmla="*/ 769701 h 5804025"/>
              <a:gd name="connsiteX143" fmla="*/ 2029966 w 2524502"/>
              <a:gd name="connsiteY143" fmla="*/ 768995 h 5804025"/>
              <a:gd name="connsiteX144" fmla="*/ 812521 w 2524502"/>
              <a:gd name="connsiteY144" fmla="*/ 513404 h 5804025"/>
              <a:gd name="connsiteX145" fmla="*/ 1144245 w 2524502"/>
              <a:gd name="connsiteY145" fmla="*/ 1244378 h 5804025"/>
              <a:gd name="connsiteX146" fmla="*/ 771560 w 2524502"/>
              <a:gd name="connsiteY146" fmla="*/ 541812 h 5804025"/>
              <a:gd name="connsiteX147" fmla="*/ 812521 w 2524502"/>
              <a:gd name="connsiteY147" fmla="*/ 513404 h 5804025"/>
              <a:gd name="connsiteX148" fmla="*/ 1055454 w 2524502"/>
              <a:gd name="connsiteY148" fmla="*/ 213896 h 5804025"/>
              <a:gd name="connsiteX149" fmla="*/ 1282539 w 2524502"/>
              <a:gd name="connsiteY149" fmla="*/ 952007 h 5804025"/>
              <a:gd name="connsiteX150" fmla="*/ 1038460 w 2524502"/>
              <a:gd name="connsiteY150" fmla="*/ 225056 h 5804025"/>
              <a:gd name="connsiteX151" fmla="*/ 1055454 w 2524502"/>
              <a:gd name="connsiteY151" fmla="*/ 213896 h 5804025"/>
              <a:gd name="connsiteX152" fmla="*/ 1304573 w 2524502"/>
              <a:gd name="connsiteY152" fmla="*/ 1222 h 5804025"/>
              <a:gd name="connsiteX153" fmla="*/ 1389887 w 2524502"/>
              <a:gd name="connsiteY153" fmla="*/ 685916 h 5804025"/>
              <a:gd name="connsiteX154" fmla="*/ 1290567 w 2524502"/>
              <a:gd name="connsiteY154" fmla="*/ 2181 h 5804025"/>
              <a:gd name="connsiteX155" fmla="*/ 1304573 w 2524502"/>
              <a:gd name="connsiteY155" fmla="*/ 1222 h 5804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524502" h="5804025">
                <a:moveTo>
                  <a:pt x="1389888" y="5118109"/>
                </a:moveTo>
                <a:cubicBezTo>
                  <a:pt x="1384268" y="5282658"/>
                  <a:pt x="1369166" y="5843286"/>
                  <a:pt x="1290568" y="5801844"/>
                </a:cubicBezTo>
                <a:cubicBezTo>
                  <a:pt x="1211971" y="5760404"/>
                  <a:pt x="1344256" y="5263524"/>
                  <a:pt x="1389888" y="5118109"/>
                </a:cubicBezTo>
                <a:close/>
                <a:moveTo>
                  <a:pt x="1282540" y="4852018"/>
                </a:moveTo>
                <a:cubicBezTo>
                  <a:pt x="1248476" y="5028319"/>
                  <a:pt x="1141900" y="5605009"/>
                  <a:pt x="1055455" y="5590129"/>
                </a:cubicBezTo>
                <a:cubicBezTo>
                  <a:pt x="1049692" y="5589136"/>
                  <a:pt x="1044019" y="5585515"/>
                  <a:pt x="1038461" y="5578970"/>
                </a:cubicBezTo>
                <a:cubicBezTo>
                  <a:pt x="949556" y="5474260"/>
                  <a:pt x="1200596" y="4989057"/>
                  <a:pt x="1282540" y="4852018"/>
                </a:cubicBezTo>
                <a:close/>
                <a:moveTo>
                  <a:pt x="1144246" y="4559647"/>
                </a:moveTo>
                <a:cubicBezTo>
                  <a:pt x="1088196" y="4732784"/>
                  <a:pt x="918431" y="5275447"/>
                  <a:pt x="812522" y="5290622"/>
                </a:cubicBezTo>
                <a:cubicBezTo>
                  <a:pt x="797393" y="5292789"/>
                  <a:pt x="783567" y="5284193"/>
                  <a:pt x="771561" y="5262215"/>
                </a:cubicBezTo>
                <a:cubicBezTo>
                  <a:pt x="675515" y="5086394"/>
                  <a:pt x="1030624" y="4670476"/>
                  <a:pt x="1144246" y="4559647"/>
                </a:cubicBezTo>
                <a:close/>
                <a:moveTo>
                  <a:pt x="2084832" y="4531560"/>
                </a:moveTo>
                <a:cubicBezTo>
                  <a:pt x="2081218" y="4652557"/>
                  <a:pt x="2071505" y="5064799"/>
                  <a:pt x="2020960" y="5034326"/>
                </a:cubicBezTo>
                <a:cubicBezTo>
                  <a:pt x="1970415" y="5003854"/>
                  <a:pt x="2055486" y="4638487"/>
                  <a:pt x="2084832" y="4531560"/>
                </a:cubicBezTo>
                <a:close/>
                <a:moveTo>
                  <a:pt x="2015797" y="4335897"/>
                </a:moveTo>
                <a:cubicBezTo>
                  <a:pt x="1993891" y="4465535"/>
                  <a:pt x="1925352" y="4889589"/>
                  <a:pt x="1869760" y="4878647"/>
                </a:cubicBezTo>
                <a:cubicBezTo>
                  <a:pt x="1866054" y="4877917"/>
                  <a:pt x="1862406" y="4875254"/>
                  <a:pt x="1858832" y="4870442"/>
                </a:cubicBezTo>
                <a:cubicBezTo>
                  <a:pt x="1801657" y="4793446"/>
                  <a:pt x="1963100" y="4436665"/>
                  <a:pt x="2015797" y="4335897"/>
                </a:cubicBezTo>
                <a:close/>
                <a:moveTo>
                  <a:pt x="1069105" y="4187737"/>
                </a:moveTo>
                <a:cubicBezTo>
                  <a:pt x="978164" y="4380747"/>
                  <a:pt x="700691" y="4988784"/>
                  <a:pt x="563668" y="4953024"/>
                </a:cubicBezTo>
                <a:cubicBezTo>
                  <a:pt x="544093" y="4947916"/>
                  <a:pt x="527385" y="4929670"/>
                  <a:pt x="514497" y="4895197"/>
                </a:cubicBezTo>
                <a:cubicBezTo>
                  <a:pt x="411387" y="4619414"/>
                  <a:pt x="911554" y="4270741"/>
                  <a:pt x="1069105" y="4187737"/>
                </a:cubicBezTo>
                <a:close/>
                <a:moveTo>
                  <a:pt x="1926861" y="4120910"/>
                </a:moveTo>
                <a:cubicBezTo>
                  <a:pt x="1890815" y="4248221"/>
                  <a:pt x="1781641" y="4647254"/>
                  <a:pt x="1713532" y="4658412"/>
                </a:cubicBezTo>
                <a:cubicBezTo>
                  <a:pt x="1703802" y="4660006"/>
                  <a:pt x="1694911" y="4653685"/>
                  <a:pt x="1687190" y="4637524"/>
                </a:cubicBezTo>
                <a:cubicBezTo>
                  <a:pt x="1625423" y="4508239"/>
                  <a:pt x="1853792" y="4202405"/>
                  <a:pt x="1926861" y="4120910"/>
                </a:cubicBezTo>
                <a:close/>
                <a:moveTo>
                  <a:pt x="2524502" y="3914459"/>
                </a:moveTo>
                <a:cubicBezTo>
                  <a:pt x="2522725" y="3990306"/>
                  <a:pt x="2517947" y="4248722"/>
                  <a:pt x="2493084" y="4229620"/>
                </a:cubicBezTo>
                <a:cubicBezTo>
                  <a:pt x="2468221" y="4210519"/>
                  <a:pt x="2510067" y="3981486"/>
                  <a:pt x="2524502" y="3914459"/>
                </a:cubicBezTo>
                <a:close/>
                <a:moveTo>
                  <a:pt x="1878538" y="3847436"/>
                </a:moveTo>
                <a:cubicBezTo>
                  <a:pt x="1820055" y="3989361"/>
                  <a:pt x="1641614" y="4436464"/>
                  <a:pt x="1553495" y="4410169"/>
                </a:cubicBezTo>
                <a:cubicBezTo>
                  <a:pt x="1540907" y="4406413"/>
                  <a:pt x="1530162" y="4392996"/>
                  <a:pt x="1521874" y="4367647"/>
                </a:cubicBezTo>
                <a:cubicBezTo>
                  <a:pt x="1455564" y="4164858"/>
                  <a:pt x="1777218" y="3908470"/>
                  <a:pt x="1878538" y="3847436"/>
                </a:cubicBezTo>
                <a:close/>
                <a:moveTo>
                  <a:pt x="2490544" y="3791806"/>
                </a:moveTo>
                <a:cubicBezTo>
                  <a:pt x="2479769" y="3873071"/>
                  <a:pt x="2446055" y="4138891"/>
                  <a:pt x="2418709" y="4132032"/>
                </a:cubicBezTo>
                <a:cubicBezTo>
                  <a:pt x="2416886" y="4131574"/>
                  <a:pt x="2415092" y="4129905"/>
                  <a:pt x="2413334" y="4126889"/>
                </a:cubicBezTo>
                <a:cubicBezTo>
                  <a:pt x="2385210" y="4078623"/>
                  <a:pt x="2464623" y="3854973"/>
                  <a:pt x="2490544" y="3791806"/>
                </a:cubicBezTo>
                <a:close/>
                <a:moveTo>
                  <a:pt x="1002940" y="3732276"/>
                </a:moveTo>
                <a:cubicBezTo>
                  <a:pt x="880308" y="3906474"/>
                  <a:pt x="521897" y="4430980"/>
                  <a:pt x="346926" y="4437915"/>
                </a:cubicBezTo>
                <a:cubicBezTo>
                  <a:pt x="306547" y="4439514"/>
                  <a:pt x="275938" y="4413552"/>
                  <a:pt x="260250" y="4349358"/>
                </a:cubicBezTo>
                <a:cubicBezTo>
                  <a:pt x="176577" y="4007003"/>
                  <a:pt x="807716" y="3775190"/>
                  <a:pt x="1002940" y="3732276"/>
                </a:cubicBezTo>
                <a:close/>
                <a:moveTo>
                  <a:pt x="2446797" y="3657041"/>
                </a:moveTo>
                <a:cubicBezTo>
                  <a:pt x="2429066" y="3736846"/>
                  <a:pt x="2375364" y="3986982"/>
                  <a:pt x="2341861" y="3993977"/>
                </a:cubicBezTo>
                <a:cubicBezTo>
                  <a:pt x="2337075" y="3994976"/>
                  <a:pt x="2332702" y="3991013"/>
                  <a:pt x="2328904" y="3980883"/>
                </a:cubicBezTo>
                <a:cubicBezTo>
                  <a:pt x="2298521" y="3899840"/>
                  <a:pt x="2410854" y="3708126"/>
                  <a:pt x="2446797" y="3657041"/>
                </a:cubicBezTo>
                <a:close/>
                <a:moveTo>
                  <a:pt x="1835988" y="3512525"/>
                </a:moveTo>
                <a:cubicBezTo>
                  <a:pt x="1757124" y="3640617"/>
                  <a:pt x="1526633" y="4026298"/>
                  <a:pt x="1414110" y="4031398"/>
                </a:cubicBezTo>
                <a:cubicBezTo>
                  <a:pt x="1388142" y="4032574"/>
                  <a:pt x="1368458" y="4013483"/>
                  <a:pt x="1358369" y="3966280"/>
                </a:cubicBezTo>
                <a:cubicBezTo>
                  <a:pt x="1304560" y="3714538"/>
                  <a:pt x="1710441" y="3544081"/>
                  <a:pt x="1835988" y="3512525"/>
                </a:cubicBezTo>
                <a:close/>
                <a:moveTo>
                  <a:pt x="2423027" y="3485612"/>
                </a:moveTo>
                <a:cubicBezTo>
                  <a:pt x="2394260" y="3574578"/>
                  <a:pt x="2306485" y="3854848"/>
                  <a:pt x="2263140" y="3838364"/>
                </a:cubicBezTo>
                <a:cubicBezTo>
                  <a:pt x="2256948" y="3836010"/>
                  <a:pt x="2251662" y="3827599"/>
                  <a:pt x="2247585" y="3811709"/>
                </a:cubicBezTo>
                <a:cubicBezTo>
                  <a:pt x="2214968" y="3684590"/>
                  <a:pt x="2373189" y="3523872"/>
                  <a:pt x="2423027" y="3485612"/>
                </a:cubicBezTo>
                <a:close/>
                <a:moveTo>
                  <a:pt x="566687" y="3366323"/>
                </a:moveTo>
                <a:cubicBezTo>
                  <a:pt x="714733" y="3371240"/>
                  <a:pt x="858467" y="3397290"/>
                  <a:pt x="935526" y="3418276"/>
                </a:cubicBezTo>
                <a:cubicBezTo>
                  <a:pt x="794056" y="3515724"/>
                  <a:pt x="399363" y="3798651"/>
                  <a:pt x="198690" y="3778449"/>
                </a:cubicBezTo>
                <a:cubicBezTo>
                  <a:pt x="131799" y="3771716"/>
                  <a:pt x="86466" y="3731302"/>
                  <a:pt x="79256" y="3639110"/>
                </a:cubicBezTo>
                <a:cubicBezTo>
                  <a:pt x="61229" y="3408632"/>
                  <a:pt x="319946" y="3358126"/>
                  <a:pt x="566687" y="3366323"/>
                </a:cubicBezTo>
                <a:close/>
                <a:moveTo>
                  <a:pt x="2402097" y="3275671"/>
                </a:moveTo>
                <a:cubicBezTo>
                  <a:pt x="2363304" y="3355966"/>
                  <a:pt x="2249926" y="3597733"/>
                  <a:pt x="2194577" y="3600929"/>
                </a:cubicBezTo>
                <a:cubicBezTo>
                  <a:pt x="2181804" y="3601666"/>
                  <a:pt x="2172121" y="3589699"/>
                  <a:pt x="2167158" y="3560110"/>
                </a:cubicBezTo>
                <a:cubicBezTo>
                  <a:pt x="2140690" y="3402304"/>
                  <a:pt x="2340341" y="3295452"/>
                  <a:pt x="2402097" y="3275671"/>
                </a:cubicBezTo>
                <a:close/>
                <a:moveTo>
                  <a:pt x="1555437" y="3243432"/>
                </a:moveTo>
                <a:cubicBezTo>
                  <a:pt x="1650644" y="3247047"/>
                  <a:pt x="1743078" y="3266202"/>
                  <a:pt x="1792635" y="3281634"/>
                </a:cubicBezTo>
                <a:cubicBezTo>
                  <a:pt x="1701656" y="3353289"/>
                  <a:pt x="1447832" y="3561332"/>
                  <a:pt x="1318780" y="3546477"/>
                </a:cubicBezTo>
                <a:cubicBezTo>
                  <a:pt x="1275763" y="3541526"/>
                  <a:pt x="1246610" y="3511809"/>
                  <a:pt x="1241973" y="3444018"/>
                </a:cubicBezTo>
                <a:cubicBezTo>
                  <a:pt x="1230380" y="3274542"/>
                  <a:pt x="1396759" y="3237404"/>
                  <a:pt x="1555437" y="3243432"/>
                </a:cubicBezTo>
                <a:close/>
                <a:moveTo>
                  <a:pt x="2264095" y="3106989"/>
                </a:moveTo>
                <a:cubicBezTo>
                  <a:pt x="2310927" y="3109255"/>
                  <a:pt x="2356395" y="3121262"/>
                  <a:pt x="2380772" y="3130936"/>
                </a:cubicBezTo>
                <a:cubicBezTo>
                  <a:pt x="2336020" y="3175853"/>
                  <a:pt x="2211165" y="3306266"/>
                  <a:pt x="2147685" y="3296954"/>
                </a:cubicBezTo>
                <a:cubicBezTo>
                  <a:pt x="2126525" y="3293851"/>
                  <a:pt x="2112184" y="3275222"/>
                  <a:pt x="2109903" y="3232727"/>
                </a:cubicBezTo>
                <a:cubicBezTo>
                  <a:pt x="2104201" y="3126490"/>
                  <a:pt x="2186042" y="3103210"/>
                  <a:pt x="2264095" y="3106989"/>
                </a:cubicBezTo>
                <a:close/>
                <a:moveTo>
                  <a:pt x="2164135" y="2790937"/>
                </a:moveTo>
                <a:cubicBezTo>
                  <a:pt x="2240948" y="2788343"/>
                  <a:pt x="2352148" y="2855247"/>
                  <a:pt x="2396681" y="2880452"/>
                </a:cubicBezTo>
                <a:cubicBezTo>
                  <a:pt x="2325270" y="2942129"/>
                  <a:pt x="2086168" y="3096323"/>
                  <a:pt x="2084837" y="2894684"/>
                </a:cubicBezTo>
                <a:cubicBezTo>
                  <a:pt x="2084338" y="2819071"/>
                  <a:pt x="2118047" y="2792494"/>
                  <a:pt x="2164135" y="2790937"/>
                </a:cubicBezTo>
                <a:close/>
                <a:moveTo>
                  <a:pt x="1352222" y="2739246"/>
                </a:moveTo>
                <a:cubicBezTo>
                  <a:pt x="1508379" y="2735108"/>
                  <a:pt x="1734444" y="2841838"/>
                  <a:pt x="1824977" y="2882046"/>
                </a:cubicBezTo>
                <a:cubicBezTo>
                  <a:pt x="1679803" y="2980437"/>
                  <a:pt x="1193720" y="3226417"/>
                  <a:pt x="1191015" y="2904750"/>
                </a:cubicBezTo>
                <a:cubicBezTo>
                  <a:pt x="1190000" y="2784126"/>
                  <a:pt x="1258528" y="2741730"/>
                  <a:pt x="1352222" y="2739246"/>
                </a:cubicBezTo>
                <a:close/>
                <a:moveTo>
                  <a:pt x="250692" y="2680658"/>
                </a:moveTo>
                <a:cubicBezTo>
                  <a:pt x="493513" y="2675030"/>
                  <a:pt x="845040" y="2820177"/>
                  <a:pt x="985817" y="2874858"/>
                </a:cubicBezTo>
                <a:cubicBezTo>
                  <a:pt x="760075" y="3008664"/>
                  <a:pt x="4223" y="3343185"/>
                  <a:pt x="17" y="2905735"/>
                </a:cubicBezTo>
                <a:cubicBezTo>
                  <a:pt x="-1560" y="2741693"/>
                  <a:pt x="104999" y="2684036"/>
                  <a:pt x="250692" y="2680658"/>
                </a:cubicBezTo>
                <a:close/>
                <a:moveTo>
                  <a:pt x="2147684" y="2488983"/>
                </a:moveTo>
                <a:cubicBezTo>
                  <a:pt x="2211164" y="2479672"/>
                  <a:pt x="2336020" y="2610084"/>
                  <a:pt x="2380771" y="2655002"/>
                </a:cubicBezTo>
                <a:cubicBezTo>
                  <a:pt x="2315767" y="2680798"/>
                  <a:pt x="2100779" y="2723190"/>
                  <a:pt x="2109903" y="2553210"/>
                </a:cubicBezTo>
                <a:cubicBezTo>
                  <a:pt x="2112184" y="2510716"/>
                  <a:pt x="2126524" y="2492087"/>
                  <a:pt x="2147684" y="2488983"/>
                </a:cubicBezTo>
                <a:close/>
                <a:moveTo>
                  <a:pt x="1318780" y="2257549"/>
                </a:moveTo>
                <a:cubicBezTo>
                  <a:pt x="1447831" y="2242695"/>
                  <a:pt x="1701656" y="2450737"/>
                  <a:pt x="1792634" y="2522394"/>
                </a:cubicBezTo>
                <a:cubicBezTo>
                  <a:pt x="1660483" y="2563546"/>
                  <a:pt x="1223424" y="2631171"/>
                  <a:pt x="1241972" y="2360008"/>
                </a:cubicBezTo>
                <a:cubicBezTo>
                  <a:pt x="1246609" y="2292219"/>
                  <a:pt x="1275762" y="2262501"/>
                  <a:pt x="1318780" y="2257549"/>
                </a:cubicBezTo>
                <a:close/>
                <a:moveTo>
                  <a:pt x="2194577" y="2185009"/>
                </a:moveTo>
                <a:cubicBezTo>
                  <a:pt x="2249926" y="2188204"/>
                  <a:pt x="2363304" y="2429972"/>
                  <a:pt x="2402097" y="2510266"/>
                </a:cubicBezTo>
                <a:cubicBezTo>
                  <a:pt x="2340341" y="2490485"/>
                  <a:pt x="2140689" y="2383633"/>
                  <a:pt x="2167158" y="2225827"/>
                </a:cubicBezTo>
                <a:cubicBezTo>
                  <a:pt x="2172121" y="2196239"/>
                  <a:pt x="2181803" y="2184272"/>
                  <a:pt x="2194577" y="2185009"/>
                </a:cubicBezTo>
                <a:close/>
                <a:moveTo>
                  <a:pt x="198689" y="2025576"/>
                </a:moveTo>
                <a:cubicBezTo>
                  <a:pt x="399362" y="2005375"/>
                  <a:pt x="794055" y="2288301"/>
                  <a:pt x="935525" y="2385750"/>
                </a:cubicBezTo>
                <a:cubicBezTo>
                  <a:pt x="730033" y="2441715"/>
                  <a:pt x="50412" y="2533682"/>
                  <a:pt x="79255" y="2164915"/>
                </a:cubicBezTo>
                <a:cubicBezTo>
                  <a:pt x="86465" y="2072725"/>
                  <a:pt x="131798" y="2032309"/>
                  <a:pt x="198689" y="2025576"/>
                </a:cubicBezTo>
                <a:close/>
                <a:moveTo>
                  <a:pt x="2263140" y="1947573"/>
                </a:moveTo>
                <a:cubicBezTo>
                  <a:pt x="2306485" y="1931090"/>
                  <a:pt x="2394259" y="2211360"/>
                  <a:pt x="2423027" y="2300325"/>
                </a:cubicBezTo>
                <a:cubicBezTo>
                  <a:pt x="2373188" y="2262066"/>
                  <a:pt x="2214968" y="2101348"/>
                  <a:pt x="2247585" y="1974229"/>
                </a:cubicBezTo>
                <a:cubicBezTo>
                  <a:pt x="2251662" y="1958339"/>
                  <a:pt x="2256948" y="1949927"/>
                  <a:pt x="2263140" y="1947573"/>
                </a:cubicBezTo>
                <a:close/>
                <a:moveTo>
                  <a:pt x="2341861" y="1791960"/>
                </a:moveTo>
                <a:cubicBezTo>
                  <a:pt x="2375364" y="1798955"/>
                  <a:pt x="2429066" y="2049092"/>
                  <a:pt x="2446797" y="2128896"/>
                </a:cubicBezTo>
                <a:cubicBezTo>
                  <a:pt x="2410854" y="2077811"/>
                  <a:pt x="2298521" y="1886097"/>
                  <a:pt x="2328903" y="1805055"/>
                </a:cubicBezTo>
                <a:cubicBezTo>
                  <a:pt x="2332701" y="1794924"/>
                  <a:pt x="2337075" y="1790961"/>
                  <a:pt x="2341861" y="1791960"/>
                </a:cubicBezTo>
                <a:close/>
                <a:moveTo>
                  <a:pt x="1414109" y="1772630"/>
                </a:moveTo>
                <a:cubicBezTo>
                  <a:pt x="1526632" y="1777728"/>
                  <a:pt x="1757123" y="2163411"/>
                  <a:pt x="1835987" y="2291502"/>
                </a:cubicBezTo>
                <a:cubicBezTo>
                  <a:pt x="1710440" y="2259946"/>
                  <a:pt x="1304559" y="2089489"/>
                  <a:pt x="1358368" y="1837747"/>
                </a:cubicBezTo>
                <a:cubicBezTo>
                  <a:pt x="1368457" y="1790545"/>
                  <a:pt x="1388142" y="1771454"/>
                  <a:pt x="1414109" y="1772630"/>
                </a:cubicBezTo>
                <a:close/>
                <a:moveTo>
                  <a:pt x="2418709" y="1653905"/>
                </a:moveTo>
                <a:cubicBezTo>
                  <a:pt x="2446055" y="1647047"/>
                  <a:pt x="2479768" y="1912867"/>
                  <a:pt x="2490544" y="1994131"/>
                </a:cubicBezTo>
                <a:cubicBezTo>
                  <a:pt x="2464622" y="1930965"/>
                  <a:pt x="2385209" y="1707314"/>
                  <a:pt x="2413333" y="1659049"/>
                </a:cubicBezTo>
                <a:cubicBezTo>
                  <a:pt x="2415091" y="1656033"/>
                  <a:pt x="2416886" y="1654363"/>
                  <a:pt x="2418709" y="1653905"/>
                </a:cubicBezTo>
                <a:close/>
                <a:moveTo>
                  <a:pt x="2497514" y="1555875"/>
                </a:moveTo>
                <a:cubicBezTo>
                  <a:pt x="2518532" y="1568804"/>
                  <a:pt x="2522835" y="1800372"/>
                  <a:pt x="2524502" y="1871478"/>
                </a:cubicBezTo>
                <a:cubicBezTo>
                  <a:pt x="2510067" y="1804452"/>
                  <a:pt x="2468221" y="1575419"/>
                  <a:pt x="2493084" y="1556317"/>
                </a:cubicBezTo>
                <a:cubicBezTo>
                  <a:pt x="2494638" y="1555123"/>
                  <a:pt x="2496113" y="1555013"/>
                  <a:pt x="2497514" y="1555875"/>
                </a:cubicBezTo>
                <a:close/>
                <a:moveTo>
                  <a:pt x="1553495" y="1393857"/>
                </a:moveTo>
                <a:cubicBezTo>
                  <a:pt x="1641613" y="1367563"/>
                  <a:pt x="1820054" y="1814667"/>
                  <a:pt x="1878538" y="1956591"/>
                </a:cubicBezTo>
                <a:cubicBezTo>
                  <a:pt x="1777218" y="1895556"/>
                  <a:pt x="1455564" y="1639170"/>
                  <a:pt x="1521873" y="1436381"/>
                </a:cubicBezTo>
                <a:cubicBezTo>
                  <a:pt x="1530161" y="1411032"/>
                  <a:pt x="1540906" y="1397613"/>
                  <a:pt x="1553495" y="1393857"/>
                </a:cubicBezTo>
                <a:close/>
                <a:moveTo>
                  <a:pt x="346925" y="1366112"/>
                </a:moveTo>
                <a:cubicBezTo>
                  <a:pt x="521896" y="1373045"/>
                  <a:pt x="880307" y="1897552"/>
                  <a:pt x="1002939" y="2071749"/>
                </a:cubicBezTo>
                <a:cubicBezTo>
                  <a:pt x="807715" y="2028835"/>
                  <a:pt x="176576" y="1797023"/>
                  <a:pt x="260249" y="1454667"/>
                </a:cubicBezTo>
                <a:cubicBezTo>
                  <a:pt x="275937" y="1390475"/>
                  <a:pt x="306546" y="1364512"/>
                  <a:pt x="346925" y="1366112"/>
                </a:cubicBezTo>
                <a:close/>
                <a:moveTo>
                  <a:pt x="1713531" y="1145614"/>
                </a:moveTo>
                <a:cubicBezTo>
                  <a:pt x="1781641" y="1156773"/>
                  <a:pt x="1890815" y="1555807"/>
                  <a:pt x="1926860" y="1683116"/>
                </a:cubicBezTo>
                <a:cubicBezTo>
                  <a:pt x="1853791" y="1601621"/>
                  <a:pt x="1625423" y="1295787"/>
                  <a:pt x="1687189" y="1166503"/>
                </a:cubicBezTo>
                <a:cubicBezTo>
                  <a:pt x="1694910" y="1150341"/>
                  <a:pt x="1703802" y="1144020"/>
                  <a:pt x="1713531" y="1145614"/>
                </a:cubicBezTo>
                <a:close/>
                <a:moveTo>
                  <a:pt x="1869759" y="925380"/>
                </a:moveTo>
                <a:cubicBezTo>
                  <a:pt x="1925352" y="914439"/>
                  <a:pt x="1993890" y="1338493"/>
                  <a:pt x="2015796" y="1468129"/>
                </a:cubicBezTo>
                <a:cubicBezTo>
                  <a:pt x="1963099" y="1367363"/>
                  <a:pt x="1801656" y="1010581"/>
                  <a:pt x="1858831" y="933586"/>
                </a:cubicBezTo>
                <a:cubicBezTo>
                  <a:pt x="1862405" y="928774"/>
                  <a:pt x="1866054" y="926110"/>
                  <a:pt x="1869759" y="925380"/>
                </a:cubicBezTo>
                <a:close/>
                <a:moveTo>
                  <a:pt x="563667" y="851001"/>
                </a:moveTo>
                <a:cubicBezTo>
                  <a:pt x="700690" y="815243"/>
                  <a:pt x="978163" y="1423279"/>
                  <a:pt x="1069104" y="1616288"/>
                </a:cubicBezTo>
                <a:cubicBezTo>
                  <a:pt x="911553" y="1533285"/>
                  <a:pt x="411386" y="1184612"/>
                  <a:pt x="514496" y="908830"/>
                </a:cubicBezTo>
                <a:cubicBezTo>
                  <a:pt x="527384" y="874357"/>
                  <a:pt x="544092" y="856109"/>
                  <a:pt x="563667" y="851001"/>
                </a:cubicBezTo>
                <a:close/>
                <a:moveTo>
                  <a:pt x="2029966" y="768995"/>
                </a:moveTo>
                <a:cubicBezTo>
                  <a:pt x="2072695" y="789620"/>
                  <a:pt x="2081443" y="1159033"/>
                  <a:pt x="2084831" y="1272466"/>
                </a:cubicBezTo>
                <a:cubicBezTo>
                  <a:pt x="2055486" y="1165541"/>
                  <a:pt x="1970414" y="800174"/>
                  <a:pt x="2020959" y="769701"/>
                </a:cubicBezTo>
                <a:cubicBezTo>
                  <a:pt x="2024119" y="767796"/>
                  <a:pt x="2027118" y="767621"/>
                  <a:pt x="2029966" y="768995"/>
                </a:cubicBezTo>
                <a:close/>
                <a:moveTo>
                  <a:pt x="812521" y="513404"/>
                </a:moveTo>
                <a:cubicBezTo>
                  <a:pt x="918430" y="528578"/>
                  <a:pt x="1088195" y="1071243"/>
                  <a:pt x="1144245" y="1244378"/>
                </a:cubicBezTo>
                <a:cubicBezTo>
                  <a:pt x="1030623" y="1133549"/>
                  <a:pt x="675514" y="717631"/>
                  <a:pt x="771560" y="541812"/>
                </a:cubicBezTo>
                <a:cubicBezTo>
                  <a:pt x="783566" y="519832"/>
                  <a:pt x="797392" y="511236"/>
                  <a:pt x="812521" y="513404"/>
                </a:cubicBezTo>
                <a:close/>
                <a:moveTo>
                  <a:pt x="1055454" y="213896"/>
                </a:moveTo>
                <a:cubicBezTo>
                  <a:pt x="1141899" y="199017"/>
                  <a:pt x="1248475" y="775708"/>
                  <a:pt x="1282539" y="952007"/>
                </a:cubicBezTo>
                <a:cubicBezTo>
                  <a:pt x="1200595" y="814970"/>
                  <a:pt x="949555" y="329765"/>
                  <a:pt x="1038460" y="225056"/>
                </a:cubicBezTo>
                <a:cubicBezTo>
                  <a:pt x="1044018" y="218512"/>
                  <a:pt x="1049691" y="214889"/>
                  <a:pt x="1055454" y="213896"/>
                </a:cubicBezTo>
                <a:close/>
                <a:moveTo>
                  <a:pt x="1304573" y="1222"/>
                </a:moveTo>
                <a:cubicBezTo>
                  <a:pt x="1371016" y="29270"/>
                  <a:pt x="1384618" y="531652"/>
                  <a:pt x="1389887" y="685916"/>
                </a:cubicBezTo>
                <a:cubicBezTo>
                  <a:pt x="1344255" y="540503"/>
                  <a:pt x="1211970" y="43623"/>
                  <a:pt x="1290567" y="2181"/>
                </a:cubicBezTo>
                <a:cubicBezTo>
                  <a:pt x="1295480" y="-409"/>
                  <a:pt x="1300144" y="-646"/>
                  <a:pt x="1304573" y="1222"/>
                </a:cubicBezTo>
                <a:close/>
              </a:path>
            </a:pathLst>
          </a:custGeom>
          <a:gradFill flip="none" rotWithShape="1">
            <a:gsLst>
              <a:gs pos="62916">
                <a:srgbClr val="C00000"/>
              </a:gs>
              <a:gs pos="57000">
                <a:srgbClr val="D0129E"/>
              </a:gs>
              <a:gs pos="86000">
                <a:srgbClr val="8A005F">
                  <a:lumMod val="73000"/>
                </a:srgbClr>
              </a:gs>
              <a:gs pos="2083">
                <a:schemeClr val="tx1"/>
              </a:gs>
              <a:gs pos="46000">
                <a:srgbClr val="D0129E">
                  <a:lumMod val="56000"/>
                  <a:lumOff val="44000"/>
                </a:srgbClr>
              </a:gs>
            </a:gsLst>
            <a:path path="circle">
              <a:fillToRect l="50000" t="50000" r="50000" b="50000"/>
            </a:path>
            <a:tileRect/>
          </a:gradFill>
          <a:ln w="254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2"/>
          <p:cNvSpPr/>
          <p:nvPr/>
        </p:nvSpPr>
        <p:spPr>
          <a:xfrm rot="13535319">
            <a:off x="4996435" y="3078669"/>
            <a:ext cx="2232248" cy="3516629"/>
          </a:xfrm>
          <a:custGeom>
            <a:avLst/>
            <a:gdLst>
              <a:gd name="connsiteX0" fmla="*/ 1389888 w 2524502"/>
              <a:gd name="connsiteY0" fmla="*/ 5118109 h 5804025"/>
              <a:gd name="connsiteX1" fmla="*/ 1290568 w 2524502"/>
              <a:gd name="connsiteY1" fmla="*/ 5801844 h 5804025"/>
              <a:gd name="connsiteX2" fmla="*/ 1389888 w 2524502"/>
              <a:gd name="connsiteY2" fmla="*/ 5118109 h 5804025"/>
              <a:gd name="connsiteX3" fmla="*/ 1282540 w 2524502"/>
              <a:gd name="connsiteY3" fmla="*/ 4852018 h 5804025"/>
              <a:gd name="connsiteX4" fmla="*/ 1055455 w 2524502"/>
              <a:gd name="connsiteY4" fmla="*/ 5590129 h 5804025"/>
              <a:gd name="connsiteX5" fmla="*/ 1038461 w 2524502"/>
              <a:gd name="connsiteY5" fmla="*/ 5578970 h 5804025"/>
              <a:gd name="connsiteX6" fmla="*/ 1282540 w 2524502"/>
              <a:gd name="connsiteY6" fmla="*/ 4852018 h 5804025"/>
              <a:gd name="connsiteX7" fmla="*/ 1144246 w 2524502"/>
              <a:gd name="connsiteY7" fmla="*/ 4559647 h 5804025"/>
              <a:gd name="connsiteX8" fmla="*/ 812522 w 2524502"/>
              <a:gd name="connsiteY8" fmla="*/ 5290622 h 5804025"/>
              <a:gd name="connsiteX9" fmla="*/ 771561 w 2524502"/>
              <a:gd name="connsiteY9" fmla="*/ 5262215 h 5804025"/>
              <a:gd name="connsiteX10" fmla="*/ 1144246 w 2524502"/>
              <a:gd name="connsiteY10" fmla="*/ 4559647 h 5804025"/>
              <a:gd name="connsiteX11" fmla="*/ 2084832 w 2524502"/>
              <a:gd name="connsiteY11" fmla="*/ 4531560 h 5804025"/>
              <a:gd name="connsiteX12" fmla="*/ 2020960 w 2524502"/>
              <a:gd name="connsiteY12" fmla="*/ 5034326 h 5804025"/>
              <a:gd name="connsiteX13" fmla="*/ 2084832 w 2524502"/>
              <a:gd name="connsiteY13" fmla="*/ 4531560 h 5804025"/>
              <a:gd name="connsiteX14" fmla="*/ 2015797 w 2524502"/>
              <a:gd name="connsiteY14" fmla="*/ 4335897 h 5804025"/>
              <a:gd name="connsiteX15" fmla="*/ 1869760 w 2524502"/>
              <a:gd name="connsiteY15" fmla="*/ 4878647 h 5804025"/>
              <a:gd name="connsiteX16" fmla="*/ 1858832 w 2524502"/>
              <a:gd name="connsiteY16" fmla="*/ 4870442 h 5804025"/>
              <a:gd name="connsiteX17" fmla="*/ 2015797 w 2524502"/>
              <a:gd name="connsiteY17" fmla="*/ 4335897 h 5804025"/>
              <a:gd name="connsiteX18" fmla="*/ 1069105 w 2524502"/>
              <a:gd name="connsiteY18" fmla="*/ 4187737 h 5804025"/>
              <a:gd name="connsiteX19" fmla="*/ 563668 w 2524502"/>
              <a:gd name="connsiteY19" fmla="*/ 4953024 h 5804025"/>
              <a:gd name="connsiteX20" fmla="*/ 514497 w 2524502"/>
              <a:gd name="connsiteY20" fmla="*/ 4895197 h 5804025"/>
              <a:gd name="connsiteX21" fmla="*/ 1069105 w 2524502"/>
              <a:gd name="connsiteY21" fmla="*/ 4187737 h 5804025"/>
              <a:gd name="connsiteX22" fmla="*/ 1926861 w 2524502"/>
              <a:gd name="connsiteY22" fmla="*/ 4120910 h 5804025"/>
              <a:gd name="connsiteX23" fmla="*/ 1713532 w 2524502"/>
              <a:gd name="connsiteY23" fmla="*/ 4658412 h 5804025"/>
              <a:gd name="connsiteX24" fmla="*/ 1687190 w 2524502"/>
              <a:gd name="connsiteY24" fmla="*/ 4637524 h 5804025"/>
              <a:gd name="connsiteX25" fmla="*/ 1926861 w 2524502"/>
              <a:gd name="connsiteY25" fmla="*/ 4120910 h 5804025"/>
              <a:gd name="connsiteX26" fmla="*/ 2524502 w 2524502"/>
              <a:gd name="connsiteY26" fmla="*/ 3914459 h 5804025"/>
              <a:gd name="connsiteX27" fmla="*/ 2493084 w 2524502"/>
              <a:gd name="connsiteY27" fmla="*/ 4229620 h 5804025"/>
              <a:gd name="connsiteX28" fmla="*/ 2524502 w 2524502"/>
              <a:gd name="connsiteY28" fmla="*/ 3914459 h 5804025"/>
              <a:gd name="connsiteX29" fmla="*/ 1878538 w 2524502"/>
              <a:gd name="connsiteY29" fmla="*/ 3847436 h 5804025"/>
              <a:gd name="connsiteX30" fmla="*/ 1553495 w 2524502"/>
              <a:gd name="connsiteY30" fmla="*/ 4410169 h 5804025"/>
              <a:gd name="connsiteX31" fmla="*/ 1521874 w 2524502"/>
              <a:gd name="connsiteY31" fmla="*/ 4367647 h 5804025"/>
              <a:gd name="connsiteX32" fmla="*/ 1878538 w 2524502"/>
              <a:gd name="connsiteY32" fmla="*/ 3847436 h 5804025"/>
              <a:gd name="connsiteX33" fmla="*/ 2490544 w 2524502"/>
              <a:gd name="connsiteY33" fmla="*/ 3791806 h 5804025"/>
              <a:gd name="connsiteX34" fmla="*/ 2418709 w 2524502"/>
              <a:gd name="connsiteY34" fmla="*/ 4132032 h 5804025"/>
              <a:gd name="connsiteX35" fmla="*/ 2413334 w 2524502"/>
              <a:gd name="connsiteY35" fmla="*/ 4126889 h 5804025"/>
              <a:gd name="connsiteX36" fmla="*/ 2490544 w 2524502"/>
              <a:gd name="connsiteY36" fmla="*/ 3791806 h 5804025"/>
              <a:gd name="connsiteX37" fmla="*/ 1002940 w 2524502"/>
              <a:gd name="connsiteY37" fmla="*/ 3732276 h 5804025"/>
              <a:gd name="connsiteX38" fmla="*/ 346926 w 2524502"/>
              <a:gd name="connsiteY38" fmla="*/ 4437915 h 5804025"/>
              <a:gd name="connsiteX39" fmla="*/ 260250 w 2524502"/>
              <a:gd name="connsiteY39" fmla="*/ 4349358 h 5804025"/>
              <a:gd name="connsiteX40" fmla="*/ 1002940 w 2524502"/>
              <a:gd name="connsiteY40" fmla="*/ 3732276 h 5804025"/>
              <a:gd name="connsiteX41" fmla="*/ 2446797 w 2524502"/>
              <a:gd name="connsiteY41" fmla="*/ 3657041 h 5804025"/>
              <a:gd name="connsiteX42" fmla="*/ 2341861 w 2524502"/>
              <a:gd name="connsiteY42" fmla="*/ 3993977 h 5804025"/>
              <a:gd name="connsiteX43" fmla="*/ 2328904 w 2524502"/>
              <a:gd name="connsiteY43" fmla="*/ 3980883 h 5804025"/>
              <a:gd name="connsiteX44" fmla="*/ 2446797 w 2524502"/>
              <a:gd name="connsiteY44" fmla="*/ 3657041 h 5804025"/>
              <a:gd name="connsiteX45" fmla="*/ 1835988 w 2524502"/>
              <a:gd name="connsiteY45" fmla="*/ 3512525 h 5804025"/>
              <a:gd name="connsiteX46" fmla="*/ 1414110 w 2524502"/>
              <a:gd name="connsiteY46" fmla="*/ 4031398 h 5804025"/>
              <a:gd name="connsiteX47" fmla="*/ 1358369 w 2524502"/>
              <a:gd name="connsiteY47" fmla="*/ 3966280 h 5804025"/>
              <a:gd name="connsiteX48" fmla="*/ 1835988 w 2524502"/>
              <a:gd name="connsiteY48" fmla="*/ 3512525 h 5804025"/>
              <a:gd name="connsiteX49" fmla="*/ 2423027 w 2524502"/>
              <a:gd name="connsiteY49" fmla="*/ 3485612 h 5804025"/>
              <a:gd name="connsiteX50" fmla="*/ 2263140 w 2524502"/>
              <a:gd name="connsiteY50" fmla="*/ 3838364 h 5804025"/>
              <a:gd name="connsiteX51" fmla="*/ 2247585 w 2524502"/>
              <a:gd name="connsiteY51" fmla="*/ 3811709 h 5804025"/>
              <a:gd name="connsiteX52" fmla="*/ 2423027 w 2524502"/>
              <a:gd name="connsiteY52" fmla="*/ 3485612 h 5804025"/>
              <a:gd name="connsiteX53" fmla="*/ 566687 w 2524502"/>
              <a:gd name="connsiteY53" fmla="*/ 3366323 h 5804025"/>
              <a:gd name="connsiteX54" fmla="*/ 935526 w 2524502"/>
              <a:gd name="connsiteY54" fmla="*/ 3418276 h 5804025"/>
              <a:gd name="connsiteX55" fmla="*/ 198690 w 2524502"/>
              <a:gd name="connsiteY55" fmla="*/ 3778449 h 5804025"/>
              <a:gd name="connsiteX56" fmla="*/ 79256 w 2524502"/>
              <a:gd name="connsiteY56" fmla="*/ 3639110 h 5804025"/>
              <a:gd name="connsiteX57" fmla="*/ 566687 w 2524502"/>
              <a:gd name="connsiteY57" fmla="*/ 3366323 h 5804025"/>
              <a:gd name="connsiteX58" fmla="*/ 2402097 w 2524502"/>
              <a:gd name="connsiteY58" fmla="*/ 3275671 h 5804025"/>
              <a:gd name="connsiteX59" fmla="*/ 2194577 w 2524502"/>
              <a:gd name="connsiteY59" fmla="*/ 3600929 h 5804025"/>
              <a:gd name="connsiteX60" fmla="*/ 2167158 w 2524502"/>
              <a:gd name="connsiteY60" fmla="*/ 3560110 h 5804025"/>
              <a:gd name="connsiteX61" fmla="*/ 2402097 w 2524502"/>
              <a:gd name="connsiteY61" fmla="*/ 3275671 h 5804025"/>
              <a:gd name="connsiteX62" fmla="*/ 1555437 w 2524502"/>
              <a:gd name="connsiteY62" fmla="*/ 3243432 h 5804025"/>
              <a:gd name="connsiteX63" fmla="*/ 1792635 w 2524502"/>
              <a:gd name="connsiteY63" fmla="*/ 3281634 h 5804025"/>
              <a:gd name="connsiteX64" fmla="*/ 1318780 w 2524502"/>
              <a:gd name="connsiteY64" fmla="*/ 3546477 h 5804025"/>
              <a:gd name="connsiteX65" fmla="*/ 1241973 w 2524502"/>
              <a:gd name="connsiteY65" fmla="*/ 3444018 h 5804025"/>
              <a:gd name="connsiteX66" fmla="*/ 1555437 w 2524502"/>
              <a:gd name="connsiteY66" fmla="*/ 3243432 h 5804025"/>
              <a:gd name="connsiteX67" fmla="*/ 2264095 w 2524502"/>
              <a:gd name="connsiteY67" fmla="*/ 3106989 h 5804025"/>
              <a:gd name="connsiteX68" fmla="*/ 2380772 w 2524502"/>
              <a:gd name="connsiteY68" fmla="*/ 3130936 h 5804025"/>
              <a:gd name="connsiteX69" fmla="*/ 2147685 w 2524502"/>
              <a:gd name="connsiteY69" fmla="*/ 3296954 h 5804025"/>
              <a:gd name="connsiteX70" fmla="*/ 2109903 w 2524502"/>
              <a:gd name="connsiteY70" fmla="*/ 3232727 h 5804025"/>
              <a:gd name="connsiteX71" fmla="*/ 2264095 w 2524502"/>
              <a:gd name="connsiteY71" fmla="*/ 3106989 h 5804025"/>
              <a:gd name="connsiteX72" fmla="*/ 2164135 w 2524502"/>
              <a:gd name="connsiteY72" fmla="*/ 2790937 h 5804025"/>
              <a:gd name="connsiteX73" fmla="*/ 2396681 w 2524502"/>
              <a:gd name="connsiteY73" fmla="*/ 2880452 h 5804025"/>
              <a:gd name="connsiteX74" fmla="*/ 2084837 w 2524502"/>
              <a:gd name="connsiteY74" fmla="*/ 2894684 h 5804025"/>
              <a:gd name="connsiteX75" fmla="*/ 2164135 w 2524502"/>
              <a:gd name="connsiteY75" fmla="*/ 2790937 h 5804025"/>
              <a:gd name="connsiteX76" fmla="*/ 1352222 w 2524502"/>
              <a:gd name="connsiteY76" fmla="*/ 2739246 h 5804025"/>
              <a:gd name="connsiteX77" fmla="*/ 1824977 w 2524502"/>
              <a:gd name="connsiteY77" fmla="*/ 2882046 h 5804025"/>
              <a:gd name="connsiteX78" fmla="*/ 1191015 w 2524502"/>
              <a:gd name="connsiteY78" fmla="*/ 2904750 h 5804025"/>
              <a:gd name="connsiteX79" fmla="*/ 1352222 w 2524502"/>
              <a:gd name="connsiteY79" fmla="*/ 2739246 h 5804025"/>
              <a:gd name="connsiteX80" fmla="*/ 250692 w 2524502"/>
              <a:gd name="connsiteY80" fmla="*/ 2680658 h 5804025"/>
              <a:gd name="connsiteX81" fmla="*/ 985817 w 2524502"/>
              <a:gd name="connsiteY81" fmla="*/ 2874858 h 5804025"/>
              <a:gd name="connsiteX82" fmla="*/ 17 w 2524502"/>
              <a:gd name="connsiteY82" fmla="*/ 2905735 h 5804025"/>
              <a:gd name="connsiteX83" fmla="*/ 250692 w 2524502"/>
              <a:gd name="connsiteY83" fmla="*/ 2680658 h 5804025"/>
              <a:gd name="connsiteX84" fmla="*/ 2147684 w 2524502"/>
              <a:gd name="connsiteY84" fmla="*/ 2488983 h 5804025"/>
              <a:gd name="connsiteX85" fmla="*/ 2380771 w 2524502"/>
              <a:gd name="connsiteY85" fmla="*/ 2655002 h 5804025"/>
              <a:gd name="connsiteX86" fmla="*/ 2109903 w 2524502"/>
              <a:gd name="connsiteY86" fmla="*/ 2553210 h 5804025"/>
              <a:gd name="connsiteX87" fmla="*/ 2147684 w 2524502"/>
              <a:gd name="connsiteY87" fmla="*/ 2488983 h 5804025"/>
              <a:gd name="connsiteX88" fmla="*/ 1318780 w 2524502"/>
              <a:gd name="connsiteY88" fmla="*/ 2257549 h 5804025"/>
              <a:gd name="connsiteX89" fmla="*/ 1792634 w 2524502"/>
              <a:gd name="connsiteY89" fmla="*/ 2522394 h 5804025"/>
              <a:gd name="connsiteX90" fmla="*/ 1241972 w 2524502"/>
              <a:gd name="connsiteY90" fmla="*/ 2360008 h 5804025"/>
              <a:gd name="connsiteX91" fmla="*/ 1318780 w 2524502"/>
              <a:gd name="connsiteY91" fmla="*/ 2257549 h 5804025"/>
              <a:gd name="connsiteX92" fmla="*/ 2194577 w 2524502"/>
              <a:gd name="connsiteY92" fmla="*/ 2185009 h 5804025"/>
              <a:gd name="connsiteX93" fmla="*/ 2402097 w 2524502"/>
              <a:gd name="connsiteY93" fmla="*/ 2510266 h 5804025"/>
              <a:gd name="connsiteX94" fmla="*/ 2167158 w 2524502"/>
              <a:gd name="connsiteY94" fmla="*/ 2225827 h 5804025"/>
              <a:gd name="connsiteX95" fmla="*/ 2194577 w 2524502"/>
              <a:gd name="connsiteY95" fmla="*/ 2185009 h 5804025"/>
              <a:gd name="connsiteX96" fmla="*/ 198689 w 2524502"/>
              <a:gd name="connsiteY96" fmla="*/ 2025576 h 5804025"/>
              <a:gd name="connsiteX97" fmla="*/ 935525 w 2524502"/>
              <a:gd name="connsiteY97" fmla="*/ 2385750 h 5804025"/>
              <a:gd name="connsiteX98" fmla="*/ 79255 w 2524502"/>
              <a:gd name="connsiteY98" fmla="*/ 2164915 h 5804025"/>
              <a:gd name="connsiteX99" fmla="*/ 198689 w 2524502"/>
              <a:gd name="connsiteY99" fmla="*/ 2025576 h 5804025"/>
              <a:gd name="connsiteX100" fmla="*/ 2263140 w 2524502"/>
              <a:gd name="connsiteY100" fmla="*/ 1947573 h 5804025"/>
              <a:gd name="connsiteX101" fmla="*/ 2423027 w 2524502"/>
              <a:gd name="connsiteY101" fmla="*/ 2300325 h 5804025"/>
              <a:gd name="connsiteX102" fmla="*/ 2247585 w 2524502"/>
              <a:gd name="connsiteY102" fmla="*/ 1974229 h 5804025"/>
              <a:gd name="connsiteX103" fmla="*/ 2263140 w 2524502"/>
              <a:gd name="connsiteY103" fmla="*/ 1947573 h 5804025"/>
              <a:gd name="connsiteX104" fmla="*/ 2341861 w 2524502"/>
              <a:gd name="connsiteY104" fmla="*/ 1791960 h 5804025"/>
              <a:gd name="connsiteX105" fmla="*/ 2446797 w 2524502"/>
              <a:gd name="connsiteY105" fmla="*/ 2128896 h 5804025"/>
              <a:gd name="connsiteX106" fmla="*/ 2328903 w 2524502"/>
              <a:gd name="connsiteY106" fmla="*/ 1805055 h 5804025"/>
              <a:gd name="connsiteX107" fmla="*/ 2341861 w 2524502"/>
              <a:gd name="connsiteY107" fmla="*/ 1791960 h 5804025"/>
              <a:gd name="connsiteX108" fmla="*/ 1414109 w 2524502"/>
              <a:gd name="connsiteY108" fmla="*/ 1772630 h 5804025"/>
              <a:gd name="connsiteX109" fmla="*/ 1835987 w 2524502"/>
              <a:gd name="connsiteY109" fmla="*/ 2291502 h 5804025"/>
              <a:gd name="connsiteX110" fmla="*/ 1358368 w 2524502"/>
              <a:gd name="connsiteY110" fmla="*/ 1837747 h 5804025"/>
              <a:gd name="connsiteX111" fmla="*/ 1414109 w 2524502"/>
              <a:gd name="connsiteY111" fmla="*/ 1772630 h 5804025"/>
              <a:gd name="connsiteX112" fmla="*/ 2418709 w 2524502"/>
              <a:gd name="connsiteY112" fmla="*/ 1653905 h 5804025"/>
              <a:gd name="connsiteX113" fmla="*/ 2490544 w 2524502"/>
              <a:gd name="connsiteY113" fmla="*/ 1994131 h 5804025"/>
              <a:gd name="connsiteX114" fmla="*/ 2413333 w 2524502"/>
              <a:gd name="connsiteY114" fmla="*/ 1659049 h 5804025"/>
              <a:gd name="connsiteX115" fmla="*/ 2418709 w 2524502"/>
              <a:gd name="connsiteY115" fmla="*/ 1653905 h 5804025"/>
              <a:gd name="connsiteX116" fmla="*/ 2497514 w 2524502"/>
              <a:gd name="connsiteY116" fmla="*/ 1555875 h 5804025"/>
              <a:gd name="connsiteX117" fmla="*/ 2524502 w 2524502"/>
              <a:gd name="connsiteY117" fmla="*/ 1871478 h 5804025"/>
              <a:gd name="connsiteX118" fmla="*/ 2493084 w 2524502"/>
              <a:gd name="connsiteY118" fmla="*/ 1556317 h 5804025"/>
              <a:gd name="connsiteX119" fmla="*/ 2497514 w 2524502"/>
              <a:gd name="connsiteY119" fmla="*/ 1555875 h 5804025"/>
              <a:gd name="connsiteX120" fmla="*/ 1553495 w 2524502"/>
              <a:gd name="connsiteY120" fmla="*/ 1393857 h 5804025"/>
              <a:gd name="connsiteX121" fmla="*/ 1878538 w 2524502"/>
              <a:gd name="connsiteY121" fmla="*/ 1956591 h 5804025"/>
              <a:gd name="connsiteX122" fmla="*/ 1521873 w 2524502"/>
              <a:gd name="connsiteY122" fmla="*/ 1436381 h 5804025"/>
              <a:gd name="connsiteX123" fmla="*/ 1553495 w 2524502"/>
              <a:gd name="connsiteY123" fmla="*/ 1393857 h 5804025"/>
              <a:gd name="connsiteX124" fmla="*/ 346925 w 2524502"/>
              <a:gd name="connsiteY124" fmla="*/ 1366112 h 5804025"/>
              <a:gd name="connsiteX125" fmla="*/ 1002939 w 2524502"/>
              <a:gd name="connsiteY125" fmla="*/ 2071749 h 5804025"/>
              <a:gd name="connsiteX126" fmla="*/ 260249 w 2524502"/>
              <a:gd name="connsiteY126" fmla="*/ 1454667 h 5804025"/>
              <a:gd name="connsiteX127" fmla="*/ 346925 w 2524502"/>
              <a:gd name="connsiteY127" fmla="*/ 1366112 h 5804025"/>
              <a:gd name="connsiteX128" fmla="*/ 1713531 w 2524502"/>
              <a:gd name="connsiteY128" fmla="*/ 1145614 h 5804025"/>
              <a:gd name="connsiteX129" fmla="*/ 1926860 w 2524502"/>
              <a:gd name="connsiteY129" fmla="*/ 1683116 h 5804025"/>
              <a:gd name="connsiteX130" fmla="*/ 1687189 w 2524502"/>
              <a:gd name="connsiteY130" fmla="*/ 1166503 h 5804025"/>
              <a:gd name="connsiteX131" fmla="*/ 1713531 w 2524502"/>
              <a:gd name="connsiteY131" fmla="*/ 1145614 h 5804025"/>
              <a:gd name="connsiteX132" fmla="*/ 1869759 w 2524502"/>
              <a:gd name="connsiteY132" fmla="*/ 925380 h 5804025"/>
              <a:gd name="connsiteX133" fmla="*/ 2015796 w 2524502"/>
              <a:gd name="connsiteY133" fmla="*/ 1468129 h 5804025"/>
              <a:gd name="connsiteX134" fmla="*/ 1858831 w 2524502"/>
              <a:gd name="connsiteY134" fmla="*/ 933586 h 5804025"/>
              <a:gd name="connsiteX135" fmla="*/ 1869759 w 2524502"/>
              <a:gd name="connsiteY135" fmla="*/ 925380 h 5804025"/>
              <a:gd name="connsiteX136" fmla="*/ 563667 w 2524502"/>
              <a:gd name="connsiteY136" fmla="*/ 851001 h 5804025"/>
              <a:gd name="connsiteX137" fmla="*/ 1069104 w 2524502"/>
              <a:gd name="connsiteY137" fmla="*/ 1616288 h 5804025"/>
              <a:gd name="connsiteX138" fmla="*/ 514496 w 2524502"/>
              <a:gd name="connsiteY138" fmla="*/ 908830 h 5804025"/>
              <a:gd name="connsiteX139" fmla="*/ 563667 w 2524502"/>
              <a:gd name="connsiteY139" fmla="*/ 851001 h 5804025"/>
              <a:gd name="connsiteX140" fmla="*/ 2029966 w 2524502"/>
              <a:gd name="connsiteY140" fmla="*/ 768995 h 5804025"/>
              <a:gd name="connsiteX141" fmla="*/ 2084831 w 2524502"/>
              <a:gd name="connsiteY141" fmla="*/ 1272466 h 5804025"/>
              <a:gd name="connsiteX142" fmla="*/ 2020959 w 2524502"/>
              <a:gd name="connsiteY142" fmla="*/ 769701 h 5804025"/>
              <a:gd name="connsiteX143" fmla="*/ 2029966 w 2524502"/>
              <a:gd name="connsiteY143" fmla="*/ 768995 h 5804025"/>
              <a:gd name="connsiteX144" fmla="*/ 812521 w 2524502"/>
              <a:gd name="connsiteY144" fmla="*/ 513404 h 5804025"/>
              <a:gd name="connsiteX145" fmla="*/ 1144245 w 2524502"/>
              <a:gd name="connsiteY145" fmla="*/ 1244378 h 5804025"/>
              <a:gd name="connsiteX146" fmla="*/ 771560 w 2524502"/>
              <a:gd name="connsiteY146" fmla="*/ 541812 h 5804025"/>
              <a:gd name="connsiteX147" fmla="*/ 812521 w 2524502"/>
              <a:gd name="connsiteY147" fmla="*/ 513404 h 5804025"/>
              <a:gd name="connsiteX148" fmla="*/ 1055454 w 2524502"/>
              <a:gd name="connsiteY148" fmla="*/ 213896 h 5804025"/>
              <a:gd name="connsiteX149" fmla="*/ 1282539 w 2524502"/>
              <a:gd name="connsiteY149" fmla="*/ 952007 h 5804025"/>
              <a:gd name="connsiteX150" fmla="*/ 1038460 w 2524502"/>
              <a:gd name="connsiteY150" fmla="*/ 225056 h 5804025"/>
              <a:gd name="connsiteX151" fmla="*/ 1055454 w 2524502"/>
              <a:gd name="connsiteY151" fmla="*/ 213896 h 5804025"/>
              <a:gd name="connsiteX152" fmla="*/ 1304573 w 2524502"/>
              <a:gd name="connsiteY152" fmla="*/ 1222 h 5804025"/>
              <a:gd name="connsiteX153" fmla="*/ 1389887 w 2524502"/>
              <a:gd name="connsiteY153" fmla="*/ 685916 h 5804025"/>
              <a:gd name="connsiteX154" fmla="*/ 1290567 w 2524502"/>
              <a:gd name="connsiteY154" fmla="*/ 2181 h 5804025"/>
              <a:gd name="connsiteX155" fmla="*/ 1304573 w 2524502"/>
              <a:gd name="connsiteY155" fmla="*/ 1222 h 5804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524502" h="5804025">
                <a:moveTo>
                  <a:pt x="1389888" y="5118109"/>
                </a:moveTo>
                <a:cubicBezTo>
                  <a:pt x="1384268" y="5282658"/>
                  <a:pt x="1369166" y="5843286"/>
                  <a:pt x="1290568" y="5801844"/>
                </a:cubicBezTo>
                <a:cubicBezTo>
                  <a:pt x="1211971" y="5760404"/>
                  <a:pt x="1344256" y="5263524"/>
                  <a:pt x="1389888" y="5118109"/>
                </a:cubicBezTo>
                <a:close/>
                <a:moveTo>
                  <a:pt x="1282540" y="4852018"/>
                </a:moveTo>
                <a:cubicBezTo>
                  <a:pt x="1248476" y="5028319"/>
                  <a:pt x="1141900" y="5605009"/>
                  <a:pt x="1055455" y="5590129"/>
                </a:cubicBezTo>
                <a:cubicBezTo>
                  <a:pt x="1049692" y="5589136"/>
                  <a:pt x="1044019" y="5585515"/>
                  <a:pt x="1038461" y="5578970"/>
                </a:cubicBezTo>
                <a:cubicBezTo>
                  <a:pt x="949556" y="5474260"/>
                  <a:pt x="1200596" y="4989057"/>
                  <a:pt x="1282540" y="4852018"/>
                </a:cubicBezTo>
                <a:close/>
                <a:moveTo>
                  <a:pt x="1144246" y="4559647"/>
                </a:moveTo>
                <a:cubicBezTo>
                  <a:pt x="1088196" y="4732784"/>
                  <a:pt x="918431" y="5275447"/>
                  <a:pt x="812522" y="5290622"/>
                </a:cubicBezTo>
                <a:cubicBezTo>
                  <a:pt x="797393" y="5292789"/>
                  <a:pt x="783567" y="5284193"/>
                  <a:pt x="771561" y="5262215"/>
                </a:cubicBezTo>
                <a:cubicBezTo>
                  <a:pt x="675515" y="5086394"/>
                  <a:pt x="1030624" y="4670476"/>
                  <a:pt x="1144246" y="4559647"/>
                </a:cubicBezTo>
                <a:close/>
                <a:moveTo>
                  <a:pt x="2084832" y="4531560"/>
                </a:moveTo>
                <a:cubicBezTo>
                  <a:pt x="2081218" y="4652557"/>
                  <a:pt x="2071505" y="5064799"/>
                  <a:pt x="2020960" y="5034326"/>
                </a:cubicBezTo>
                <a:cubicBezTo>
                  <a:pt x="1970415" y="5003854"/>
                  <a:pt x="2055486" y="4638487"/>
                  <a:pt x="2084832" y="4531560"/>
                </a:cubicBezTo>
                <a:close/>
                <a:moveTo>
                  <a:pt x="2015797" y="4335897"/>
                </a:moveTo>
                <a:cubicBezTo>
                  <a:pt x="1993891" y="4465535"/>
                  <a:pt x="1925352" y="4889589"/>
                  <a:pt x="1869760" y="4878647"/>
                </a:cubicBezTo>
                <a:cubicBezTo>
                  <a:pt x="1866054" y="4877917"/>
                  <a:pt x="1862406" y="4875254"/>
                  <a:pt x="1858832" y="4870442"/>
                </a:cubicBezTo>
                <a:cubicBezTo>
                  <a:pt x="1801657" y="4793446"/>
                  <a:pt x="1963100" y="4436665"/>
                  <a:pt x="2015797" y="4335897"/>
                </a:cubicBezTo>
                <a:close/>
                <a:moveTo>
                  <a:pt x="1069105" y="4187737"/>
                </a:moveTo>
                <a:cubicBezTo>
                  <a:pt x="978164" y="4380747"/>
                  <a:pt x="700691" y="4988784"/>
                  <a:pt x="563668" y="4953024"/>
                </a:cubicBezTo>
                <a:cubicBezTo>
                  <a:pt x="544093" y="4947916"/>
                  <a:pt x="527385" y="4929670"/>
                  <a:pt x="514497" y="4895197"/>
                </a:cubicBezTo>
                <a:cubicBezTo>
                  <a:pt x="411387" y="4619414"/>
                  <a:pt x="911554" y="4270741"/>
                  <a:pt x="1069105" y="4187737"/>
                </a:cubicBezTo>
                <a:close/>
                <a:moveTo>
                  <a:pt x="1926861" y="4120910"/>
                </a:moveTo>
                <a:cubicBezTo>
                  <a:pt x="1890815" y="4248221"/>
                  <a:pt x="1781641" y="4647254"/>
                  <a:pt x="1713532" y="4658412"/>
                </a:cubicBezTo>
                <a:cubicBezTo>
                  <a:pt x="1703802" y="4660006"/>
                  <a:pt x="1694911" y="4653685"/>
                  <a:pt x="1687190" y="4637524"/>
                </a:cubicBezTo>
                <a:cubicBezTo>
                  <a:pt x="1625423" y="4508239"/>
                  <a:pt x="1853792" y="4202405"/>
                  <a:pt x="1926861" y="4120910"/>
                </a:cubicBezTo>
                <a:close/>
                <a:moveTo>
                  <a:pt x="2524502" y="3914459"/>
                </a:moveTo>
                <a:cubicBezTo>
                  <a:pt x="2522725" y="3990306"/>
                  <a:pt x="2517947" y="4248722"/>
                  <a:pt x="2493084" y="4229620"/>
                </a:cubicBezTo>
                <a:cubicBezTo>
                  <a:pt x="2468221" y="4210519"/>
                  <a:pt x="2510067" y="3981486"/>
                  <a:pt x="2524502" y="3914459"/>
                </a:cubicBezTo>
                <a:close/>
                <a:moveTo>
                  <a:pt x="1878538" y="3847436"/>
                </a:moveTo>
                <a:cubicBezTo>
                  <a:pt x="1820055" y="3989361"/>
                  <a:pt x="1641614" y="4436464"/>
                  <a:pt x="1553495" y="4410169"/>
                </a:cubicBezTo>
                <a:cubicBezTo>
                  <a:pt x="1540907" y="4406413"/>
                  <a:pt x="1530162" y="4392996"/>
                  <a:pt x="1521874" y="4367647"/>
                </a:cubicBezTo>
                <a:cubicBezTo>
                  <a:pt x="1455564" y="4164858"/>
                  <a:pt x="1777218" y="3908470"/>
                  <a:pt x="1878538" y="3847436"/>
                </a:cubicBezTo>
                <a:close/>
                <a:moveTo>
                  <a:pt x="2490544" y="3791806"/>
                </a:moveTo>
                <a:cubicBezTo>
                  <a:pt x="2479769" y="3873071"/>
                  <a:pt x="2446055" y="4138891"/>
                  <a:pt x="2418709" y="4132032"/>
                </a:cubicBezTo>
                <a:cubicBezTo>
                  <a:pt x="2416886" y="4131574"/>
                  <a:pt x="2415092" y="4129905"/>
                  <a:pt x="2413334" y="4126889"/>
                </a:cubicBezTo>
                <a:cubicBezTo>
                  <a:pt x="2385210" y="4078623"/>
                  <a:pt x="2464623" y="3854973"/>
                  <a:pt x="2490544" y="3791806"/>
                </a:cubicBezTo>
                <a:close/>
                <a:moveTo>
                  <a:pt x="1002940" y="3732276"/>
                </a:moveTo>
                <a:cubicBezTo>
                  <a:pt x="880308" y="3906474"/>
                  <a:pt x="521897" y="4430980"/>
                  <a:pt x="346926" y="4437915"/>
                </a:cubicBezTo>
                <a:cubicBezTo>
                  <a:pt x="306547" y="4439514"/>
                  <a:pt x="275938" y="4413552"/>
                  <a:pt x="260250" y="4349358"/>
                </a:cubicBezTo>
                <a:cubicBezTo>
                  <a:pt x="176577" y="4007003"/>
                  <a:pt x="807716" y="3775190"/>
                  <a:pt x="1002940" y="3732276"/>
                </a:cubicBezTo>
                <a:close/>
                <a:moveTo>
                  <a:pt x="2446797" y="3657041"/>
                </a:moveTo>
                <a:cubicBezTo>
                  <a:pt x="2429066" y="3736846"/>
                  <a:pt x="2375364" y="3986982"/>
                  <a:pt x="2341861" y="3993977"/>
                </a:cubicBezTo>
                <a:cubicBezTo>
                  <a:pt x="2337075" y="3994976"/>
                  <a:pt x="2332702" y="3991013"/>
                  <a:pt x="2328904" y="3980883"/>
                </a:cubicBezTo>
                <a:cubicBezTo>
                  <a:pt x="2298521" y="3899840"/>
                  <a:pt x="2410854" y="3708126"/>
                  <a:pt x="2446797" y="3657041"/>
                </a:cubicBezTo>
                <a:close/>
                <a:moveTo>
                  <a:pt x="1835988" y="3512525"/>
                </a:moveTo>
                <a:cubicBezTo>
                  <a:pt x="1757124" y="3640617"/>
                  <a:pt x="1526633" y="4026298"/>
                  <a:pt x="1414110" y="4031398"/>
                </a:cubicBezTo>
                <a:cubicBezTo>
                  <a:pt x="1388142" y="4032574"/>
                  <a:pt x="1368458" y="4013483"/>
                  <a:pt x="1358369" y="3966280"/>
                </a:cubicBezTo>
                <a:cubicBezTo>
                  <a:pt x="1304560" y="3714538"/>
                  <a:pt x="1710441" y="3544081"/>
                  <a:pt x="1835988" y="3512525"/>
                </a:cubicBezTo>
                <a:close/>
                <a:moveTo>
                  <a:pt x="2423027" y="3485612"/>
                </a:moveTo>
                <a:cubicBezTo>
                  <a:pt x="2394260" y="3574578"/>
                  <a:pt x="2306485" y="3854848"/>
                  <a:pt x="2263140" y="3838364"/>
                </a:cubicBezTo>
                <a:cubicBezTo>
                  <a:pt x="2256948" y="3836010"/>
                  <a:pt x="2251662" y="3827599"/>
                  <a:pt x="2247585" y="3811709"/>
                </a:cubicBezTo>
                <a:cubicBezTo>
                  <a:pt x="2214968" y="3684590"/>
                  <a:pt x="2373189" y="3523872"/>
                  <a:pt x="2423027" y="3485612"/>
                </a:cubicBezTo>
                <a:close/>
                <a:moveTo>
                  <a:pt x="566687" y="3366323"/>
                </a:moveTo>
                <a:cubicBezTo>
                  <a:pt x="714733" y="3371240"/>
                  <a:pt x="858467" y="3397290"/>
                  <a:pt x="935526" y="3418276"/>
                </a:cubicBezTo>
                <a:cubicBezTo>
                  <a:pt x="794056" y="3515724"/>
                  <a:pt x="399363" y="3798651"/>
                  <a:pt x="198690" y="3778449"/>
                </a:cubicBezTo>
                <a:cubicBezTo>
                  <a:pt x="131799" y="3771716"/>
                  <a:pt x="86466" y="3731302"/>
                  <a:pt x="79256" y="3639110"/>
                </a:cubicBezTo>
                <a:cubicBezTo>
                  <a:pt x="61229" y="3408632"/>
                  <a:pt x="319946" y="3358126"/>
                  <a:pt x="566687" y="3366323"/>
                </a:cubicBezTo>
                <a:close/>
                <a:moveTo>
                  <a:pt x="2402097" y="3275671"/>
                </a:moveTo>
                <a:cubicBezTo>
                  <a:pt x="2363304" y="3355966"/>
                  <a:pt x="2249926" y="3597733"/>
                  <a:pt x="2194577" y="3600929"/>
                </a:cubicBezTo>
                <a:cubicBezTo>
                  <a:pt x="2181804" y="3601666"/>
                  <a:pt x="2172121" y="3589699"/>
                  <a:pt x="2167158" y="3560110"/>
                </a:cubicBezTo>
                <a:cubicBezTo>
                  <a:pt x="2140690" y="3402304"/>
                  <a:pt x="2340341" y="3295452"/>
                  <a:pt x="2402097" y="3275671"/>
                </a:cubicBezTo>
                <a:close/>
                <a:moveTo>
                  <a:pt x="1555437" y="3243432"/>
                </a:moveTo>
                <a:cubicBezTo>
                  <a:pt x="1650644" y="3247047"/>
                  <a:pt x="1743078" y="3266202"/>
                  <a:pt x="1792635" y="3281634"/>
                </a:cubicBezTo>
                <a:cubicBezTo>
                  <a:pt x="1701656" y="3353289"/>
                  <a:pt x="1447832" y="3561332"/>
                  <a:pt x="1318780" y="3546477"/>
                </a:cubicBezTo>
                <a:cubicBezTo>
                  <a:pt x="1275763" y="3541526"/>
                  <a:pt x="1246610" y="3511809"/>
                  <a:pt x="1241973" y="3444018"/>
                </a:cubicBezTo>
                <a:cubicBezTo>
                  <a:pt x="1230380" y="3274542"/>
                  <a:pt x="1396759" y="3237404"/>
                  <a:pt x="1555437" y="3243432"/>
                </a:cubicBezTo>
                <a:close/>
                <a:moveTo>
                  <a:pt x="2264095" y="3106989"/>
                </a:moveTo>
                <a:cubicBezTo>
                  <a:pt x="2310927" y="3109255"/>
                  <a:pt x="2356395" y="3121262"/>
                  <a:pt x="2380772" y="3130936"/>
                </a:cubicBezTo>
                <a:cubicBezTo>
                  <a:pt x="2336020" y="3175853"/>
                  <a:pt x="2211165" y="3306266"/>
                  <a:pt x="2147685" y="3296954"/>
                </a:cubicBezTo>
                <a:cubicBezTo>
                  <a:pt x="2126525" y="3293851"/>
                  <a:pt x="2112184" y="3275222"/>
                  <a:pt x="2109903" y="3232727"/>
                </a:cubicBezTo>
                <a:cubicBezTo>
                  <a:pt x="2104201" y="3126490"/>
                  <a:pt x="2186042" y="3103210"/>
                  <a:pt x="2264095" y="3106989"/>
                </a:cubicBezTo>
                <a:close/>
                <a:moveTo>
                  <a:pt x="2164135" y="2790937"/>
                </a:moveTo>
                <a:cubicBezTo>
                  <a:pt x="2240948" y="2788343"/>
                  <a:pt x="2352148" y="2855247"/>
                  <a:pt x="2396681" y="2880452"/>
                </a:cubicBezTo>
                <a:cubicBezTo>
                  <a:pt x="2325270" y="2942129"/>
                  <a:pt x="2086168" y="3096323"/>
                  <a:pt x="2084837" y="2894684"/>
                </a:cubicBezTo>
                <a:cubicBezTo>
                  <a:pt x="2084338" y="2819071"/>
                  <a:pt x="2118047" y="2792494"/>
                  <a:pt x="2164135" y="2790937"/>
                </a:cubicBezTo>
                <a:close/>
                <a:moveTo>
                  <a:pt x="1352222" y="2739246"/>
                </a:moveTo>
                <a:cubicBezTo>
                  <a:pt x="1508379" y="2735108"/>
                  <a:pt x="1734444" y="2841838"/>
                  <a:pt x="1824977" y="2882046"/>
                </a:cubicBezTo>
                <a:cubicBezTo>
                  <a:pt x="1679803" y="2980437"/>
                  <a:pt x="1193720" y="3226417"/>
                  <a:pt x="1191015" y="2904750"/>
                </a:cubicBezTo>
                <a:cubicBezTo>
                  <a:pt x="1190000" y="2784126"/>
                  <a:pt x="1258528" y="2741730"/>
                  <a:pt x="1352222" y="2739246"/>
                </a:cubicBezTo>
                <a:close/>
                <a:moveTo>
                  <a:pt x="250692" y="2680658"/>
                </a:moveTo>
                <a:cubicBezTo>
                  <a:pt x="493513" y="2675030"/>
                  <a:pt x="845040" y="2820177"/>
                  <a:pt x="985817" y="2874858"/>
                </a:cubicBezTo>
                <a:cubicBezTo>
                  <a:pt x="760075" y="3008664"/>
                  <a:pt x="4223" y="3343185"/>
                  <a:pt x="17" y="2905735"/>
                </a:cubicBezTo>
                <a:cubicBezTo>
                  <a:pt x="-1560" y="2741693"/>
                  <a:pt x="104999" y="2684036"/>
                  <a:pt x="250692" y="2680658"/>
                </a:cubicBezTo>
                <a:close/>
                <a:moveTo>
                  <a:pt x="2147684" y="2488983"/>
                </a:moveTo>
                <a:cubicBezTo>
                  <a:pt x="2211164" y="2479672"/>
                  <a:pt x="2336020" y="2610084"/>
                  <a:pt x="2380771" y="2655002"/>
                </a:cubicBezTo>
                <a:cubicBezTo>
                  <a:pt x="2315767" y="2680798"/>
                  <a:pt x="2100779" y="2723190"/>
                  <a:pt x="2109903" y="2553210"/>
                </a:cubicBezTo>
                <a:cubicBezTo>
                  <a:pt x="2112184" y="2510716"/>
                  <a:pt x="2126524" y="2492087"/>
                  <a:pt x="2147684" y="2488983"/>
                </a:cubicBezTo>
                <a:close/>
                <a:moveTo>
                  <a:pt x="1318780" y="2257549"/>
                </a:moveTo>
                <a:cubicBezTo>
                  <a:pt x="1447831" y="2242695"/>
                  <a:pt x="1701656" y="2450737"/>
                  <a:pt x="1792634" y="2522394"/>
                </a:cubicBezTo>
                <a:cubicBezTo>
                  <a:pt x="1660483" y="2563546"/>
                  <a:pt x="1223424" y="2631171"/>
                  <a:pt x="1241972" y="2360008"/>
                </a:cubicBezTo>
                <a:cubicBezTo>
                  <a:pt x="1246609" y="2292219"/>
                  <a:pt x="1275762" y="2262501"/>
                  <a:pt x="1318780" y="2257549"/>
                </a:cubicBezTo>
                <a:close/>
                <a:moveTo>
                  <a:pt x="2194577" y="2185009"/>
                </a:moveTo>
                <a:cubicBezTo>
                  <a:pt x="2249926" y="2188204"/>
                  <a:pt x="2363304" y="2429972"/>
                  <a:pt x="2402097" y="2510266"/>
                </a:cubicBezTo>
                <a:cubicBezTo>
                  <a:pt x="2340341" y="2490485"/>
                  <a:pt x="2140689" y="2383633"/>
                  <a:pt x="2167158" y="2225827"/>
                </a:cubicBezTo>
                <a:cubicBezTo>
                  <a:pt x="2172121" y="2196239"/>
                  <a:pt x="2181803" y="2184272"/>
                  <a:pt x="2194577" y="2185009"/>
                </a:cubicBezTo>
                <a:close/>
                <a:moveTo>
                  <a:pt x="198689" y="2025576"/>
                </a:moveTo>
                <a:cubicBezTo>
                  <a:pt x="399362" y="2005375"/>
                  <a:pt x="794055" y="2288301"/>
                  <a:pt x="935525" y="2385750"/>
                </a:cubicBezTo>
                <a:cubicBezTo>
                  <a:pt x="730033" y="2441715"/>
                  <a:pt x="50412" y="2533682"/>
                  <a:pt x="79255" y="2164915"/>
                </a:cubicBezTo>
                <a:cubicBezTo>
                  <a:pt x="86465" y="2072725"/>
                  <a:pt x="131798" y="2032309"/>
                  <a:pt x="198689" y="2025576"/>
                </a:cubicBezTo>
                <a:close/>
                <a:moveTo>
                  <a:pt x="2263140" y="1947573"/>
                </a:moveTo>
                <a:cubicBezTo>
                  <a:pt x="2306485" y="1931090"/>
                  <a:pt x="2394259" y="2211360"/>
                  <a:pt x="2423027" y="2300325"/>
                </a:cubicBezTo>
                <a:cubicBezTo>
                  <a:pt x="2373188" y="2262066"/>
                  <a:pt x="2214968" y="2101348"/>
                  <a:pt x="2247585" y="1974229"/>
                </a:cubicBezTo>
                <a:cubicBezTo>
                  <a:pt x="2251662" y="1958339"/>
                  <a:pt x="2256948" y="1949927"/>
                  <a:pt x="2263140" y="1947573"/>
                </a:cubicBezTo>
                <a:close/>
                <a:moveTo>
                  <a:pt x="2341861" y="1791960"/>
                </a:moveTo>
                <a:cubicBezTo>
                  <a:pt x="2375364" y="1798955"/>
                  <a:pt x="2429066" y="2049092"/>
                  <a:pt x="2446797" y="2128896"/>
                </a:cubicBezTo>
                <a:cubicBezTo>
                  <a:pt x="2410854" y="2077811"/>
                  <a:pt x="2298521" y="1886097"/>
                  <a:pt x="2328903" y="1805055"/>
                </a:cubicBezTo>
                <a:cubicBezTo>
                  <a:pt x="2332701" y="1794924"/>
                  <a:pt x="2337075" y="1790961"/>
                  <a:pt x="2341861" y="1791960"/>
                </a:cubicBezTo>
                <a:close/>
                <a:moveTo>
                  <a:pt x="1414109" y="1772630"/>
                </a:moveTo>
                <a:cubicBezTo>
                  <a:pt x="1526632" y="1777728"/>
                  <a:pt x="1757123" y="2163411"/>
                  <a:pt x="1835987" y="2291502"/>
                </a:cubicBezTo>
                <a:cubicBezTo>
                  <a:pt x="1710440" y="2259946"/>
                  <a:pt x="1304559" y="2089489"/>
                  <a:pt x="1358368" y="1837747"/>
                </a:cubicBezTo>
                <a:cubicBezTo>
                  <a:pt x="1368457" y="1790545"/>
                  <a:pt x="1388142" y="1771454"/>
                  <a:pt x="1414109" y="1772630"/>
                </a:cubicBezTo>
                <a:close/>
                <a:moveTo>
                  <a:pt x="2418709" y="1653905"/>
                </a:moveTo>
                <a:cubicBezTo>
                  <a:pt x="2446055" y="1647047"/>
                  <a:pt x="2479768" y="1912867"/>
                  <a:pt x="2490544" y="1994131"/>
                </a:cubicBezTo>
                <a:cubicBezTo>
                  <a:pt x="2464622" y="1930965"/>
                  <a:pt x="2385209" y="1707314"/>
                  <a:pt x="2413333" y="1659049"/>
                </a:cubicBezTo>
                <a:cubicBezTo>
                  <a:pt x="2415091" y="1656033"/>
                  <a:pt x="2416886" y="1654363"/>
                  <a:pt x="2418709" y="1653905"/>
                </a:cubicBezTo>
                <a:close/>
                <a:moveTo>
                  <a:pt x="2497514" y="1555875"/>
                </a:moveTo>
                <a:cubicBezTo>
                  <a:pt x="2518532" y="1568804"/>
                  <a:pt x="2522835" y="1800372"/>
                  <a:pt x="2524502" y="1871478"/>
                </a:cubicBezTo>
                <a:cubicBezTo>
                  <a:pt x="2510067" y="1804452"/>
                  <a:pt x="2468221" y="1575419"/>
                  <a:pt x="2493084" y="1556317"/>
                </a:cubicBezTo>
                <a:cubicBezTo>
                  <a:pt x="2494638" y="1555123"/>
                  <a:pt x="2496113" y="1555013"/>
                  <a:pt x="2497514" y="1555875"/>
                </a:cubicBezTo>
                <a:close/>
                <a:moveTo>
                  <a:pt x="1553495" y="1393857"/>
                </a:moveTo>
                <a:cubicBezTo>
                  <a:pt x="1641613" y="1367563"/>
                  <a:pt x="1820054" y="1814667"/>
                  <a:pt x="1878538" y="1956591"/>
                </a:cubicBezTo>
                <a:cubicBezTo>
                  <a:pt x="1777218" y="1895556"/>
                  <a:pt x="1455564" y="1639170"/>
                  <a:pt x="1521873" y="1436381"/>
                </a:cubicBezTo>
                <a:cubicBezTo>
                  <a:pt x="1530161" y="1411032"/>
                  <a:pt x="1540906" y="1397613"/>
                  <a:pt x="1553495" y="1393857"/>
                </a:cubicBezTo>
                <a:close/>
                <a:moveTo>
                  <a:pt x="346925" y="1366112"/>
                </a:moveTo>
                <a:cubicBezTo>
                  <a:pt x="521896" y="1373045"/>
                  <a:pt x="880307" y="1897552"/>
                  <a:pt x="1002939" y="2071749"/>
                </a:cubicBezTo>
                <a:cubicBezTo>
                  <a:pt x="807715" y="2028835"/>
                  <a:pt x="176576" y="1797023"/>
                  <a:pt x="260249" y="1454667"/>
                </a:cubicBezTo>
                <a:cubicBezTo>
                  <a:pt x="275937" y="1390475"/>
                  <a:pt x="306546" y="1364512"/>
                  <a:pt x="346925" y="1366112"/>
                </a:cubicBezTo>
                <a:close/>
                <a:moveTo>
                  <a:pt x="1713531" y="1145614"/>
                </a:moveTo>
                <a:cubicBezTo>
                  <a:pt x="1781641" y="1156773"/>
                  <a:pt x="1890815" y="1555807"/>
                  <a:pt x="1926860" y="1683116"/>
                </a:cubicBezTo>
                <a:cubicBezTo>
                  <a:pt x="1853791" y="1601621"/>
                  <a:pt x="1625423" y="1295787"/>
                  <a:pt x="1687189" y="1166503"/>
                </a:cubicBezTo>
                <a:cubicBezTo>
                  <a:pt x="1694910" y="1150341"/>
                  <a:pt x="1703802" y="1144020"/>
                  <a:pt x="1713531" y="1145614"/>
                </a:cubicBezTo>
                <a:close/>
                <a:moveTo>
                  <a:pt x="1869759" y="925380"/>
                </a:moveTo>
                <a:cubicBezTo>
                  <a:pt x="1925352" y="914439"/>
                  <a:pt x="1993890" y="1338493"/>
                  <a:pt x="2015796" y="1468129"/>
                </a:cubicBezTo>
                <a:cubicBezTo>
                  <a:pt x="1963099" y="1367363"/>
                  <a:pt x="1801656" y="1010581"/>
                  <a:pt x="1858831" y="933586"/>
                </a:cubicBezTo>
                <a:cubicBezTo>
                  <a:pt x="1862405" y="928774"/>
                  <a:pt x="1866054" y="926110"/>
                  <a:pt x="1869759" y="925380"/>
                </a:cubicBezTo>
                <a:close/>
                <a:moveTo>
                  <a:pt x="563667" y="851001"/>
                </a:moveTo>
                <a:cubicBezTo>
                  <a:pt x="700690" y="815243"/>
                  <a:pt x="978163" y="1423279"/>
                  <a:pt x="1069104" y="1616288"/>
                </a:cubicBezTo>
                <a:cubicBezTo>
                  <a:pt x="911553" y="1533285"/>
                  <a:pt x="411386" y="1184612"/>
                  <a:pt x="514496" y="908830"/>
                </a:cubicBezTo>
                <a:cubicBezTo>
                  <a:pt x="527384" y="874357"/>
                  <a:pt x="544092" y="856109"/>
                  <a:pt x="563667" y="851001"/>
                </a:cubicBezTo>
                <a:close/>
                <a:moveTo>
                  <a:pt x="2029966" y="768995"/>
                </a:moveTo>
                <a:cubicBezTo>
                  <a:pt x="2072695" y="789620"/>
                  <a:pt x="2081443" y="1159033"/>
                  <a:pt x="2084831" y="1272466"/>
                </a:cubicBezTo>
                <a:cubicBezTo>
                  <a:pt x="2055486" y="1165541"/>
                  <a:pt x="1970414" y="800174"/>
                  <a:pt x="2020959" y="769701"/>
                </a:cubicBezTo>
                <a:cubicBezTo>
                  <a:pt x="2024119" y="767796"/>
                  <a:pt x="2027118" y="767621"/>
                  <a:pt x="2029966" y="768995"/>
                </a:cubicBezTo>
                <a:close/>
                <a:moveTo>
                  <a:pt x="812521" y="513404"/>
                </a:moveTo>
                <a:cubicBezTo>
                  <a:pt x="918430" y="528578"/>
                  <a:pt x="1088195" y="1071243"/>
                  <a:pt x="1144245" y="1244378"/>
                </a:cubicBezTo>
                <a:cubicBezTo>
                  <a:pt x="1030623" y="1133549"/>
                  <a:pt x="675514" y="717631"/>
                  <a:pt x="771560" y="541812"/>
                </a:cubicBezTo>
                <a:cubicBezTo>
                  <a:pt x="783566" y="519832"/>
                  <a:pt x="797392" y="511236"/>
                  <a:pt x="812521" y="513404"/>
                </a:cubicBezTo>
                <a:close/>
                <a:moveTo>
                  <a:pt x="1055454" y="213896"/>
                </a:moveTo>
                <a:cubicBezTo>
                  <a:pt x="1141899" y="199017"/>
                  <a:pt x="1248475" y="775708"/>
                  <a:pt x="1282539" y="952007"/>
                </a:cubicBezTo>
                <a:cubicBezTo>
                  <a:pt x="1200595" y="814970"/>
                  <a:pt x="949555" y="329765"/>
                  <a:pt x="1038460" y="225056"/>
                </a:cubicBezTo>
                <a:cubicBezTo>
                  <a:pt x="1044018" y="218512"/>
                  <a:pt x="1049691" y="214889"/>
                  <a:pt x="1055454" y="213896"/>
                </a:cubicBezTo>
                <a:close/>
                <a:moveTo>
                  <a:pt x="1304573" y="1222"/>
                </a:moveTo>
                <a:cubicBezTo>
                  <a:pt x="1371016" y="29270"/>
                  <a:pt x="1384618" y="531652"/>
                  <a:pt x="1389887" y="685916"/>
                </a:cubicBezTo>
                <a:cubicBezTo>
                  <a:pt x="1344255" y="540503"/>
                  <a:pt x="1211970" y="43623"/>
                  <a:pt x="1290567" y="2181"/>
                </a:cubicBezTo>
                <a:cubicBezTo>
                  <a:pt x="1295480" y="-409"/>
                  <a:pt x="1300144" y="-646"/>
                  <a:pt x="1304573" y="1222"/>
                </a:cubicBezTo>
                <a:close/>
              </a:path>
            </a:pathLst>
          </a:custGeom>
          <a:gradFill>
            <a:gsLst>
              <a:gs pos="62916">
                <a:srgbClr val="C00000"/>
              </a:gs>
              <a:gs pos="57000">
                <a:srgbClr val="D0129E"/>
              </a:gs>
              <a:gs pos="86000">
                <a:srgbClr val="8A005F">
                  <a:lumMod val="73000"/>
                </a:srgbClr>
              </a:gs>
              <a:gs pos="2083">
                <a:schemeClr val="tx1"/>
              </a:gs>
              <a:gs pos="46000">
                <a:srgbClr val="D0129E">
                  <a:lumMod val="56000"/>
                  <a:lumOff val="44000"/>
                </a:srgbClr>
              </a:gs>
            </a:gsLst>
            <a:path path="circle">
              <a:fillToRect l="50000" t="50000" r="50000" b="50000"/>
            </a:path>
          </a:gradFill>
          <a:ln w="254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2"/>
          <p:cNvSpPr/>
          <p:nvPr/>
        </p:nvSpPr>
        <p:spPr>
          <a:xfrm rot="8064681" flipH="1">
            <a:off x="1820561" y="3078669"/>
            <a:ext cx="2232248" cy="3516629"/>
          </a:xfrm>
          <a:custGeom>
            <a:avLst/>
            <a:gdLst>
              <a:gd name="connsiteX0" fmla="*/ 1389888 w 2524502"/>
              <a:gd name="connsiteY0" fmla="*/ 5118109 h 5804025"/>
              <a:gd name="connsiteX1" fmla="*/ 1290568 w 2524502"/>
              <a:gd name="connsiteY1" fmla="*/ 5801844 h 5804025"/>
              <a:gd name="connsiteX2" fmla="*/ 1389888 w 2524502"/>
              <a:gd name="connsiteY2" fmla="*/ 5118109 h 5804025"/>
              <a:gd name="connsiteX3" fmla="*/ 1282540 w 2524502"/>
              <a:gd name="connsiteY3" fmla="*/ 4852018 h 5804025"/>
              <a:gd name="connsiteX4" fmla="*/ 1055455 w 2524502"/>
              <a:gd name="connsiteY4" fmla="*/ 5590129 h 5804025"/>
              <a:gd name="connsiteX5" fmla="*/ 1038461 w 2524502"/>
              <a:gd name="connsiteY5" fmla="*/ 5578970 h 5804025"/>
              <a:gd name="connsiteX6" fmla="*/ 1282540 w 2524502"/>
              <a:gd name="connsiteY6" fmla="*/ 4852018 h 5804025"/>
              <a:gd name="connsiteX7" fmla="*/ 1144246 w 2524502"/>
              <a:gd name="connsiteY7" fmla="*/ 4559647 h 5804025"/>
              <a:gd name="connsiteX8" fmla="*/ 812522 w 2524502"/>
              <a:gd name="connsiteY8" fmla="*/ 5290622 h 5804025"/>
              <a:gd name="connsiteX9" fmla="*/ 771561 w 2524502"/>
              <a:gd name="connsiteY9" fmla="*/ 5262215 h 5804025"/>
              <a:gd name="connsiteX10" fmla="*/ 1144246 w 2524502"/>
              <a:gd name="connsiteY10" fmla="*/ 4559647 h 5804025"/>
              <a:gd name="connsiteX11" fmla="*/ 2084832 w 2524502"/>
              <a:gd name="connsiteY11" fmla="*/ 4531560 h 5804025"/>
              <a:gd name="connsiteX12" fmla="*/ 2020960 w 2524502"/>
              <a:gd name="connsiteY12" fmla="*/ 5034326 h 5804025"/>
              <a:gd name="connsiteX13" fmla="*/ 2084832 w 2524502"/>
              <a:gd name="connsiteY13" fmla="*/ 4531560 h 5804025"/>
              <a:gd name="connsiteX14" fmla="*/ 2015797 w 2524502"/>
              <a:gd name="connsiteY14" fmla="*/ 4335897 h 5804025"/>
              <a:gd name="connsiteX15" fmla="*/ 1869760 w 2524502"/>
              <a:gd name="connsiteY15" fmla="*/ 4878647 h 5804025"/>
              <a:gd name="connsiteX16" fmla="*/ 1858832 w 2524502"/>
              <a:gd name="connsiteY16" fmla="*/ 4870442 h 5804025"/>
              <a:gd name="connsiteX17" fmla="*/ 2015797 w 2524502"/>
              <a:gd name="connsiteY17" fmla="*/ 4335897 h 5804025"/>
              <a:gd name="connsiteX18" fmla="*/ 1069105 w 2524502"/>
              <a:gd name="connsiteY18" fmla="*/ 4187737 h 5804025"/>
              <a:gd name="connsiteX19" fmla="*/ 563668 w 2524502"/>
              <a:gd name="connsiteY19" fmla="*/ 4953024 h 5804025"/>
              <a:gd name="connsiteX20" fmla="*/ 514497 w 2524502"/>
              <a:gd name="connsiteY20" fmla="*/ 4895197 h 5804025"/>
              <a:gd name="connsiteX21" fmla="*/ 1069105 w 2524502"/>
              <a:gd name="connsiteY21" fmla="*/ 4187737 h 5804025"/>
              <a:gd name="connsiteX22" fmla="*/ 1926861 w 2524502"/>
              <a:gd name="connsiteY22" fmla="*/ 4120910 h 5804025"/>
              <a:gd name="connsiteX23" fmla="*/ 1713532 w 2524502"/>
              <a:gd name="connsiteY23" fmla="*/ 4658412 h 5804025"/>
              <a:gd name="connsiteX24" fmla="*/ 1687190 w 2524502"/>
              <a:gd name="connsiteY24" fmla="*/ 4637524 h 5804025"/>
              <a:gd name="connsiteX25" fmla="*/ 1926861 w 2524502"/>
              <a:gd name="connsiteY25" fmla="*/ 4120910 h 5804025"/>
              <a:gd name="connsiteX26" fmla="*/ 2524502 w 2524502"/>
              <a:gd name="connsiteY26" fmla="*/ 3914459 h 5804025"/>
              <a:gd name="connsiteX27" fmla="*/ 2493084 w 2524502"/>
              <a:gd name="connsiteY27" fmla="*/ 4229620 h 5804025"/>
              <a:gd name="connsiteX28" fmla="*/ 2524502 w 2524502"/>
              <a:gd name="connsiteY28" fmla="*/ 3914459 h 5804025"/>
              <a:gd name="connsiteX29" fmla="*/ 1878538 w 2524502"/>
              <a:gd name="connsiteY29" fmla="*/ 3847436 h 5804025"/>
              <a:gd name="connsiteX30" fmla="*/ 1553495 w 2524502"/>
              <a:gd name="connsiteY30" fmla="*/ 4410169 h 5804025"/>
              <a:gd name="connsiteX31" fmla="*/ 1521874 w 2524502"/>
              <a:gd name="connsiteY31" fmla="*/ 4367647 h 5804025"/>
              <a:gd name="connsiteX32" fmla="*/ 1878538 w 2524502"/>
              <a:gd name="connsiteY32" fmla="*/ 3847436 h 5804025"/>
              <a:gd name="connsiteX33" fmla="*/ 2490544 w 2524502"/>
              <a:gd name="connsiteY33" fmla="*/ 3791806 h 5804025"/>
              <a:gd name="connsiteX34" fmla="*/ 2418709 w 2524502"/>
              <a:gd name="connsiteY34" fmla="*/ 4132032 h 5804025"/>
              <a:gd name="connsiteX35" fmla="*/ 2413334 w 2524502"/>
              <a:gd name="connsiteY35" fmla="*/ 4126889 h 5804025"/>
              <a:gd name="connsiteX36" fmla="*/ 2490544 w 2524502"/>
              <a:gd name="connsiteY36" fmla="*/ 3791806 h 5804025"/>
              <a:gd name="connsiteX37" fmla="*/ 1002940 w 2524502"/>
              <a:gd name="connsiteY37" fmla="*/ 3732276 h 5804025"/>
              <a:gd name="connsiteX38" fmla="*/ 346926 w 2524502"/>
              <a:gd name="connsiteY38" fmla="*/ 4437915 h 5804025"/>
              <a:gd name="connsiteX39" fmla="*/ 260250 w 2524502"/>
              <a:gd name="connsiteY39" fmla="*/ 4349358 h 5804025"/>
              <a:gd name="connsiteX40" fmla="*/ 1002940 w 2524502"/>
              <a:gd name="connsiteY40" fmla="*/ 3732276 h 5804025"/>
              <a:gd name="connsiteX41" fmla="*/ 2446797 w 2524502"/>
              <a:gd name="connsiteY41" fmla="*/ 3657041 h 5804025"/>
              <a:gd name="connsiteX42" fmla="*/ 2341861 w 2524502"/>
              <a:gd name="connsiteY42" fmla="*/ 3993977 h 5804025"/>
              <a:gd name="connsiteX43" fmla="*/ 2328904 w 2524502"/>
              <a:gd name="connsiteY43" fmla="*/ 3980883 h 5804025"/>
              <a:gd name="connsiteX44" fmla="*/ 2446797 w 2524502"/>
              <a:gd name="connsiteY44" fmla="*/ 3657041 h 5804025"/>
              <a:gd name="connsiteX45" fmla="*/ 1835988 w 2524502"/>
              <a:gd name="connsiteY45" fmla="*/ 3512525 h 5804025"/>
              <a:gd name="connsiteX46" fmla="*/ 1414110 w 2524502"/>
              <a:gd name="connsiteY46" fmla="*/ 4031398 h 5804025"/>
              <a:gd name="connsiteX47" fmla="*/ 1358369 w 2524502"/>
              <a:gd name="connsiteY47" fmla="*/ 3966280 h 5804025"/>
              <a:gd name="connsiteX48" fmla="*/ 1835988 w 2524502"/>
              <a:gd name="connsiteY48" fmla="*/ 3512525 h 5804025"/>
              <a:gd name="connsiteX49" fmla="*/ 2423027 w 2524502"/>
              <a:gd name="connsiteY49" fmla="*/ 3485612 h 5804025"/>
              <a:gd name="connsiteX50" fmla="*/ 2263140 w 2524502"/>
              <a:gd name="connsiteY50" fmla="*/ 3838364 h 5804025"/>
              <a:gd name="connsiteX51" fmla="*/ 2247585 w 2524502"/>
              <a:gd name="connsiteY51" fmla="*/ 3811709 h 5804025"/>
              <a:gd name="connsiteX52" fmla="*/ 2423027 w 2524502"/>
              <a:gd name="connsiteY52" fmla="*/ 3485612 h 5804025"/>
              <a:gd name="connsiteX53" fmla="*/ 566687 w 2524502"/>
              <a:gd name="connsiteY53" fmla="*/ 3366323 h 5804025"/>
              <a:gd name="connsiteX54" fmla="*/ 935526 w 2524502"/>
              <a:gd name="connsiteY54" fmla="*/ 3418276 h 5804025"/>
              <a:gd name="connsiteX55" fmla="*/ 198690 w 2524502"/>
              <a:gd name="connsiteY55" fmla="*/ 3778449 h 5804025"/>
              <a:gd name="connsiteX56" fmla="*/ 79256 w 2524502"/>
              <a:gd name="connsiteY56" fmla="*/ 3639110 h 5804025"/>
              <a:gd name="connsiteX57" fmla="*/ 566687 w 2524502"/>
              <a:gd name="connsiteY57" fmla="*/ 3366323 h 5804025"/>
              <a:gd name="connsiteX58" fmla="*/ 2402097 w 2524502"/>
              <a:gd name="connsiteY58" fmla="*/ 3275671 h 5804025"/>
              <a:gd name="connsiteX59" fmla="*/ 2194577 w 2524502"/>
              <a:gd name="connsiteY59" fmla="*/ 3600929 h 5804025"/>
              <a:gd name="connsiteX60" fmla="*/ 2167158 w 2524502"/>
              <a:gd name="connsiteY60" fmla="*/ 3560110 h 5804025"/>
              <a:gd name="connsiteX61" fmla="*/ 2402097 w 2524502"/>
              <a:gd name="connsiteY61" fmla="*/ 3275671 h 5804025"/>
              <a:gd name="connsiteX62" fmla="*/ 1555437 w 2524502"/>
              <a:gd name="connsiteY62" fmla="*/ 3243432 h 5804025"/>
              <a:gd name="connsiteX63" fmla="*/ 1792635 w 2524502"/>
              <a:gd name="connsiteY63" fmla="*/ 3281634 h 5804025"/>
              <a:gd name="connsiteX64" fmla="*/ 1318780 w 2524502"/>
              <a:gd name="connsiteY64" fmla="*/ 3546477 h 5804025"/>
              <a:gd name="connsiteX65" fmla="*/ 1241973 w 2524502"/>
              <a:gd name="connsiteY65" fmla="*/ 3444018 h 5804025"/>
              <a:gd name="connsiteX66" fmla="*/ 1555437 w 2524502"/>
              <a:gd name="connsiteY66" fmla="*/ 3243432 h 5804025"/>
              <a:gd name="connsiteX67" fmla="*/ 2264095 w 2524502"/>
              <a:gd name="connsiteY67" fmla="*/ 3106989 h 5804025"/>
              <a:gd name="connsiteX68" fmla="*/ 2380772 w 2524502"/>
              <a:gd name="connsiteY68" fmla="*/ 3130936 h 5804025"/>
              <a:gd name="connsiteX69" fmla="*/ 2147685 w 2524502"/>
              <a:gd name="connsiteY69" fmla="*/ 3296954 h 5804025"/>
              <a:gd name="connsiteX70" fmla="*/ 2109903 w 2524502"/>
              <a:gd name="connsiteY70" fmla="*/ 3232727 h 5804025"/>
              <a:gd name="connsiteX71" fmla="*/ 2264095 w 2524502"/>
              <a:gd name="connsiteY71" fmla="*/ 3106989 h 5804025"/>
              <a:gd name="connsiteX72" fmla="*/ 2164135 w 2524502"/>
              <a:gd name="connsiteY72" fmla="*/ 2790937 h 5804025"/>
              <a:gd name="connsiteX73" fmla="*/ 2396681 w 2524502"/>
              <a:gd name="connsiteY73" fmla="*/ 2880452 h 5804025"/>
              <a:gd name="connsiteX74" fmla="*/ 2084837 w 2524502"/>
              <a:gd name="connsiteY74" fmla="*/ 2894684 h 5804025"/>
              <a:gd name="connsiteX75" fmla="*/ 2164135 w 2524502"/>
              <a:gd name="connsiteY75" fmla="*/ 2790937 h 5804025"/>
              <a:gd name="connsiteX76" fmla="*/ 1352222 w 2524502"/>
              <a:gd name="connsiteY76" fmla="*/ 2739246 h 5804025"/>
              <a:gd name="connsiteX77" fmla="*/ 1824977 w 2524502"/>
              <a:gd name="connsiteY77" fmla="*/ 2882046 h 5804025"/>
              <a:gd name="connsiteX78" fmla="*/ 1191015 w 2524502"/>
              <a:gd name="connsiteY78" fmla="*/ 2904750 h 5804025"/>
              <a:gd name="connsiteX79" fmla="*/ 1352222 w 2524502"/>
              <a:gd name="connsiteY79" fmla="*/ 2739246 h 5804025"/>
              <a:gd name="connsiteX80" fmla="*/ 250692 w 2524502"/>
              <a:gd name="connsiteY80" fmla="*/ 2680658 h 5804025"/>
              <a:gd name="connsiteX81" fmla="*/ 985817 w 2524502"/>
              <a:gd name="connsiteY81" fmla="*/ 2874858 h 5804025"/>
              <a:gd name="connsiteX82" fmla="*/ 17 w 2524502"/>
              <a:gd name="connsiteY82" fmla="*/ 2905735 h 5804025"/>
              <a:gd name="connsiteX83" fmla="*/ 250692 w 2524502"/>
              <a:gd name="connsiteY83" fmla="*/ 2680658 h 5804025"/>
              <a:gd name="connsiteX84" fmla="*/ 2147684 w 2524502"/>
              <a:gd name="connsiteY84" fmla="*/ 2488983 h 5804025"/>
              <a:gd name="connsiteX85" fmla="*/ 2380771 w 2524502"/>
              <a:gd name="connsiteY85" fmla="*/ 2655002 h 5804025"/>
              <a:gd name="connsiteX86" fmla="*/ 2109903 w 2524502"/>
              <a:gd name="connsiteY86" fmla="*/ 2553210 h 5804025"/>
              <a:gd name="connsiteX87" fmla="*/ 2147684 w 2524502"/>
              <a:gd name="connsiteY87" fmla="*/ 2488983 h 5804025"/>
              <a:gd name="connsiteX88" fmla="*/ 1318780 w 2524502"/>
              <a:gd name="connsiteY88" fmla="*/ 2257549 h 5804025"/>
              <a:gd name="connsiteX89" fmla="*/ 1792634 w 2524502"/>
              <a:gd name="connsiteY89" fmla="*/ 2522394 h 5804025"/>
              <a:gd name="connsiteX90" fmla="*/ 1241972 w 2524502"/>
              <a:gd name="connsiteY90" fmla="*/ 2360008 h 5804025"/>
              <a:gd name="connsiteX91" fmla="*/ 1318780 w 2524502"/>
              <a:gd name="connsiteY91" fmla="*/ 2257549 h 5804025"/>
              <a:gd name="connsiteX92" fmla="*/ 2194577 w 2524502"/>
              <a:gd name="connsiteY92" fmla="*/ 2185009 h 5804025"/>
              <a:gd name="connsiteX93" fmla="*/ 2402097 w 2524502"/>
              <a:gd name="connsiteY93" fmla="*/ 2510266 h 5804025"/>
              <a:gd name="connsiteX94" fmla="*/ 2167158 w 2524502"/>
              <a:gd name="connsiteY94" fmla="*/ 2225827 h 5804025"/>
              <a:gd name="connsiteX95" fmla="*/ 2194577 w 2524502"/>
              <a:gd name="connsiteY95" fmla="*/ 2185009 h 5804025"/>
              <a:gd name="connsiteX96" fmla="*/ 198689 w 2524502"/>
              <a:gd name="connsiteY96" fmla="*/ 2025576 h 5804025"/>
              <a:gd name="connsiteX97" fmla="*/ 935525 w 2524502"/>
              <a:gd name="connsiteY97" fmla="*/ 2385750 h 5804025"/>
              <a:gd name="connsiteX98" fmla="*/ 79255 w 2524502"/>
              <a:gd name="connsiteY98" fmla="*/ 2164915 h 5804025"/>
              <a:gd name="connsiteX99" fmla="*/ 198689 w 2524502"/>
              <a:gd name="connsiteY99" fmla="*/ 2025576 h 5804025"/>
              <a:gd name="connsiteX100" fmla="*/ 2263140 w 2524502"/>
              <a:gd name="connsiteY100" fmla="*/ 1947573 h 5804025"/>
              <a:gd name="connsiteX101" fmla="*/ 2423027 w 2524502"/>
              <a:gd name="connsiteY101" fmla="*/ 2300325 h 5804025"/>
              <a:gd name="connsiteX102" fmla="*/ 2247585 w 2524502"/>
              <a:gd name="connsiteY102" fmla="*/ 1974229 h 5804025"/>
              <a:gd name="connsiteX103" fmla="*/ 2263140 w 2524502"/>
              <a:gd name="connsiteY103" fmla="*/ 1947573 h 5804025"/>
              <a:gd name="connsiteX104" fmla="*/ 2341861 w 2524502"/>
              <a:gd name="connsiteY104" fmla="*/ 1791960 h 5804025"/>
              <a:gd name="connsiteX105" fmla="*/ 2446797 w 2524502"/>
              <a:gd name="connsiteY105" fmla="*/ 2128896 h 5804025"/>
              <a:gd name="connsiteX106" fmla="*/ 2328903 w 2524502"/>
              <a:gd name="connsiteY106" fmla="*/ 1805055 h 5804025"/>
              <a:gd name="connsiteX107" fmla="*/ 2341861 w 2524502"/>
              <a:gd name="connsiteY107" fmla="*/ 1791960 h 5804025"/>
              <a:gd name="connsiteX108" fmla="*/ 1414109 w 2524502"/>
              <a:gd name="connsiteY108" fmla="*/ 1772630 h 5804025"/>
              <a:gd name="connsiteX109" fmla="*/ 1835987 w 2524502"/>
              <a:gd name="connsiteY109" fmla="*/ 2291502 h 5804025"/>
              <a:gd name="connsiteX110" fmla="*/ 1358368 w 2524502"/>
              <a:gd name="connsiteY110" fmla="*/ 1837747 h 5804025"/>
              <a:gd name="connsiteX111" fmla="*/ 1414109 w 2524502"/>
              <a:gd name="connsiteY111" fmla="*/ 1772630 h 5804025"/>
              <a:gd name="connsiteX112" fmla="*/ 2418709 w 2524502"/>
              <a:gd name="connsiteY112" fmla="*/ 1653905 h 5804025"/>
              <a:gd name="connsiteX113" fmla="*/ 2490544 w 2524502"/>
              <a:gd name="connsiteY113" fmla="*/ 1994131 h 5804025"/>
              <a:gd name="connsiteX114" fmla="*/ 2413333 w 2524502"/>
              <a:gd name="connsiteY114" fmla="*/ 1659049 h 5804025"/>
              <a:gd name="connsiteX115" fmla="*/ 2418709 w 2524502"/>
              <a:gd name="connsiteY115" fmla="*/ 1653905 h 5804025"/>
              <a:gd name="connsiteX116" fmla="*/ 2497514 w 2524502"/>
              <a:gd name="connsiteY116" fmla="*/ 1555875 h 5804025"/>
              <a:gd name="connsiteX117" fmla="*/ 2524502 w 2524502"/>
              <a:gd name="connsiteY117" fmla="*/ 1871478 h 5804025"/>
              <a:gd name="connsiteX118" fmla="*/ 2493084 w 2524502"/>
              <a:gd name="connsiteY118" fmla="*/ 1556317 h 5804025"/>
              <a:gd name="connsiteX119" fmla="*/ 2497514 w 2524502"/>
              <a:gd name="connsiteY119" fmla="*/ 1555875 h 5804025"/>
              <a:gd name="connsiteX120" fmla="*/ 1553495 w 2524502"/>
              <a:gd name="connsiteY120" fmla="*/ 1393857 h 5804025"/>
              <a:gd name="connsiteX121" fmla="*/ 1878538 w 2524502"/>
              <a:gd name="connsiteY121" fmla="*/ 1956591 h 5804025"/>
              <a:gd name="connsiteX122" fmla="*/ 1521873 w 2524502"/>
              <a:gd name="connsiteY122" fmla="*/ 1436381 h 5804025"/>
              <a:gd name="connsiteX123" fmla="*/ 1553495 w 2524502"/>
              <a:gd name="connsiteY123" fmla="*/ 1393857 h 5804025"/>
              <a:gd name="connsiteX124" fmla="*/ 346925 w 2524502"/>
              <a:gd name="connsiteY124" fmla="*/ 1366112 h 5804025"/>
              <a:gd name="connsiteX125" fmla="*/ 1002939 w 2524502"/>
              <a:gd name="connsiteY125" fmla="*/ 2071749 h 5804025"/>
              <a:gd name="connsiteX126" fmla="*/ 260249 w 2524502"/>
              <a:gd name="connsiteY126" fmla="*/ 1454667 h 5804025"/>
              <a:gd name="connsiteX127" fmla="*/ 346925 w 2524502"/>
              <a:gd name="connsiteY127" fmla="*/ 1366112 h 5804025"/>
              <a:gd name="connsiteX128" fmla="*/ 1713531 w 2524502"/>
              <a:gd name="connsiteY128" fmla="*/ 1145614 h 5804025"/>
              <a:gd name="connsiteX129" fmla="*/ 1926860 w 2524502"/>
              <a:gd name="connsiteY129" fmla="*/ 1683116 h 5804025"/>
              <a:gd name="connsiteX130" fmla="*/ 1687189 w 2524502"/>
              <a:gd name="connsiteY130" fmla="*/ 1166503 h 5804025"/>
              <a:gd name="connsiteX131" fmla="*/ 1713531 w 2524502"/>
              <a:gd name="connsiteY131" fmla="*/ 1145614 h 5804025"/>
              <a:gd name="connsiteX132" fmla="*/ 1869759 w 2524502"/>
              <a:gd name="connsiteY132" fmla="*/ 925380 h 5804025"/>
              <a:gd name="connsiteX133" fmla="*/ 2015796 w 2524502"/>
              <a:gd name="connsiteY133" fmla="*/ 1468129 h 5804025"/>
              <a:gd name="connsiteX134" fmla="*/ 1858831 w 2524502"/>
              <a:gd name="connsiteY134" fmla="*/ 933586 h 5804025"/>
              <a:gd name="connsiteX135" fmla="*/ 1869759 w 2524502"/>
              <a:gd name="connsiteY135" fmla="*/ 925380 h 5804025"/>
              <a:gd name="connsiteX136" fmla="*/ 563667 w 2524502"/>
              <a:gd name="connsiteY136" fmla="*/ 851001 h 5804025"/>
              <a:gd name="connsiteX137" fmla="*/ 1069104 w 2524502"/>
              <a:gd name="connsiteY137" fmla="*/ 1616288 h 5804025"/>
              <a:gd name="connsiteX138" fmla="*/ 514496 w 2524502"/>
              <a:gd name="connsiteY138" fmla="*/ 908830 h 5804025"/>
              <a:gd name="connsiteX139" fmla="*/ 563667 w 2524502"/>
              <a:gd name="connsiteY139" fmla="*/ 851001 h 5804025"/>
              <a:gd name="connsiteX140" fmla="*/ 2029966 w 2524502"/>
              <a:gd name="connsiteY140" fmla="*/ 768995 h 5804025"/>
              <a:gd name="connsiteX141" fmla="*/ 2084831 w 2524502"/>
              <a:gd name="connsiteY141" fmla="*/ 1272466 h 5804025"/>
              <a:gd name="connsiteX142" fmla="*/ 2020959 w 2524502"/>
              <a:gd name="connsiteY142" fmla="*/ 769701 h 5804025"/>
              <a:gd name="connsiteX143" fmla="*/ 2029966 w 2524502"/>
              <a:gd name="connsiteY143" fmla="*/ 768995 h 5804025"/>
              <a:gd name="connsiteX144" fmla="*/ 812521 w 2524502"/>
              <a:gd name="connsiteY144" fmla="*/ 513404 h 5804025"/>
              <a:gd name="connsiteX145" fmla="*/ 1144245 w 2524502"/>
              <a:gd name="connsiteY145" fmla="*/ 1244378 h 5804025"/>
              <a:gd name="connsiteX146" fmla="*/ 771560 w 2524502"/>
              <a:gd name="connsiteY146" fmla="*/ 541812 h 5804025"/>
              <a:gd name="connsiteX147" fmla="*/ 812521 w 2524502"/>
              <a:gd name="connsiteY147" fmla="*/ 513404 h 5804025"/>
              <a:gd name="connsiteX148" fmla="*/ 1055454 w 2524502"/>
              <a:gd name="connsiteY148" fmla="*/ 213896 h 5804025"/>
              <a:gd name="connsiteX149" fmla="*/ 1282539 w 2524502"/>
              <a:gd name="connsiteY149" fmla="*/ 952007 h 5804025"/>
              <a:gd name="connsiteX150" fmla="*/ 1038460 w 2524502"/>
              <a:gd name="connsiteY150" fmla="*/ 225056 h 5804025"/>
              <a:gd name="connsiteX151" fmla="*/ 1055454 w 2524502"/>
              <a:gd name="connsiteY151" fmla="*/ 213896 h 5804025"/>
              <a:gd name="connsiteX152" fmla="*/ 1304573 w 2524502"/>
              <a:gd name="connsiteY152" fmla="*/ 1222 h 5804025"/>
              <a:gd name="connsiteX153" fmla="*/ 1389887 w 2524502"/>
              <a:gd name="connsiteY153" fmla="*/ 685916 h 5804025"/>
              <a:gd name="connsiteX154" fmla="*/ 1290567 w 2524502"/>
              <a:gd name="connsiteY154" fmla="*/ 2181 h 5804025"/>
              <a:gd name="connsiteX155" fmla="*/ 1304573 w 2524502"/>
              <a:gd name="connsiteY155" fmla="*/ 1222 h 5804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524502" h="5804025">
                <a:moveTo>
                  <a:pt x="1389888" y="5118109"/>
                </a:moveTo>
                <a:cubicBezTo>
                  <a:pt x="1384268" y="5282658"/>
                  <a:pt x="1369166" y="5843286"/>
                  <a:pt x="1290568" y="5801844"/>
                </a:cubicBezTo>
                <a:cubicBezTo>
                  <a:pt x="1211971" y="5760404"/>
                  <a:pt x="1344256" y="5263524"/>
                  <a:pt x="1389888" y="5118109"/>
                </a:cubicBezTo>
                <a:close/>
                <a:moveTo>
                  <a:pt x="1282540" y="4852018"/>
                </a:moveTo>
                <a:cubicBezTo>
                  <a:pt x="1248476" y="5028319"/>
                  <a:pt x="1141900" y="5605009"/>
                  <a:pt x="1055455" y="5590129"/>
                </a:cubicBezTo>
                <a:cubicBezTo>
                  <a:pt x="1049692" y="5589136"/>
                  <a:pt x="1044019" y="5585515"/>
                  <a:pt x="1038461" y="5578970"/>
                </a:cubicBezTo>
                <a:cubicBezTo>
                  <a:pt x="949556" y="5474260"/>
                  <a:pt x="1200596" y="4989057"/>
                  <a:pt x="1282540" y="4852018"/>
                </a:cubicBezTo>
                <a:close/>
                <a:moveTo>
                  <a:pt x="1144246" y="4559647"/>
                </a:moveTo>
                <a:cubicBezTo>
                  <a:pt x="1088196" y="4732784"/>
                  <a:pt x="918431" y="5275447"/>
                  <a:pt x="812522" y="5290622"/>
                </a:cubicBezTo>
                <a:cubicBezTo>
                  <a:pt x="797393" y="5292789"/>
                  <a:pt x="783567" y="5284193"/>
                  <a:pt x="771561" y="5262215"/>
                </a:cubicBezTo>
                <a:cubicBezTo>
                  <a:pt x="675515" y="5086394"/>
                  <a:pt x="1030624" y="4670476"/>
                  <a:pt x="1144246" y="4559647"/>
                </a:cubicBezTo>
                <a:close/>
                <a:moveTo>
                  <a:pt x="2084832" y="4531560"/>
                </a:moveTo>
                <a:cubicBezTo>
                  <a:pt x="2081218" y="4652557"/>
                  <a:pt x="2071505" y="5064799"/>
                  <a:pt x="2020960" y="5034326"/>
                </a:cubicBezTo>
                <a:cubicBezTo>
                  <a:pt x="1970415" y="5003854"/>
                  <a:pt x="2055486" y="4638487"/>
                  <a:pt x="2084832" y="4531560"/>
                </a:cubicBezTo>
                <a:close/>
                <a:moveTo>
                  <a:pt x="2015797" y="4335897"/>
                </a:moveTo>
                <a:cubicBezTo>
                  <a:pt x="1993891" y="4465535"/>
                  <a:pt x="1925352" y="4889589"/>
                  <a:pt x="1869760" y="4878647"/>
                </a:cubicBezTo>
                <a:cubicBezTo>
                  <a:pt x="1866054" y="4877917"/>
                  <a:pt x="1862406" y="4875254"/>
                  <a:pt x="1858832" y="4870442"/>
                </a:cubicBezTo>
                <a:cubicBezTo>
                  <a:pt x="1801657" y="4793446"/>
                  <a:pt x="1963100" y="4436665"/>
                  <a:pt x="2015797" y="4335897"/>
                </a:cubicBezTo>
                <a:close/>
                <a:moveTo>
                  <a:pt x="1069105" y="4187737"/>
                </a:moveTo>
                <a:cubicBezTo>
                  <a:pt x="978164" y="4380747"/>
                  <a:pt x="700691" y="4988784"/>
                  <a:pt x="563668" y="4953024"/>
                </a:cubicBezTo>
                <a:cubicBezTo>
                  <a:pt x="544093" y="4947916"/>
                  <a:pt x="527385" y="4929670"/>
                  <a:pt x="514497" y="4895197"/>
                </a:cubicBezTo>
                <a:cubicBezTo>
                  <a:pt x="411387" y="4619414"/>
                  <a:pt x="911554" y="4270741"/>
                  <a:pt x="1069105" y="4187737"/>
                </a:cubicBezTo>
                <a:close/>
                <a:moveTo>
                  <a:pt x="1926861" y="4120910"/>
                </a:moveTo>
                <a:cubicBezTo>
                  <a:pt x="1890815" y="4248221"/>
                  <a:pt x="1781641" y="4647254"/>
                  <a:pt x="1713532" y="4658412"/>
                </a:cubicBezTo>
                <a:cubicBezTo>
                  <a:pt x="1703802" y="4660006"/>
                  <a:pt x="1694911" y="4653685"/>
                  <a:pt x="1687190" y="4637524"/>
                </a:cubicBezTo>
                <a:cubicBezTo>
                  <a:pt x="1625423" y="4508239"/>
                  <a:pt x="1853792" y="4202405"/>
                  <a:pt x="1926861" y="4120910"/>
                </a:cubicBezTo>
                <a:close/>
                <a:moveTo>
                  <a:pt x="2524502" y="3914459"/>
                </a:moveTo>
                <a:cubicBezTo>
                  <a:pt x="2522725" y="3990306"/>
                  <a:pt x="2517947" y="4248722"/>
                  <a:pt x="2493084" y="4229620"/>
                </a:cubicBezTo>
                <a:cubicBezTo>
                  <a:pt x="2468221" y="4210519"/>
                  <a:pt x="2510067" y="3981486"/>
                  <a:pt x="2524502" y="3914459"/>
                </a:cubicBezTo>
                <a:close/>
                <a:moveTo>
                  <a:pt x="1878538" y="3847436"/>
                </a:moveTo>
                <a:cubicBezTo>
                  <a:pt x="1820055" y="3989361"/>
                  <a:pt x="1641614" y="4436464"/>
                  <a:pt x="1553495" y="4410169"/>
                </a:cubicBezTo>
                <a:cubicBezTo>
                  <a:pt x="1540907" y="4406413"/>
                  <a:pt x="1530162" y="4392996"/>
                  <a:pt x="1521874" y="4367647"/>
                </a:cubicBezTo>
                <a:cubicBezTo>
                  <a:pt x="1455564" y="4164858"/>
                  <a:pt x="1777218" y="3908470"/>
                  <a:pt x="1878538" y="3847436"/>
                </a:cubicBezTo>
                <a:close/>
                <a:moveTo>
                  <a:pt x="2490544" y="3791806"/>
                </a:moveTo>
                <a:cubicBezTo>
                  <a:pt x="2479769" y="3873071"/>
                  <a:pt x="2446055" y="4138891"/>
                  <a:pt x="2418709" y="4132032"/>
                </a:cubicBezTo>
                <a:cubicBezTo>
                  <a:pt x="2416886" y="4131574"/>
                  <a:pt x="2415092" y="4129905"/>
                  <a:pt x="2413334" y="4126889"/>
                </a:cubicBezTo>
                <a:cubicBezTo>
                  <a:pt x="2385210" y="4078623"/>
                  <a:pt x="2464623" y="3854973"/>
                  <a:pt x="2490544" y="3791806"/>
                </a:cubicBezTo>
                <a:close/>
                <a:moveTo>
                  <a:pt x="1002940" y="3732276"/>
                </a:moveTo>
                <a:cubicBezTo>
                  <a:pt x="880308" y="3906474"/>
                  <a:pt x="521897" y="4430980"/>
                  <a:pt x="346926" y="4437915"/>
                </a:cubicBezTo>
                <a:cubicBezTo>
                  <a:pt x="306547" y="4439514"/>
                  <a:pt x="275938" y="4413552"/>
                  <a:pt x="260250" y="4349358"/>
                </a:cubicBezTo>
                <a:cubicBezTo>
                  <a:pt x="176577" y="4007003"/>
                  <a:pt x="807716" y="3775190"/>
                  <a:pt x="1002940" y="3732276"/>
                </a:cubicBezTo>
                <a:close/>
                <a:moveTo>
                  <a:pt x="2446797" y="3657041"/>
                </a:moveTo>
                <a:cubicBezTo>
                  <a:pt x="2429066" y="3736846"/>
                  <a:pt x="2375364" y="3986982"/>
                  <a:pt x="2341861" y="3993977"/>
                </a:cubicBezTo>
                <a:cubicBezTo>
                  <a:pt x="2337075" y="3994976"/>
                  <a:pt x="2332702" y="3991013"/>
                  <a:pt x="2328904" y="3980883"/>
                </a:cubicBezTo>
                <a:cubicBezTo>
                  <a:pt x="2298521" y="3899840"/>
                  <a:pt x="2410854" y="3708126"/>
                  <a:pt x="2446797" y="3657041"/>
                </a:cubicBezTo>
                <a:close/>
                <a:moveTo>
                  <a:pt x="1835988" y="3512525"/>
                </a:moveTo>
                <a:cubicBezTo>
                  <a:pt x="1757124" y="3640617"/>
                  <a:pt x="1526633" y="4026298"/>
                  <a:pt x="1414110" y="4031398"/>
                </a:cubicBezTo>
                <a:cubicBezTo>
                  <a:pt x="1388142" y="4032574"/>
                  <a:pt x="1368458" y="4013483"/>
                  <a:pt x="1358369" y="3966280"/>
                </a:cubicBezTo>
                <a:cubicBezTo>
                  <a:pt x="1304560" y="3714538"/>
                  <a:pt x="1710441" y="3544081"/>
                  <a:pt x="1835988" y="3512525"/>
                </a:cubicBezTo>
                <a:close/>
                <a:moveTo>
                  <a:pt x="2423027" y="3485612"/>
                </a:moveTo>
                <a:cubicBezTo>
                  <a:pt x="2394260" y="3574578"/>
                  <a:pt x="2306485" y="3854848"/>
                  <a:pt x="2263140" y="3838364"/>
                </a:cubicBezTo>
                <a:cubicBezTo>
                  <a:pt x="2256948" y="3836010"/>
                  <a:pt x="2251662" y="3827599"/>
                  <a:pt x="2247585" y="3811709"/>
                </a:cubicBezTo>
                <a:cubicBezTo>
                  <a:pt x="2214968" y="3684590"/>
                  <a:pt x="2373189" y="3523872"/>
                  <a:pt x="2423027" y="3485612"/>
                </a:cubicBezTo>
                <a:close/>
                <a:moveTo>
                  <a:pt x="566687" y="3366323"/>
                </a:moveTo>
                <a:cubicBezTo>
                  <a:pt x="714733" y="3371240"/>
                  <a:pt x="858467" y="3397290"/>
                  <a:pt x="935526" y="3418276"/>
                </a:cubicBezTo>
                <a:cubicBezTo>
                  <a:pt x="794056" y="3515724"/>
                  <a:pt x="399363" y="3798651"/>
                  <a:pt x="198690" y="3778449"/>
                </a:cubicBezTo>
                <a:cubicBezTo>
                  <a:pt x="131799" y="3771716"/>
                  <a:pt x="86466" y="3731302"/>
                  <a:pt x="79256" y="3639110"/>
                </a:cubicBezTo>
                <a:cubicBezTo>
                  <a:pt x="61229" y="3408632"/>
                  <a:pt x="319946" y="3358126"/>
                  <a:pt x="566687" y="3366323"/>
                </a:cubicBezTo>
                <a:close/>
                <a:moveTo>
                  <a:pt x="2402097" y="3275671"/>
                </a:moveTo>
                <a:cubicBezTo>
                  <a:pt x="2363304" y="3355966"/>
                  <a:pt x="2249926" y="3597733"/>
                  <a:pt x="2194577" y="3600929"/>
                </a:cubicBezTo>
                <a:cubicBezTo>
                  <a:pt x="2181804" y="3601666"/>
                  <a:pt x="2172121" y="3589699"/>
                  <a:pt x="2167158" y="3560110"/>
                </a:cubicBezTo>
                <a:cubicBezTo>
                  <a:pt x="2140690" y="3402304"/>
                  <a:pt x="2340341" y="3295452"/>
                  <a:pt x="2402097" y="3275671"/>
                </a:cubicBezTo>
                <a:close/>
                <a:moveTo>
                  <a:pt x="1555437" y="3243432"/>
                </a:moveTo>
                <a:cubicBezTo>
                  <a:pt x="1650644" y="3247047"/>
                  <a:pt x="1743078" y="3266202"/>
                  <a:pt x="1792635" y="3281634"/>
                </a:cubicBezTo>
                <a:cubicBezTo>
                  <a:pt x="1701656" y="3353289"/>
                  <a:pt x="1447832" y="3561332"/>
                  <a:pt x="1318780" y="3546477"/>
                </a:cubicBezTo>
                <a:cubicBezTo>
                  <a:pt x="1275763" y="3541526"/>
                  <a:pt x="1246610" y="3511809"/>
                  <a:pt x="1241973" y="3444018"/>
                </a:cubicBezTo>
                <a:cubicBezTo>
                  <a:pt x="1230380" y="3274542"/>
                  <a:pt x="1396759" y="3237404"/>
                  <a:pt x="1555437" y="3243432"/>
                </a:cubicBezTo>
                <a:close/>
                <a:moveTo>
                  <a:pt x="2264095" y="3106989"/>
                </a:moveTo>
                <a:cubicBezTo>
                  <a:pt x="2310927" y="3109255"/>
                  <a:pt x="2356395" y="3121262"/>
                  <a:pt x="2380772" y="3130936"/>
                </a:cubicBezTo>
                <a:cubicBezTo>
                  <a:pt x="2336020" y="3175853"/>
                  <a:pt x="2211165" y="3306266"/>
                  <a:pt x="2147685" y="3296954"/>
                </a:cubicBezTo>
                <a:cubicBezTo>
                  <a:pt x="2126525" y="3293851"/>
                  <a:pt x="2112184" y="3275222"/>
                  <a:pt x="2109903" y="3232727"/>
                </a:cubicBezTo>
                <a:cubicBezTo>
                  <a:pt x="2104201" y="3126490"/>
                  <a:pt x="2186042" y="3103210"/>
                  <a:pt x="2264095" y="3106989"/>
                </a:cubicBezTo>
                <a:close/>
                <a:moveTo>
                  <a:pt x="2164135" y="2790937"/>
                </a:moveTo>
                <a:cubicBezTo>
                  <a:pt x="2240948" y="2788343"/>
                  <a:pt x="2352148" y="2855247"/>
                  <a:pt x="2396681" y="2880452"/>
                </a:cubicBezTo>
                <a:cubicBezTo>
                  <a:pt x="2325270" y="2942129"/>
                  <a:pt x="2086168" y="3096323"/>
                  <a:pt x="2084837" y="2894684"/>
                </a:cubicBezTo>
                <a:cubicBezTo>
                  <a:pt x="2084338" y="2819071"/>
                  <a:pt x="2118047" y="2792494"/>
                  <a:pt x="2164135" y="2790937"/>
                </a:cubicBezTo>
                <a:close/>
                <a:moveTo>
                  <a:pt x="1352222" y="2739246"/>
                </a:moveTo>
                <a:cubicBezTo>
                  <a:pt x="1508379" y="2735108"/>
                  <a:pt x="1734444" y="2841838"/>
                  <a:pt x="1824977" y="2882046"/>
                </a:cubicBezTo>
                <a:cubicBezTo>
                  <a:pt x="1679803" y="2980437"/>
                  <a:pt x="1193720" y="3226417"/>
                  <a:pt x="1191015" y="2904750"/>
                </a:cubicBezTo>
                <a:cubicBezTo>
                  <a:pt x="1190000" y="2784126"/>
                  <a:pt x="1258528" y="2741730"/>
                  <a:pt x="1352222" y="2739246"/>
                </a:cubicBezTo>
                <a:close/>
                <a:moveTo>
                  <a:pt x="250692" y="2680658"/>
                </a:moveTo>
                <a:cubicBezTo>
                  <a:pt x="493513" y="2675030"/>
                  <a:pt x="845040" y="2820177"/>
                  <a:pt x="985817" y="2874858"/>
                </a:cubicBezTo>
                <a:cubicBezTo>
                  <a:pt x="760075" y="3008664"/>
                  <a:pt x="4223" y="3343185"/>
                  <a:pt x="17" y="2905735"/>
                </a:cubicBezTo>
                <a:cubicBezTo>
                  <a:pt x="-1560" y="2741693"/>
                  <a:pt x="104999" y="2684036"/>
                  <a:pt x="250692" y="2680658"/>
                </a:cubicBezTo>
                <a:close/>
                <a:moveTo>
                  <a:pt x="2147684" y="2488983"/>
                </a:moveTo>
                <a:cubicBezTo>
                  <a:pt x="2211164" y="2479672"/>
                  <a:pt x="2336020" y="2610084"/>
                  <a:pt x="2380771" y="2655002"/>
                </a:cubicBezTo>
                <a:cubicBezTo>
                  <a:pt x="2315767" y="2680798"/>
                  <a:pt x="2100779" y="2723190"/>
                  <a:pt x="2109903" y="2553210"/>
                </a:cubicBezTo>
                <a:cubicBezTo>
                  <a:pt x="2112184" y="2510716"/>
                  <a:pt x="2126524" y="2492087"/>
                  <a:pt x="2147684" y="2488983"/>
                </a:cubicBezTo>
                <a:close/>
                <a:moveTo>
                  <a:pt x="1318780" y="2257549"/>
                </a:moveTo>
                <a:cubicBezTo>
                  <a:pt x="1447831" y="2242695"/>
                  <a:pt x="1701656" y="2450737"/>
                  <a:pt x="1792634" y="2522394"/>
                </a:cubicBezTo>
                <a:cubicBezTo>
                  <a:pt x="1660483" y="2563546"/>
                  <a:pt x="1223424" y="2631171"/>
                  <a:pt x="1241972" y="2360008"/>
                </a:cubicBezTo>
                <a:cubicBezTo>
                  <a:pt x="1246609" y="2292219"/>
                  <a:pt x="1275762" y="2262501"/>
                  <a:pt x="1318780" y="2257549"/>
                </a:cubicBezTo>
                <a:close/>
                <a:moveTo>
                  <a:pt x="2194577" y="2185009"/>
                </a:moveTo>
                <a:cubicBezTo>
                  <a:pt x="2249926" y="2188204"/>
                  <a:pt x="2363304" y="2429972"/>
                  <a:pt x="2402097" y="2510266"/>
                </a:cubicBezTo>
                <a:cubicBezTo>
                  <a:pt x="2340341" y="2490485"/>
                  <a:pt x="2140689" y="2383633"/>
                  <a:pt x="2167158" y="2225827"/>
                </a:cubicBezTo>
                <a:cubicBezTo>
                  <a:pt x="2172121" y="2196239"/>
                  <a:pt x="2181803" y="2184272"/>
                  <a:pt x="2194577" y="2185009"/>
                </a:cubicBezTo>
                <a:close/>
                <a:moveTo>
                  <a:pt x="198689" y="2025576"/>
                </a:moveTo>
                <a:cubicBezTo>
                  <a:pt x="399362" y="2005375"/>
                  <a:pt x="794055" y="2288301"/>
                  <a:pt x="935525" y="2385750"/>
                </a:cubicBezTo>
                <a:cubicBezTo>
                  <a:pt x="730033" y="2441715"/>
                  <a:pt x="50412" y="2533682"/>
                  <a:pt x="79255" y="2164915"/>
                </a:cubicBezTo>
                <a:cubicBezTo>
                  <a:pt x="86465" y="2072725"/>
                  <a:pt x="131798" y="2032309"/>
                  <a:pt x="198689" y="2025576"/>
                </a:cubicBezTo>
                <a:close/>
                <a:moveTo>
                  <a:pt x="2263140" y="1947573"/>
                </a:moveTo>
                <a:cubicBezTo>
                  <a:pt x="2306485" y="1931090"/>
                  <a:pt x="2394259" y="2211360"/>
                  <a:pt x="2423027" y="2300325"/>
                </a:cubicBezTo>
                <a:cubicBezTo>
                  <a:pt x="2373188" y="2262066"/>
                  <a:pt x="2214968" y="2101348"/>
                  <a:pt x="2247585" y="1974229"/>
                </a:cubicBezTo>
                <a:cubicBezTo>
                  <a:pt x="2251662" y="1958339"/>
                  <a:pt x="2256948" y="1949927"/>
                  <a:pt x="2263140" y="1947573"/>
                </a:cubicBezTo>
                <a:close/>
                <a:moveTo>
                  <a:pt x="2341861" y="1791960"/>
                </a:moveTo>
                <a:cubicBezTo>
                  <a:pt x="2375364" y="1798955"/>
                  <a:pt x="2429066" y="2049092"/>
                  <a:pt x="2446797" y="2128896"/>
                </a:cubicBezTo>
                <a:cubicBezTo>
                  <a:pt x="2410854" y="2077811"/>
                  <a:pt x="2298521" y="1886097"/>
                  <a:pt x="2328903" y="1805055"/>
                </a:cubicBezTo>
                <a:cubicBezTo>
                  <a:pt x="2332701" y="1794924"/>
                  <a:pt x="2337075" y="1790961"/>
                  <a:pt x="2341861" y="1791960"/>
                </a:cubicBezTo>
                <a:close/>
                <a:moveTo>
                  <a:pt x="1414109" y="1772630"/>
                </a:moveTo>
                <a:cubicBezTo>
                  <a:pt x="1526632" y="1777728"/>
                  <a:pt x="1757123" y="2163411"/>
                  <a:pt x="1835987" y="2291502"/>
                </a:cubicBezTo>
                <a:cubicBezTo>
                  <a:pt x="1710440" y="2259946"/>
                  <a:pt x="1304559" y="2089489"/>
                  <a:pt x="1358368" y="1837747"/>
                </a:cubicBezTo>
                <a:cubicBezTo>
                  <a:pt x="1368457" y="1790545"/>
                  <a:pt x="1388142" y="1771454"/>
                  <a:pt x="1414109" y="1772630"/>
                </a:cubicBezTo>
                <a:close/>
                <a:moveTo>
                  <a:pt x="2418709" y="1653905"/>
                </a:moveTo>
                <a:cubicBezTo>
                  <a:pt x="2446055" y="1647047"/>
                  <a:pt x="2479768" y="1912867"/>
                  <a:pt x="2490544" y="1994131"/>
                </a:cubicBezTo>
                <a:cubicBezTo>
                  <a:pt x="2464622" y="1930965"/>
                  <a:pt x="2385209" y="1707314"/>
                  <a:pt x="2413333" y="1659049"/>
                </a:cubicBezTo>
                <a:cubicBezTo>
                  <a:pt x="2415091" y="1656033"/>
                  <a:pt x="2416886" y="1654363"/>
                  <a:pt x="2418709" y="1653905"/>
                </a:cubicBezTo>
                <a:close/>
                <a:moveTo>
                  <a:pt x="2497514" y="1555875"/>
                </a:moveTo>
                <a:cubicBezTo>
                  <a:pt x="2518532" y="1568804"/>
                  <a:pt x="2522835" y="1800372"/>
                  <a:pt x="2524502" y="1871478"/>
                </a:cubicBezTo>
                <a:cubicBezTo>
                  <a:pt x="2510067" y="1804452"/>
                  <a:pt x="2468221" y="1575419"/>
                  <a:pt x="2493084" y="1556317"/>
                </a:cubicBezTo>
                <a:cubicBezTo>
                  <a:pt x="2494638" y="1555123"/>
                  <a:pt x="2496113" y="1555013"/>
                  <a:pt x="2497514" y="1555875"/>
                </a:cubicBezTo>
                <a:close/>
                <a:moveTo>
                  <a:pt x="1553495" y="1393857"/>
                </a:moveTo>
                <a:cubicBezTo>
                  <a:pt x="1641613" y="1367563"/>
                  <a:pt x="1820054" y="1814667"/>
                  <a:pt x="1878538" y="1956591"/>
                </a:cubicBezTo>
                <a:cubicBezTo>
                  <a:pt x="1777218" y="1895556"/>
                  <a:pt x="1455564" y="1639170"/>
                  <a:pt x="1521873" y="1436381"/>
                </a:cubicBezTo>
                <a:cubicBezTo>
                  <a:pt x="1530161" y="1411032"/>
                  <a:pt x="1540906" y="1397613"/>
                  <a:pt x="1553495" y="1393857"/>
                </a:cubicBezTo>
                <a:close/>
                <a:moveTo>
                  <a:pt x="346925" y="1366112"/>
                </a:moveTo>
                <a:cubicBezTo>
                  <a:pt x="521896" y="1373045"/>
                  <a:pt x="880307" y="1897552"/>
                  <a:pt x="1002939" y="2071749"/>
                </a:cubicBezTo>
                <a:cubicBezTo>
                  <a:pt x="807715" y="2028835"/>
                  <a:pt x="176576" y="1797023"/>
                  <a:pt x="260249" y="1454667"/>
                </a:cubicBezTo>
                <a:cubicBezTo>
                  <a:pt x="275937" y="1390475"/>
                  <a:pt x="306546" y="1364512"/>
                  <a:pt x="346925" y="1366112"/>
                </a:cubicBezTo>
                <a:close/>
                <a:moveTo>
                  <a:pt x="1713531" y="1145614"/>
                </a:moveTo>
                <a:cubicBezTo>
                  <a:pt x="1781641" y="1156773"/>
                  <a:pt x="1890815" y="1555807"/>
                  <a:pt x="1926860" y="1683116"/>
                </a:cubicBezTo>
                <a:cubicBezTo>
                  <a:pt x="1853791" y="1601621"/>
                  <a:pt x="1625423" y="1295787"/>
                  <a:pt x="1687189" y="1166503"/>
                </a:cubicBezTo>
                <a:cubicBezTo>
                  <a:pt x="1694910" y="1150341"/>
                  <a:pt x="1703802" y="1144020"/>
                  <a:pt x="1713531" y="1145614"/>
                </a:cubicBezTo>
                <a:close/>
                <a:moveTo>
                  <a:pt x="1869759" y="925380"/>
                </a:moveTo>
                <a:cubicBezTo>
                  <a:pt x="1925352" y="914439"/>
                  <a:pt x="1993890" y="1338493"/>
                  <a:pt x="2015796" y="1468129"/>
                </a:cubicBezTo>
                <a:cubicBezTo>
                  <a:pt x="1963099" y="1367363"/>
                  <a:pt x="1801656" y="1010581"/>
                  <a:pt x="1858831" y="933586"/>
                </a:cubicBezTo>
                <a:cubicBezTo>
                  <a:pt x="1862405" y="928774"/>
                  <a:pt x="1866054" y="926110"/>
                  <a:pt x="1869759" y="925380"/>
                </a:cubicBezTo>
                <a:close/>
                <a:moveTo>
                  <a:pt x="563667" y="851001"/>
                </a:moveTo>
                <a:cubicBezTo>
                  <a:pt x="700690" y="815243"/>
                  <a:pt x="978163" y="1423279"/>
                  <a:pt x="1069104" y="1616288"/>
                </a:cubicBezTo>
                <a:cubicBezTo>
                  <a:pt x="911553" y="1533285"/>
                  <a:pt x="411386" y="1184612"/>
                  <a:pt x="514496" y="908830"/>
                </a:cubicBezTo>
                <a:cubicBezTo>
                  <a:pt x="527384" y="874357"/>
                  <a:pt x="544092" y="856109"/>
                  <a:pt x="563667" y="851001"/>
                </a:cubicBezTo>
                <a:close/>
                <a:moveTo>
                  <a:pt x="2029966" y="768995"/>
                </a:moveTo>
                <a:cubicBezTo>
                  <a:pt x="2072695" y="789620"/>
                  <a:pt x="2081443" y="1159033"/>
                  <a:pt x="2084831" y="1272466"/>
                </a:cubicBezTo>
                <a:cubicBezTo>
                  <a:pt x="2055486" y="1165541"/>
                  <a:pt x="1970414" y="800174"/>
                  <a:pt x="2020959" y="769701"/>
                </a:cubicBezTo>
                <a:cubicBezTo>
                  <a:pt x="2024119" y="767796"/>
                  <a:pt x="2027118" y="767621"/>
                  <a:pt x="2029966" y="768995"/>
                </a:cubicBezTo>
                <a:close/>
                <a:moveTo>
                  <a:pt x="812521" y="513404"/>
                </a:moveTo>
                <a:cubicBezTo>
                  <a:pt x="918430" y="528578"/>
                  <a:pt x="1088195" y="1071243"/>
                  <a:pt x="1144245" y="1244378"/>
                </a:cubicBezTo>
                <a:cubicBezTo>
                  <a:pt x="1030623" y="1133549"/>
                  <a:pt x="675514" y="717631"/>
                  <a:pt x="771560" y="541812"/>
                </a:cubicBezTo>
                <a:cubicBezTo>
                  <a:pt x="783566" y="519832"/>
                  <a:pt x="797392" y="511236"/>
                  <a:pt x="812521" y="513404"/>
                </a:cubicBezTo>
                <a:close/>
                <a:moveTo>
                  <a:pt x="1055454" y="213896"/>
                </a:moveTo>
                <a:cubicBezTo>
                  <a:pt x="1141899" y="199017"/>
                  <a:pt x="1248475" y="775708"/>
                  <a:pt x="1282539" y="952007"/>
                </a:cubicBezTo>
                <a:cubicBezTo>
                  <a:pt x="1200595" y="814970"/>
                  <a:pt x="949555" y="329765"/>
                  <a:pt x="1038460" y="225056"/>
                </a:cubicBezTo>
                <a:cubicBezTo>
                  <a:pt x="1044018" y="218512"/>
                  <a:pt x="1049691" y="214889"/>
                  <a:pt x="1055454" y="213896"/>
                </a:cubicBezTo>
                <a:close/>
                <a:moveTo>
                  <a:pt x="1304573" y="1222"/>
                </a:moveTo>
                <a:cubicBezTo>
                  <a:pt x="1371016" y="29270"/>
                  <a:pt x="1384618" y="531652"/>
                  <a:pt x="1389887" y="685916"/>
                </a:cubicBezTo>
                <a:cubicBezTo>
                  <a:pt x="1344255" y="540503"/>
                  <a:pt x="1211970" y="43623"/>
                  <a:pt x="1290567" y="2181"/>
                </a:cubicBezTo>
                <a:cubicBezTo>
                  <a:pt x="1295480" y="-409"/>
                  <a:pt x="1300144" y="-646"/>
                  <a:pt x="1304573" y="1222"/>
                </a:cubicBezTo>
                <a:close/>
              </a:path>
            </a:pathLst>
          </a:custGeom>
          <a:gradFill>
            <a:gsLst>
              <a:gs pos="62916">
                <a:srgbClr val="C00000"/>
              </a:gs>
              <a:gs pos="57000">
                <a:srgbClr val="D0129E"/>
              </a:gs>
              <a:gs pos="86000">
                <a:srgbClr val="8A005F">
                  <a:lumMod val="73000"/>
                </a:srgbClr>
              </a:gs>
              <a:gs pos="2083">
                <a:schemeClr val="tx1"/>
              </a:gs>
              <a:gs pos="46000">
                <a:srgbClr val="D0129E">
                  <a:lumMod val="56000"/>
                  <a:lumOff val="44000"/>
                </a:srgbClr>
              </a:gs>
            </a:gsLst>
            <a:path path="circle">
              <a:fillToRect l="50000" t="50000" r="50000" b="50000"/>
            </a:path>
          </a:gradFill>
          <a:ln w="254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4792" y="5717006"/>
            <a:ext cx="917706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8A005F">
                  <a:lumMod val="73000"/>
                </a:srgbClr>
              </a:gs>
              <a:gs pos="38000">
                <a:srgbClr val="FF66FF"/>
              </a:gs>
              <a:gs pos="45000">
                <a:srgbClr val="FF0000">
                  <a:lumMod val="69000"/>
                  <a:lumOff val="31000"/>
                </a:srgbClr>
              </a:gs>
              <a:gs pos="57000">
                <a:srgbClr val="D0129E">
                  <a:lumMod val="64000"/>
                </a:srgbClr>
              </a:gs>
              <a:gs pos="77000">
                <a:srgbClr val="CC0066">
                  <a:lumMod val="0"/>
                </a:srgbClr>
              </a:gs>
              <a:gs pos="28000">
                <a:srgbClr val="FFFF00">
                  <a:lumMod val="63000"/>
                  <a:lumOff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>
            <a:off x="-3567" y="-1"/>
            <a:ext cx="917706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8A005F">
                  <a:lumMod val="73000"/>
                </a:srgbClr>
              </a:gs>
              <a:gs pos="38000">
                <a:srgbClr val="FF66FF"/>
              </a:gs>
              <a:gs pos="45000">
                <a:srgbClr val="FF0000">
                  <a:lumMod val="69000"/>
                  <a:lumOff val="31000"/>
                </a:srgbClr>
              </a:gs>
              <a:gs pos="57000">
                <a:srgbClr val="D0129E">
                  <a:lumMod val="64000"/>
                </a:srgbClr>
              </a:gs>
              <a:gs pos="77000">
                <a:srgbClr val="CC0066">
                  <a:lumMod val="0"/>
                </a:srgbClr>
              </a:gs>
              <a:gs pos="28000">
                <a:srgbClr val="FFFF00">
                  <a:lumMod val="63000"/>
                  <a:lumOff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72574" y="6746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8723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 flipH="1">
            <a:off x="4540907" y="10167"/>
            <a:ext cx="4594188" cy="6866399"/>
          </a:xfrm>
          <a:prstGeom prst="rect">
            <a:avLst/>
          </a:prstGeom>
          <a:gradFill flip="none" rotWithShape="1">
            <a:gsLst>
              <a:gs pos="35000">
                <a:srgbClr val="008000">
                  <a:lumMod val="49000"/>
                </a:srgbClr>
              </a:gs>
              <a:gs pos="0">
                <a:srgbClr val="99FF33">
                  <a:lumMod val="57000"/>
                </a:srgbClr>
              </a:gs>
              <a:gs pos="77000">
                <a:schemeClr val="accent3">
                  <a:lumMod val="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976" y="10167"/>
            <a:ext cx="4594188" cy="6866399"/>
          </a:xfrm>
          <a:prstGeom prst="rect">
            <a:avLst/>
          </a:prstGeom>
          <a:gradFill flip="none" rotWithShape="1">
            <a:gsLst>
              <a:gs pos="35000">
                <a:srgbClr val="008000">
                  <a:lumMod val="49000"/>
                </a:srgbClr>
              </a:gs>
              <a:gs pos="0">
                <a:srgbClr val="99FF33">
                  <a:lumMod val="57000"/>
                </a:srgbClr>
              </a:gs>
              <a:gs pos="77000">
                <a:schemeClr val="accent3">
                  <a:lumMod val="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apositiva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094" y="-9343"/>
            <a:ext cx="917509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8"/>
          <p:cNvSpPr/>
          <p:nvPr/>
        </p:nvSpPr>
        <p:spPr>
          <a:xfrm rot="20645858">
            <a:off x="5426465" y="641104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Forma libre 18"/>
          <p:cNvSpPr/>
          <p:nvPr/>
        </p:nvSpPr>
        <p:spPr>
          <a:xfrm rot="954142" flipH="1">
            <a:off x="-46143" y="660621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5" name="4 Forma libre"/>
          <p:cNvSpPr/>
          <p:nvPr/>
        </p:nvSpPr>
        <p:spPr>
          <a:xfrm>
            <a:off x="-14792" y="14139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0">
                <a:srgbClr val="F2C1D6"/>
              </a:gs>
              <a:gs pos="52000">
                <a:srgbClr val="F2448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Forma libre 18"/>
          <p:cNvSpPr/>
          <p:nvPr/>
        </p:nvSpPr>
        <p:spPr>
          <a:xfrm rot="20645858">
            <a:off x="5426465" y="2414335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Forma libre 18"/>
          <p:cNvSpPr/>
          <p:nvPr/>
        </p:nvSpPr>
        <p:spPr>
          <a:xfrm rot="20645858">
            <a:off x="5426465" y="4190997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0" name="Forma libre 18"/>
          <p:cNvSpPr/>
          <p:nvPr/>
        </p:nvSpPr>
        <p:spPr>
          <a:xfrm rot="954142" flipH="1">
            <a:off x="-46143" y="2387724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1" name="Forma libre 18"/>
          <p:cNvSpPr/>
          <p:nvPr/>
        </p:nvSpPr>
        <p:spPr>
          <a:xfrm rot="954142" flipH="1">
            <a:off x="-118150" y="4190997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6" name="5 Forma libre"/>
          <p:cNvSpPr/>
          <p:nvPr/>
        </p:nvSpPr>
        <p:spPr>
          <a:xfrm rot="10800000">
            <a:off x="0" y="5717006"/>
            <a:ext cx="9158792" cy="114099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0">
                <a:srgbClr val="F2C1D6"/>
              </a:gs>
              <a:gs pos="52000">
                <a:srgbClr val="F2448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8029" y="-9343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8697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5"/>
          <p:cNvSpPr/>
          <p:nvPr/>
        </p:nvSpPr>
        <p:spPr>
          <a:xfrm flipH="1">
            <a:off x="6548458" y="4130336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67000">
                <a:schemeClr val="tx1">
                  <a:alpha val="86000"/>
                </a:schemeClr>
              </a:gs>
              <a:gs pos="79000">
                <a:schemeClr val="accent1">
                  <a:lumMod val="60000"/>
                  <a:lumOff val="40000"/>
                  <a:alpha val="76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25"/>
          <p:cNvSpPr/>
          <p:nvPr/>
        </p:nvSpPr>
        <p:spPr>
          <a:xfrm flipH="1">
            <a:off x="4572000" y="3337861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67000">
                <a:schemeClr val="tx1">
                  <a:alpha val="86000"/>
                </a:schemeClr>
              </a:gs>
              <a:gs pos="79000">
                <a:schemeClr val="accent1">
                  <a:lumMod val="60000"/>
                  <a:lumOff val="40000"/>
                  <a:alpha val="76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5"/>
          <p:cNvSpPr/>
          <p:nvPr/>
        </p:nvSpPr>
        <p:spPr>
          <a:xfrm>
            <a:off x="2232248" y="3337861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67000">
                <a:schemeClr val="tx1">
                  <a:alpha val="86000"/>
                </a:schemeClr>
              </a:gs>
              <a:gs pos="79000">
                <a:schemeClr val="accent1">
                  <a:lumMod val="60000"/>
                  <a:lumOff val="40000"/>
                  <a:alpha val="76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5"/>
          <p:cNvSpPr/>
          <p:nvPr/>
        </p:nvSpPr>
        <p:spPr>
          <a:xfrm>
            <a:off x="339652" y="4134707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67000">
                <a:schemeClr val="tx1">
                  <a:alpha val="86000"/>
                </a:schemeClr>
              </a:gs>
              <a:gs pos="79000">
                <a:schemeClr val="accent1">
                  <a:lumMod val="60000"/>
                  <a:lumOff val="40000"/>
                  <a:alpha val="76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5"/>
          <p:cNvSpPr/>
          <p:nvPr/>
        </p:nvSpPr>
        <p:spPr>
          <a:xfrm rot="10800000">
            <a:off x="4572000" y="1327997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67000">
                <a:schemeClr val="tx1">
                  <a:alpha val="86000"/>
                </a:schemeClr>
              </a:gs>
              <a:gs pos="79000">
                <a:schemeClr val="accent1">
                  <a:lumMod val="60000"/>
                  <a:lumOff val="40000"/>
                  <a:alpha val="76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5"/>
          <p:cNvSpPr/>
          <p:nvPr/>
        </p:nvSpPr>
        <p:spPr>
          <a:xfrm rot="10800000">
            <a:off x="6548458" y="520952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67000">
                <a:schemeClr val="tx1">
                  <a:alpha val="86000"/>
                </a:schemeClr>
              </a:gs>
              <a:gs pos="79000">
                <a:schemeClr val="accent1">
                  <a:lumMod val="60000"/>
                  <a:lumOff val="40000"/>
                  <a:alpha val="76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5"/>
          <p:cNvSpPr/>
          <p:nvPr/>
        </p:nvSpPr>
        <p:spPr>
          <a:xfrm rot="10800000" flipH="1">
            <a:off x="2208359" y="1335475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67000">
                <a:schemeClr val="tx1">
                  <a:alpha val="86000"/>
                </a:schemeClr>
              </a:gs>
              <a:gs pos="79000">
                <a:schemeClr val="accent1">
                  <a:lumMod val="60000"/>
                  <a:lumOff val="40000"/>
                  <a:alpha val="76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5"/>
          <p:cNvSpPr/>
          <p:nvPr/>
        </p:nvSpPr>
        <p:spPr>
          <a:xfrm rot="10800000" flipH="1">
            <a:off x="179512" y="535713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67000">
                <a:schemeClr val="tx1">
                  <a:alpha val="86000"/>
                </a:schemeClr>
              </a:gs>
              <a:gs pos="79000">
                <a:schemeClr val="accent1">
                  <a:lumMod val="60000"/>
                  <a:lumOff val="40000"/>
                  <a:alpha val="76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4792" y="1"/>
            <a:ext cx="9158792" cy="115513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>
                  <a:lumMod val="53000"/>
                  <a:lumOff val="47000"/>
                </a:srgbClr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0" y="5717007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>
                  <a:lumMod val="53000"/>
                  <a:lumOff val="47000"/>
                </a:srgbClr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90850" y="-8131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252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15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74136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rma libre 4"/>
          <p:cNvSpPr/>
          <p:nvPr/>
        </p:nvSpPr>
        <p:spPr>
          <a:xfrm rot="19404323" flipH="1">
            <a:off x="3339453" y="1066381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rgbClr val="FF9900"/>
              </a:gs>
              <a:gs pos="34000">
                <a:srgbClr val="FF0066"/>
              </a:gs>
              <a:gs pos="61000">
                <a:srgbClr val="00B050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Forma libre 4"/>
          <p:cNvSpPr/>
          <p:nvPr/>
        </p:nvSpPr>
        <p:spPr>
          <a:xfrm rot="19404323" flipH="1">
            <a:off x="2443786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rgbClr val="FF9900"/>
              </a:gs>
              <a:gs pos="34000">
                <a:srgbClr val="FF0066"/>
              </a:gs>
              <a:gs pos="61000">
                <a:srgbClr val="00B050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4"/>
          <p:cNvSpPr/>
          <p:nvPr/>
        </p:nvSpPr>
        <p:spPr>
          <a:xfrm rot="2195677">
            <a:off x="5091112" y="1045514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rgbClr val="FF9900"/>
              </a:gs>
              <a:gs pos="34000">
                <a:srgbClr val="FF0066"/>
              </a:gs>
              <a:gs pos="61000">
                <a:srgbClr val="00B050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Forma libre 4"/>
          <p:cNvSpPr/>
          <p:nvPr/>
        </p:nvSpPr>
        <p:spPr>
          <a:xfrm rot="19404323" flipH="1">
            <a:off x="1331539" y="-79157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rgbClr val="FF9900"/>
              </a:gs>
              <a:gs pos="34000">
                <a:srgbClr val="FF0066"/>
              </a:gs>
              <a:gs pos="61000">
                <a:srgbClr val="00B050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orma libre 4"/>
          <p:cNvSpPr/>
          <p:nvPr/>
        </p:nvSpPr>
        <p:spPr>
          <a:xfrm rot="1907945">
            <a:off x="5680784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rgbClr val="FF9900"/>
              </a:gs>
              <a:gs pos="34000">
                <a:srgbClr val="FF0066"/>
              </a:gs>
              <a:gs pos="61000">
                <a:srgbClr val="00B050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orma libre 4"/>
          <p:cNvSpPr/>
          <p:nvPr/>
        </p:nvSpPr>
        <p:spPr>
          <a:xfrm rot="2195677">
            <a:off x="6412963" y="-732146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rgbClr val="FF9900"/>
              </a:gs>
              <a:gs pos="34000">
                <a:srgbClr val="FF0066"/>
              </a:gs>
              <a:gs pos="61000">
                <a:srgbClr val="00B050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190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4"/>
          <p:cNvSpPr/>
          <p:nvPr/>
        </p:nvSpPr>
        <p:spPr>
          <a:xfrm rot="13065422">
            <a:off x="3325985" y="3302843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rgbClr val="FF9900"/>
              </a:gs>
              <a:gs pos="34000">
                <a:srgbClr val="FF0066"/>
              </a:gs>
              <a:gs pos="61000">
                <a:srgbClr val="00B050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 rot="12893889">
            <a:off x="2443786" y="34139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rgbClr val="FF9900"/>
              </a:gs>
              <a:gs pos="34000">
                <a:srgbClr val="FF0066"/>
              </a:gs>
              <a:gs pos="61000">
                <a:srgbClr val="00B050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4"/>
          <p:cNvSpPr/>
          <p:nvPr/>
        </p:nvSpPr>
        <p:spPr>
          <a:xfrm rot="13079256">
            <a:off x="1359350" y="345134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rgbClr val="FF9900"/>
              </a:gs>
              <a:gs pos="34000">
                <a:srgbClr val="FF0066"/>
              </a:gs>
              <a:gs pos="61000">
                <a:srgbClr val="00B050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4"/>
          <p:cNvSpPr/>
          <p:nvPr/>
        </p:nvSpPr>
        <p:spPr>
          <a:xfrm rot="8894070" flipH="1">
            <a:off x="5058710" y="3346118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rgbClr val="FF9900"/>
              </a:gs>
              <a:gs pos="34000">
                <a:srgbClr val="FF0066"/>
              </a:gs>
              <a:gs pos="61000">
                <a:srgbClr val="00B050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4"/>
          <p:cNvSpPr/>
          <p:nvPr/>
        </p:nvSpPr>
        <p:spPr>
          <a:xfrm rot="8688495" flipH="1">
            <a:off x="5762498" y="3411470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rgbClr val="FF9900"/>
              </a:gs>
              <a:gs pos="34000">
                <a:srgbClr val="FF0066"/>
              </a:gs>
              <a:gs pos="61000">
                <a:srgbClr val="00B050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4"/>
          <p:cNvSpPr/>
          <p:nvPr/>
        </p:nvSpPr>
        <p:spPr>
          <a:xfrm rot="8583633" flipH="1">
            <a:off x="6344863" y="3410223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rgbClr val="FF9900"/>
              </a:gs>
              <a:gs pos="34000">
                <a:srgbClr val="FF0066"/>
              </a:gs>
              <a:gs pos="61000">
                <a:srgbClr val="00B050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FF0000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Forma libre"/>
          <p:cNvSpPr/>
          <p:nvPr/>
        </p:nvSpPr>
        <p:spPr>
          <a:xfrm rot="10800000">
            <a:off x="-42989" y="5655434"/>
            <a:ext cx="9229978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FF0000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401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4" dur="3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2" grpId="0" animBg="1"/>
      <p:bldP spid="2" grpId="1" animBg="1"/>
      <p:bldP spid="2" grpId="2" animBg="1"/>
      <p:bldP spid="6" grpId="0" animBg="1"/>
      <p:bldP spid="6" grpId="1" animBg="1"/>
      <p:bldP spid="6" grpId="2" animBg="1"/>
      <p:bldP spid="5" grpId="0" animBg="1"/>
      <p:bldP spid="5" grpId="1" animBg="1"/>
      <p:bldP spid="5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76 Rectángulo"/>
          <p:cNvSpPr/>
          <p:nvPr/>
        </p:nvSpPr>
        <p:spPr>
          <a:xfrm>
            <a:off x="20976" y="10167"/>
            <a:ext cx="4594188" cy="6866399"/>
          </a:xfrm>
          <a:prstGeom prst="rect">
            <a:avLst/>
          </a:prstGeom>
          <a:gradFill flip="none" rotWithShape="1">
            <a:gsLst>
              <a:gs pos="35000">
                <a:srgbClr val="008000">
                  <a:lumMod val="49000"/>
                </a:srgbClr>
              </a:gs>
              <a:gs pos="0">
                <a:srgbClr val="99FF33">
                  <a:lumMod val="57000"/>
                </a:srgbClr>
              </a:gs>
              <a:gs pos="77000">
                <a:schemeClr val="accent3">
                  <a:lumMod val="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2" name="141 Rectángulo"/>
          <p:cNvSpPr/>
          <p:nvPr/>
        </p:nvSpPr>
        <p:spPr>
          <a:xfrm flipH="1">
            <a:off x="4547449" y="-8399"/>
            <a:ext cx="4594188" cy="6866399"/>
          </a:xfrm>
          <a:prstGeom prst="rect">
            <a:avLst/>
          </a:prstGeom>
          <a:gradFill flip="none" rotWithShape="1">
            <a:gsLst>
              <a:gs pos="35000">
                <a:srgbClr val="008000">
                  <a:lumMod val="49000"/>
                </a:srgbClr>
              </a:gs>
              <a:gs pos="0">
                <a:srgbClr val="99FF33">
                  <a:lumMod val="57000"/>
                </a:srgbClr>
              </a:gs>
              <a:gs pos="77000">
                <a:schemeClr val="accent3">
                  <a:lumMod val="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8" name="77 Imagen" descr="Diapositiva1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0" name="59 Grupo"/>
          <p:cNvGrpSpPr/>
          <p:nvPr/>
        </p:nvGrpSpPr>
        <p:grpSpPr>
          <a:xfrm rot="20245633" flipH="1">
            <a:off x="5953287" y="3336978"/>
            <a:ext cx="3343714" cy="1938829"/>
            <a:chOff x="773385" y="829408"/>
            <a:chExt cx="7595156" cy="4474390"/>
          </a:xfrm>
        </p:grpSpPr>
        <p:sp>
          <p:nvSpPr>
            <p:cNvPr id="61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2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3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4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5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6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7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68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00B050">
                    <a:lumMod val="54000"/>
                  </a:srgbClr>
                </a:gs>
                <a:gs pos="34000">
                  <a:srgbClr val="FFC000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79" name="78 Grupo"/>
          <p:cNvGrpSpPr/>
          <p:nvPr/>
        </p:nvGrpSpPr>
        <p:grpSpPr>
          <a:xfrm rot="20245633" flipH="1">
            <a:off x="5954334" y="1099602"/>
            <a:ext cx="3343714" cy="1944273"/>
            <a:chOff x="773385" y="829408"/>
            <a:chExt cx="7595156" cy="4474390"/>
          </a:xfrm>
        </p:grpSpPr>
        <p:sp>
          <p:nvSpPr>
            <p:cNvPr id="80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1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2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3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4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5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6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7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00B050">
                    <a:lumMod val="54000"/>
                  </a:srgbClr>
                </a:gs>
                <a:gs pos="34000">
                  <a:srgbClr val="FFC000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88" name="87 Grupo"/>
          <p:cNvGrpSpPr/>
          <p:nvPr/>
        </p:nvGrpSpPr>
        <p:grpSpPr>
          <a:xfrm rot="20245633" flipH="1">
            <a:off x="5993563" y="2150699"/>
            <a:ext cx="3343714" cy="1851006"/>
            <a:chOff x="773385" y="829408"/>
            <a:chExt cx="7595156" cy="4474390"/>
          </a:xfrm>
        </p:grpSpPr>
        <p:sp>
          <p:nvSpPr>
            <p:cNvPr id="89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0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1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2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3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4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5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6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00B050">
                    <a:lumMod val="54000"/>
                  </a:srgbClr>
                </a:gs>
                <a:gs pos="34000">
                  <a:srgbClr val="FFC000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97" name="96 Grupo"/>
          <p:cNvGrpSpPr/>
          <p:nvPr/>
        </p:nvGrpSpPr>
        <p:grpSpPr>
          <a:xfrm rot="20245633" flipH="1">
            <a:off x="5920730" y="4476823"/>
            <a:ext cx="3343714" cy="1769187"/>
            <a:chOff x="773385" y="829408"/>
            <a:chExt cx="7595156" cy="4474390"/>
          </a:xfrm>
        </p:grpSpPr>
        <p:sp>
          <p:nvSpPr>
            <p:cNvPr id="98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9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0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1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2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3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4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5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00B050">
                    <a:lumMod val="54000"/>
                  </a:srgbClr>
                </a:gs>
                <a:gs pos="34000">
                  <a:srgbClr val="FFC000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106" name="105 Grupo"/>
          <p:cNvGrpSpPr/>
          <p:nvPr/>
        </p:nvGrpSpPr>
        <p:grpSpPr>
          <a:xfrm rot="1354367">
            <a:off x="-172743" y="1125634"/>
            <a:ext cx="3343714" cy="1840989"/>
            <a:chOff x="773385" y="829408"/>
            <a:chExt cx="7595156" cy="4474390"/>
          </a:xfrm>
        </p:grpSpPr>
        <p:sp>
          <p:nvSpPr>
            <p:cNvPr id="107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8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9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0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1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2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3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4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00B050">
                    <a:lumMod val="54000"/>
                  </a:srgbClr>
                </a:gs>
                <a:gs pos="34000">
                  <a:srgbClr val="FFC000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115" name="114 Grupo"/>
          <p:cNvGrpSpPr/>
          <p:nvPr/>
        </p:nvGrpSpPr>
        <p:grpSpPr>
          <a:xfrm rot="1354367">
            <a:off x="-182729" y="2379846"/>
            <a:ext cx="3343714" cy="1893028"/>
            <a:chOff x="773385" y="829408"/>
            <a:chExt cx="7595156" cy="4474390"/>
          </a:xfrm>
        </p:grpSpPr>
        <p:sp>
          <p:nvSpPr>
            <p:cNvPr id="116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7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8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9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0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1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2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3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00B050">
                    <a:lumMod val="54000"/>
                  </a:srgbClr>
                </a:gs>
                <a:gs pos="34000">
                  <a:srgbClr val="FFC000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124" name="123 Grupo"/>
          <p:cNvGrpSpPr/>
          <p:nvPr/>
        </p:nvGrpSpPr>
        <p:grpSpPr>
          <a:xfrm rot="1354367">
            <a:off x="-122673" y="3392325"/>
            <a:ext cx="3343714" cy="1825257"/>
            <a:chOff x="773385" y="829408"/>
            <a:chExt cx="7595156" cy="4474390"/>
          </a:xfrm>
        </p:grpSpPr>
        <p:sp>
          <p:nvSpPr>
            <p:cNvPr id="125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6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7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8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9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0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1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2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00B050">
                    <a:lumMod val="54000"/>
                  </a:srgbClr>
                </a:gs>
                <a:gs pos="34000">
                  <a:srgbClr val="FFC000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133" name="132 Grupo"/>
          <p:cNvGrpSpPr/>
          <p:nvPr/>
        </p:nvGrpSpPr>
        <p:grpSpPr>
          <a:xfrm rot="1354367">
            <a:off x="-131775" y="4488048"/>
            <a:ext cx="3343714" cy="1872661"/>
            <a:chOff x="773385" y="829408"/>
            <a:chExt cx="7595156" cy="4474390"/>
          </a:xfrm>
        </p:grpSpPr>
        <p:sp>
          <p:nvSpPr>
            <p:cNvPr id="134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5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6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7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8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9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40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D553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41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adFill>
              <a:gsLst>
                <a:gs pos="0">
                  <a:srgbClr val="7030A0"/>
                </a:gs>
                <a:gs pos="92000">
                  <a:srgbClr val="00B050">
                    <a:lumMod val="54000"/>
                  </a:srgbClr>
                </a:gs>
                <a:gs pos="34000">
                  <a:srgbClr val="FFC000"/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sp>
        <p:nvSpPr>
          <p:cNvPr id="4" name="3 Forma libre"/>
          <p:cNvSpPr/>
          <p:nvPr/>
        </p:nvSpPr>
        <p:spPr>
          <a:xfrm rot="10800000">
            <a:off x="0" y="5735572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672">
                <a:srgbClr val="FF9900"/>
              </a:gs>
              <a:gs pos="49000">
                <a:srgbClr val="FFC000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672">
                <a:srgbClr val="FF9900"/>
              </a:gs>
              <a:gs pos="49000">
                <a:srgbClr val="FFC000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3" name="142 Rectángulo"/>
          <p:cNvSpPr/>
          <p:nvPr/>
        </p:nvSpPr>
        <p:spPr>
          <a:xfrm>
            <a:off x="-2261" y="-8399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1441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4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4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4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4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4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4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4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4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4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4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4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4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22188" y="0"/>
            <a:ext cx="9121812" cy="6866399"/>
          </a:xfrm>
          <a:prstGeom prst="rect">
            <a:avLst/>
          </a:prstGeom>
          <a:gradFill flip="none" rotWithShape="1">
            <a:gsLst>
              <a:gs pos="12000">
                <a:srgbClr val="8A005F">
                  <a:lumMod val="73000"/>
                </a:srgbClr>
              </a:gs>
              <a:gs pos="417">
                <a:srgbClr val="D0129E">
                  <a:lumMod val="58000"/>
                  <a:lumOff val="42000"/>
                </a:srgbClr>
              </a:gs>
              <a:gs pos="5000">
                <a:srgbClr val="D0129E">
                  <a:lumMod val="91000"/>
                </a:srgbClr>
              </a:gs>
              <a:gs pos="77000">
                <a:srgbClr val="CC0066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19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812" y="332656"/>
            <a:ext cx="9144000" cy="6104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9429598">
            <a:off x="1563090" y="897587"/>
            <a:ext cx="3427358" cy="239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170402" flipH="1">
            <a:off x="4155379" y="897587"/>
            <a:ext cx="3427358" cy="239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8465657">
            <a:off x="4177619" y="3519926"/>
            <a:ext cx="3427358" cy="239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3134343" flipH="1">
            <a:off x="1558514" y="3545287"/>
            <a:ext cx="3427358" cy="239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-8812" y="0"/>
            <a:ext cx="9158792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324">
                <a:srgbClr val="8A005F">
                  <a:lumMod val="73000"/>
                </a:srgbClr>
              </a:gs>
              <a:gs pos="42000">
                <a:srgbClr val="D0129E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5648134"/>
            <a:ext cx="9166188" cy="121826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324">
                <a:srgbClr val="8A005F">
                  <a:lumMod val="73000"/>
                </a:srgbClr>
              </a:gs>
              <a:gs pos="42000">
                <a:srgbClr val="D0129E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4331" y="-13424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641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-30392"/>
            <a:ext cx="4594188" cy="6866399"/>
          </a:xfrm>
          <a:prstGeom prst="rect">
            <a:avLst/>
          </a:prstGeom>
          <a:gradFill flip="none" rotWithShape="1">
            <a:gsLst>
              <a:gs pos="35000">
                <a:srgbClr val="008000">
                  <a:lumMod val="37000"/>
                </a:srgbClr>
              </a:gs>
              <a:gs pos="0">
                <a:srgbClr val="99FF33">
                  <a:lumMod val="41000"/>
                </a:srgbClr>
              </a:gs>
              <a:gs pos="77000">
                <a:schemeClr val="accent3">
                  <a:lumMod val="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4561450" y="-30392"/>
            <a:ext cx="4594188" cy="6866399"/>
          </a:xfrm>
          <a:prstGeom prst="rect">
            <a:avLst/>
          </a:prstGeom>
          <a:gradFill flip="none" rotWithShape="1">
            <a:gsLst>
              <a:gs pos="35000">
                <a:srgbClr val="008000">
                  <a:lumMod val="37000"/>
                </a:srgbClr>
              </a:gs>
              <a:gs pos="0">
                <a:srgbClr val="99FF33">
                  <a:lumMod val="41000"/>
                </a:srgbClr>
              </a:gs>
              <a:gs pos="77000">
                <a:schemeClr val="accent3">
                  <a:lumMod val="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apositiva38"/>
          <p:cNvPicPr>
            <a:picLocks noGrp="1" noChangeAspect="1"/>
          </p:cNvPicPr>
          <p:nvPr isPhoto="1"/>
        </p:nvPicPr>
        <p:blipFill rotWithShape="1">
          <a:blip r:embed="rId2" cstate="email">
            <a:lum bright="10000"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9405" y="400050"/>
            <a:ext cx="9201818" cy="605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81563" y="579847"/>
            <a:ext cx="5588995" cy="569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75164" y="579847"/>
            <a:ext cx="5588995" cy="569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-35630" y="5754915"/>
            <a:ext cx="921351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39000">
                <a:srgbClr val="FF66FF"/>
              </a:gs>
              <a:gs pos="50000">
                <a:srgbClr val="C4004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16081" y="-62559"/>
            <a:ext cx="917148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39000">
                <a:srgbClr val="FF66FF"/>
              </a:gs>
              <a:gs pos="50000">
                <a:srgbClr val="C4004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5883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5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5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Diapositiva2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Forma libre 6"/>
          <p:cNvSpPr/>
          <p:nvPr/>
        </p:nvSpPr>
        <p:spPr>
          <a:xfrm rot="5400000">
            <a:off x="3131840" y="-2871192"/>
            <a:ext cx="2880320" cy="9144000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Forma libre 7"/>
          <p:cNvSpPr/>
          <p:nvPr/>
        </p:nvSpPr>
        <p:spPr>
          <a:xfrm rot="5400000">
            <a:off x="3541575" y="-3271798"/>
            <a:ext cx="2060849" cy="860444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Forma libre 8"/>
          <p:cNvSpPr/>
          <p:nvPr/>
        </p:nvSpPr>
        <p:spPr>
          <a:xfrm rot="16200000">
            <a:off x="4029235" y="2769534"/>
            <a:ext cx="1085524" cy="709140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Forma libre 9"/>
          <p:cNvSpPr/>
          <p:nvPr/>
        </p:nvSpPr>
        <p:spPr>
          <a:xfrm rot="16200000">
            <a:off x="3159763" y="557267"/>
            <a:ext cx="2824471" cy="9144000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Forma libre 10"/>
          <p:cNvSpPr/>
          <p:nvPr/>
        </p:nvSpPr>
        <p:spPr>
          <a:xfrm rot="16200000">
            <a:off x="3541573" y="1483211"/>
            <a:ext cx="2060849" cy="860444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Forma libre 11"/>
          <p:cNvSpPr/>
          <p:nvPr/>
        </p:nvSpPr>
        <p:spPr>
          <a:xfrm rot="5400000">
            <a:off x="4061707" y="-2940689"/>
            <a:ext cx="1085524" cy="709140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Forma libre 15"/>
          <p:cNvSpPr/>
          <p:nvPr/>
        </p:nvSpPr>
        <p:spPr>
          <a:xfrm flipH="1">
            <a:off x="5272781" y="856754"/>
            <a:ext cx="3888414" cy="508755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Forma libre 16"/>
          <p:cNvSpPr/>
          <p:nvPr/>
        </p:nvSpPr>
        <p:spPr>
          <a:xfrm flipH="1">
            <a:off x="6685444" y="1431761"/>
            <a:ext cx="2528466" cy="4066357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Forma libre 17"/>
          <p:cNvSpPr/>
          <p:nvPr/>
        </p:nvSpPr>
        <p:spPr>
          <a:xfrm flipH="1">
            <a:off x="7917066" y="1873427"/>
            <a:ext cx="1253290" cy="309851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Forma libre 12"/>
          <p:cNvSpPr/>
          <p:nvPr/>
        </p:nvSpPr>
        <p:spPr>
          <a:xfrm>
            <a:off x="-32471" y="870465"/>
            <a:ext cx="3956400" cy="508755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Forma libre 13"/>
          <p:cNvSpPr/>
          <p:nvPr/>
        </p:nvSpPr>
        <p:spPr>
          <a:xfrm>
            <a:off x="-17199" y="1431761"/>
            <a:ext cx="2528466" cy="4066357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Forma libre 14"/>
          <p:cNvSpPr/>
          <p:nvPr/>
        </p:nvSpPr>
        <p:spPr>
          <a:xfrm>
            <a:off x="-32473" y="1946913"/>
            <a:ext cx="1253290" cy="309851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orma libre"/>
          <p:cNvSpPr/>
          <p:nvPr/>
        </p:nvSpPr>
        <p:spPr>
          <a:xfrm>
            <a:off x="-14792" y="-99391"/>
            <a:ext cx="9158792" cy="125452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Forma libre"/>
          <p:cNvSpPr/>
          <p:nvPr/>
        </p:nvSpPr>
        <p:spPr>
          <a:xfrm rot="10800000">
            <a:off x="-32471" y="5788178"/>
            <a:ext cx="918251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10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-8172" y="-15221"/>
            <a:ext cx="9152171" cy="6866399"/>
          </a:xfrm>
          <a:prstGeom prst="rect">
            <a:avLst/>
          </a:prstGeom>
          <a:gradFill flip="none" rotWithShape="1">
            <a:gsLst>
              <a:gs pos="12000">
                <a:srgbClr val="8A005F">
                  <a:lumMod val="73000"/>
                </a:srgbClr>
              </a:gs>
              <a:gs pos="0">
                <a:srgbClr val="D0129E">
                  <a:lumMod val="56000"/>
                  <a:lumOff val="44000"/>
                </a:srgbClr>
              </a:gs>
              <a:gs pos="77000">
                <a:srgbClr val="CC0066">
                  <a:lumMod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980" y="1"/>
            <a:ext cx="916618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197604" y="1275891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5436096" y="76470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505535" y="-3272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07704" y="1289972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568" y="73042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63670" y="-6090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4197605" y="3414810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H="1">
            <a:off x="1875649" y="3411415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H="1">
            <a:off x="827583" y="4015527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H="1">
            <a:off x="24705" y="478118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5292080" y="4015527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6192063" y="4809677"/>
            <a:ext cx="3015100" cy="2127174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Forma libre"/>
          <p:cNvSpPr/>
          <p:nvPr/>
        </p:nvSpPr>
        <p:spPr>
          <a:xfrm>
            <a:off x="-14792" y="1"/>
            <a:ext cx="9158792" cy="115513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D0129E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36980" y="5753008"/>
            <a:ext cx="9180980" cy="115513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D0129E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40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4792" y="14139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tx2">
                  <a:lumMod val="0"/>
                </a:schemeClr>
              </a:gs>
              <a:gs pos="59000">
                <a:srgbClr val="C00000">
                  <a:lumMod val="62000"/>
                </a:srgbClr>
              </a:gs>
              <a:gs pos="43000">
                <a:srgbClr val="D0129E"/>
              </a:gs>
              <a:gs pos="22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17007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tx2">
                  <a:lumMod val="0"/>
                </a:schemeClr>
              </a:gs>
              <a:gs pos="59000">
                <a:srgbClr val="C00000">
                  <a:lumMod val="62000"/>
                </a:srgbClr>
              </a:gs>
              <a:gs pos="43000">
                <a:srgbClr val="D0129E"/>
              </a:gs>
              <a:gs pos="22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Forma libre 19"/>
          <p:cNvSpPr/>
          <p:nvPr/>
        </p:nvSpPr>
        <p:spPr>
          <a:xfrm flipH="1">
            <a:off x="8189" y="1052973"/>
            <a:ext cx="5643930" cy="4780332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>
            <a:gsLst>
              <a:gs pos="43000">
                <a:schemeClr val="tx1"/>
              </a:gs>
              <a:gs pos="100000">
                <a:srgbClr val="A50021"/>
              </a:gs>
              <a:gs pos="58000">
                <a:srgbClr val="D0129E"/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2540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19"/>
          <p:cNvSpPr/>
          <p:nvPr/>
        </p:nvSpPr>
        <p:spPr>
          <a:xfrm>
            <a:off x="3540504" y="1031410"/>
            <a:ext cx="5643930" cy="4780332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 flip="none" rotWithShape="1">
            <a:gsLst>
              <a:gs pos="43000">
                <a:schemeClr val="tx1"/>
              </a:gs>
              <a:gs pos="100000">
                <a:srgbClr val="A50021"/>
              </a:gs>
              <a:gs pos="58000">
                <a:srgbClr val="D0129E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morning" dir="t"/>
          </a:scene3d>
          <a:sp3d>
            <a:bevelT w="2540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7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3265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3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12"/>
          <p:cNvPicPr>
            <a:picLocks noGrp="1" noChangeAspect="1"/>
          </p:cNvPicPr>
          <p:nvPr isPhoto="1"/>
        </p:nvPicPr>
        <p:blipFill>
          <a:blip r:embed="rId2" cstate="print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527" y="17879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Forma libre 16"/>
          <p:cNvSpPr/>
          <p:nvPr/>
        </p:nvSpPr>
        <p:spPr>
          <a:xfrm rot="14799148" flipH="1">
            <a:off x="6872560" y="203082"/>
            <a:ext cx="1490138" cy="3330886"/>
          </a:xfrm>
          <a:custGeom>
            <a:avLst/>
            <a:gdLst>
              <a:gd name="connsiteX0" fmla="*/ 2193748 w 3412241"/>
              <a:gd name="connsiteY0" fmla="*/ 4166679 h 4495430"/>
              <a:gd name="connsiteX1" fmla="*/ 2201230 w 3412241"/>
              <a:gd name="connsiteY1" fmla="*/ 4171722 h 4495430"/>
              <a:gd name="connsiteX2" fmla="*/ 2239624 w 3412241"/>
              <a:gd name="connsiteY2" fmla="*/ 4192726 h 4495430"/>
              <a:gd name="connsiteX3" fmla="*/ 2135640 w 3412241"/>
              <a:gd name="connsiteY3" fmla="*/ 4193847 h 4495430"/>
              <a:gd name="connsiteX4" fmla="*/ 2117907 w 3412241"/>
              <a:gd name="connsiteY4" fmla="*/ 4191465 h 4495430"/>
              <a:gd name="connsiteX5" fmla="*/ 2105540 w 3412241"/>
              <a:gd name="connsiteY5" fmla="*/ 4168403 h 4495430"/>
              <a:gd name="connsiteX6" fmla="*/ 2537354 w 3412241"/>
              <a:gd name="connsiteY6" fmla="*/ 4162527 h 4495430"/>
              <a:gd name="connsiteX7" fmla="*/ 2592421 w 3412241"/>
              <a:gd name="connsiteY7" fmla="*/ 4228248 h 4495430"/>
              <a:gd name="connsiteX8" fmla="*/ 2552310 w 3412241"/>
              <a:gd name="connsiteY8" fmla="*/ 4214843 h 4495430"/>
              <a:gd name="connsiteX9" fmla="*/ 2492609 w 3412241"/>
              <a:gd name="connsiteY9" fmla="*/ 4196029 h 4495430"/>
              <a:gd name="connsiteX10" fmla="*/ 2479819 w 3412241"/>
              <a:gd name="connsiteY10" fmla="*/ 4171141 h 4495430"/>
              <a:gd name="connsiteX11" fmla="*/ 2461983 w 3412241"/>
              <a:gd name="connsiteY11" fmla="*/ 4136432 h 4495430"/>
              <a:gd name="connsiteX12" fmla="*/ 2479819 w 3412241"/>
              <a:gd name="connsiteY12" fmla="*/ 4171141 h 4495430"/>
              <a:gd name="connsiteX13" fmla="*/ 2430298 w 3412241"/>
              <a:gd name="connsiteY13" fmla="*/ 4178555 h 4495430"/>
              <a:gd name="connsiteX14" fmla="*/ 2424811 w 3412241"/>
              <a:gd name="connsiteY14" fmla="*/ 4177035 h 4495430"/>
              <a:gd name="connsiteX15" fmla="*/ 2357904 w 3412241"/>
              <a:gd name="connsiteY15" fmla="*/ 4161612 h 4495430"/>
              <a:gd name="connsiteX16" fmla="*/ 2333966 w 3412241"/>
              <a:gd name="connsiteY16" fmla="*/ 4157044 h 4495430"/>
              <a:gd name="connsiteX17" fmla="*/ 1844453 w 3412241"/>
              <a:gd name="connsiteY17" fmla="*/ 4132304 h 4495430"/>
              <a:gd name="connsiteX18" fmla="*/ 1860834 w 3412241"/>
              <a:gd name="connsiteY18" fmla="*/ 4137023 h 4495430"/>
              <a:gd name="connsiteX19" fmla="*/ 1861271 w 3412241"/>
              <a:gd name="connsiteY19" fmla="*/ 4146362 h 4495430"/>
              <a:gd name="connsiteX20" fmla="*/ 1836371 w 3412241"/>
              <a:gd name="connsiteY20" fmla="*/ 4139135 h 4495430"/>
              <a:gd name="connsiteX21" fmla="*/ 1541795 w 3412241"/>
              <a:gd name="connsiteY21" fmla="*/ 4052258 h 4495430"/>
              <a:gd name="connsiteX22" fmla="*/ 1594230 w 3412241"/>
              <a:gd name="connsiteY22" fmla="*/ 4056121 h 4495430"/>
              <a:gd name="connsiteX23" fmla="*/ 1615907 w 3412241"/>
              <a:gd name="connsiteY23" fmla="*/ 4057956 h 4495430"/>
              <a:gd name="connsiteX24" fmla="*/ 1726707 w 3412241"/>
              <a:gd name="connsiteY24" fmla="*/ 4107308 h 4495430"/>
              <a:gd name="connsiteX25" fmla="*/ 1836371 w 3412241"/>
              <a:gd name="connsiteY25" fmla="*/ 4139135 h 4495430"/>
              <a:gd name="connsiteX26" fmla="*/ 1820399 w 3412241"/>
              <a:gd name="connsiteY26" fmla="*/ 4152633 h 4495430"/>
              <a:gd name="connsiteX27" fmla="*/ 1712378 w 3412241"/>
              <a:gd name="connsiteY27" fmla="*/ 4247890 h 4495430"/>
              <a:gd name="connsiteX28" fmla="*/ 1674129 w 3412241"/>
              <a:gd name="connsiteY28" fmla="*/ 4287861 h 4495430"/>
              <a:gd name="connsiteX29" fmla="*/ 1673622 w 3412241"/>
              <a:gd name="connsiteY29" fmla="*/ 4287127 h 4495430"/>
              <a:gd name="connsiteX30" fmla="*/ 1564238 w 3412241"/>
              <a:gd name="connsiteY30" fmla="*/ 4104714 h 4495430"/>
              <a:gd name="connsiteX31" fmla="*/ 2751598 w 3412241"/>
              <a:gd name="connsiteY31" fmla="*/ 4043848 h 4495430"/>
              <a:gd name="connsiteX32" fmla="*/ 2798468 w 3412241"/>
              <a:gd name="connsiteY32" fmla="*/ 4052700 h 4495430"/>
              <a:gd name="connsiteX33" fmla="*/ 2843660 w 3412241"/>
              <a:gd name="connsiteY33" fmla="*/ 4063847 h 4495430"/>
              <a:gd name="connsiteX34" fmla="*/ 2753536 w 3412241"/>
              <a:gd name="connsiteY34" fmla="*/ 4102244 h 4495430"/>
              <a:gd name="connsiteX35" fmla="*/ 2549776 w 3412241"/>
              <a:gd name="connsiteY35" fmla="*/ 4160667 h 4495430"/>
              <a:gd name="connsiteX36" fmla="*/ 2537354 w 3412241"/>
              <a:gd name="connsiteY36" fmla="*/ 4162527 h 4495430"/>
              <a:gd name="connsiteX37" fmla="*/ 2518554 w 3412241"/>
              <a:gd name="connsiteY37" fmla="*/ 4140090 h 4495430"/>
              <a:gd name="connsiteX38" fmla="*/ 2507920 w 3412241"/>
              <a:gd name="connsiteY38" fmla="*/ 4126161 h 4495430"/>
              <a:gd name="connsiteX39" fmla="*/ 2686690 w 3412241"/>
              <a:gd name="connsiteY39" fmla="*/ 4072497 h 4495430"/>
              <a:gd name="connsiteX40" fmla="*/ 1552263 w 3412241"/>
              <a:gd name="connsiteY40" fmla="*/ 4027128 h 4495430"/>
              <a:gd name="connsiteX41" fmla="*/ 1622406 w 3412241"/>
              <a:gd name="connsiteY41" fmla="*/ 4058506 h 4495430"/>
              <a:gd name="connsiteX42" fmla="*/ 1615907 w 3412241"/>
              <a:gd name="connsiteY42" fmla="*/ 4057956 h 4495430"/>
              <a:gd name="connsiteX43" fmla="*/ 1568125 w 3412241"/>
              <a:gd name="connsiteY43" fmla="*/ 4036673 h 4495430"/>
              <a:gd name="connsiteX44" fmla="*/ 574156 w 3412241"/>
              <a:gd name="connsiteY44" fmla="*/ 3966088 h 4495430"/>
              <a:gd name="connsiteX45" fmla="*/ 631237 w 3412241"/>
              <a:gd name="connsiteY45" fmla="*/ 4020155 h 4495430"/>
              <a:gd name="connsiteX46" fmla="*/ 626475 w 3412241"/>
              <a:gd name="connsiteY46" fmla="*/ 4019289 h 4495430"/>
              <a:gd name="connsiteX47" fmla="*/ 573179 w 3412241"/>
              <a:gd name="connsiteY47" fmla="*/ 3967853 h 4495430"/>
              <a:gd name="connsiteX48" fmla="*/ 448038 w 3412241"/>
              <a:gd name="connsiteY48" fmla="*/ 3821569 h 4495430"/>
              <a:gd name="connsiteX49" fmla="*/ 471466 w 3412241"/>
              <a:gd name="connsiteY49" fmla="*/ 3825675 h 4495430"/>
              <a:gd name="connsiteX50" fmla="*/ 531494 w 3412241"/>
              <a:gd name="connsiteY50" fmla="*/ 3841878 h 4495430"/>
              <a:gd name="connsiteX51" fmla="*/ 623380 w 3412241"/>
              <a:gd name="connsiteY51" fmla="*/ 3869139 h 4495430"/>
              <a:gd name="connsiteX52" fmla="*/ 612176 w 3412241"/>
              <a:gd name="connsiteY52" fmla="*/ 3895666 h 4495430"/>
              <a:gd name="connsiteX53" fmla="*/ 585480 w 3412241"/>
              <a:gd name="connsiteY53" fmla="*/ 3945623 h 4495430"/>
              <a:gd name="connsiteX54" fmla="*/ 574156 w 3412241"/>
              <a:gd name="connsiteY54" fmla="*/ 3966088 h 4495430"/>
              <a:gd name="connsiteX55" fmla="*/ 557420 w 3412241"/>
              <a:gd name="connsiteY55" fmla="*/ 3950236 h 4495430"/>
              <a:gd name="connsiteX56" fmla="*/ 3206454 w 3412241"/>
              <a:gd name="connsiteY56" fmla="*/ 3772948 h 4495430"/>
              <a:gd name="connsiteX57" fmla="*/ 3224334 w 3412241"/>
              <a:gd name="connsiteY57" fmla="*/ 3791270 h 4495430"/>
              <a:gd name="connsiteX58" fmla="*/ 3033084 w 3412241"/>
              <a:gd name="connsiteY58" fmla="*/ 3971310 h 4495430"/>
              <a:gd name="connsiteX59" fmla="*/ 2952286 w 3412241"/>
              <a:gd name="connsiteY59" fmla="*/ 4017566 h 4495430"/>
              <a:gd name="connsiteX60" fmla="*/ 2933088 w 3412241"/>
              <a:gd name="connsiteY60" fmla="*/ 4025745 h 4495430"/>
              <a:gd name="connsiteX61" fmla="*/ 2983420 w 3412241"/>
              <a:gd name="connsiteY61" fmla="*/ 3950628 h 4495430"/>
              <a:gd name="connsiteX62" fmla="*/ 3008554 w 3412241"/>
              <a:gd name="connsiteY62" fmla="*/ 3911616 h 4495430"/>
              <a:gd name="connsiteX63" fmla="*/ 3069465 w 3412241"/>
              <a:gd name="connsiteY63" fmla="*/ 3875714 h 4495430"/>
              <a:gd name="connsiteX64" fmla="*/ 3412241 w 3412241"/>
              <a:gd name="connsiteY64" fmla="*/ 3693140 h 4495430"/>
              <a:gd name="connsiteX65" fmla="*/ 3309885 w 3412241"/>
              <a:gd name="connsiteY65" fmla="*/ 3816933 h 4495430"/>
              <a:gd name="connsiteX66" fmla="*/ 1212999 w 3412241"/>
              <a:gd name="connsiteY66" fmla="*/ 4386418 h 4495430"/>
              <a:gd name="connsiteX67" fmla="*/ 700128 w 3412241"/>
              <a:gd name="connsiteY67" fmla="*/ 4085407 h 4495430"/>
              <a:gd name="connsiteX68" fmla="*/ 631237 w 3412241"/>
              <a:gd name="connsiteY68" fmla="*/ 4020155 h 4495430"/>
              <a:gd name="connsiteX69" fmla="*/ 760094 w 3412241"/>
              <a:gd name="connsiteY69" fmla="*/ 4043584 h 4495430"/>
              <a:gd name="connsiteX70" fmla="*/ 816854 w 3412241"/>
              <a:gd name="connsiteY70" fmla="*/ 4051286 h 4495430"/>
              <a:gd name="connsiteX71" fmla="*/ 880781 w 3412241"/>
              <a:gd name="connsiteY71" fmla="*/ 4058408 h 4495430"/>
              <a:gd name="connsiteX72" fmla="*/ 867670 w 3412241"/>
              <a:gd name="connsiteY72" fmla="*/ 4151160 h 4495430"/>
              <a:gd name="connsiteX73" fmla="*/ 856339 w 3412241"/>
              <a:gd name="connsiteY73" fmla="*/ 4202750 h 4495430"/>
              <a:gd name="connsiteX74" fmla="*/ 896998 w 3412241"/>
              <a:gd name="connsiteY74" fmla="*/ 4226947 h 4495430"/>
              <a:gd name="connsiteX75" fmla="*/ 908012 w 3412241"/>
              <a:gd name="connsiteY75" fmla="*/ 4231842 h 4495430"/>
              <a:gd name="connsiteX76" fmla="*/ 1123164 w 3412241"/>
              <a:gd name="connsiteY76" fmla="*/ 4299078 h 4495430"/>
              <a:gd name="connsiteX77" fmla="*/ 1230741 w 3412241"/>
              <a:gd name="connsiteY77" fmla="*/ 4352866 h 4495430"/>
              <a:gd name="connsiteX78" fmla="*/ 1275101 w 3412241"/>
              <a:gd name="connsiteY78" fmla="*/ 4372954 h 4495430"/>
              <a:gd name="connsiteX79" fmla="*/ 1270325 w 3412241"/>
              <a:gd name="connsiteY79" fmla="*/ 4397606 h 4495430"/>
              <a:gd name="connsiteX80" fmla="*/ 1313361 w 3412241"/>
              <a:gd name="connsiteY80" fmla="*/ 4411619 h 4495430"/>
              <a:gd name="connsiteX81" fmla="*/ 1422524 w 3412241"/>
              <a:gd name="connsiteY81" fmla="*/ 4437126 h 4495430"/>
              <a:gd name="connsiteX82" fmla="*/ 1337680 w 3412241"/>
              <a:gd name="connsiteY82" fmla="*/ 4401293 h 4495430"/>
              <a:gd name="connsiteX83" fmla="*/ 1275101 w 3412241"/>
              <a:gd name="connsiteY83" fmla="*/ 4372954 h 4495430"/>
              <a:gd name="connsiteX84" fmla="*/ 1278873 w 3412241"/>
              <a:gd name="connsiteY84" fmla="*/ 4353490 h 4495430"/>
              <a:gd name="connsiteX85" fmla="*/ 1244188 w 3412241"/>
              <a:gd name="connsiteY85" fmla="*/ 4191501 h 4495430"/>
              <a:gd name="connsiteX86" fmla="*/ 1163506 w 3412241"/>
              <a:gd name="connsiteY86" fmla="*/ 4137713 h 4495430"/>
              <a:gd name="connsiteX87" fmla="*/ 1002141 w 3412241"/>
              <a:gd name="connsiteY87" fmla="*/ 4070478 h 4495430"/>
              <a:gd name="connsiteX88" fmla="*/ 882309 w 3412241"/>
              <a:gd name="connsiteY88" fmla="*/ 4058578 h 4495430"/>
              <a:gd name="connsiteX89" fmla="*/ 880781 w 3412241"/>
              <a:gd name="connsiteY89" fmla="*/ 4058408 h 4495430"/>
              <a:gd name="connsiteX90" fmla="*/ 881714 w 3412241"/>
              <a:gd name="connsiteY90" fmla="*/ 4051810 h 4495430"/>
              <a:gd name="connsiteX91" fmla="*/ 889150 w 3412241"/>
              <a:gd name="connsiteY91" fmla="*/ 3981025 h 4495430"/>
              <a:gd name="connsiteX92" fmla="*/ 891629 w 3412241"/>
              <a:gd name="connsiteY92" fmla="*/ 3944952 h 4495430"/>
              <a:gd name="connsiteX93" fmla="*/ 908012 w 3412241"/>
              <a:gd name="connsiteY93" fmla="*/ 3949454 h 4495430"/>
              <a:gd name="connsiteX94" fmla="*/ 1452544 w 3412241"/>
              <a:gd name="connsiteY94" fmla="*/ 4046258 h 4495430"/>
              <a:gd name="connsiteX95" fmla="*/ 1482402 w 3412241"/>
              <a:gd name="connsiteY95" fmla="*/ 4048264 h 4495430"/>
              <a:gd name="connsiteX96" fmla="*/ 1472788 w 3412241"/>
              <a:gd name="connsiteY96" fmla="*/ 4178054 h 4495430"/>
              <a:gd name="connsiteX97" fmla="*/ 1459341 w 3412241"/>
              <a:gd name="connsiteY97" fmla="*/ 4258737 h 4495430"/>
              <a:gd name="connsiteX98" fmla="*/ 1432447 w 3412241"/>
              <a:gd name="connsiteY98" fmla="*/ 4420101 h 4495430"/>
              <a:gd name="connsiteX99" fmla="*/ 1433570 w 3412241"/>
              <a:gd name="connsiteY99" fmla="*/ 4439706 h 4495430"/>
              <a:gd name="connsiteX100" fmla="*/ 1448035 w 3412241"/>
              <a:gd name="connsiteY100" fmla="*/ 4443086 h 4495430"/>
              <a:gd name="connsiteX101" fmla="*/ 1549573 w 3412241"/>
              <a:gd name="connsiteY101" fmla="*/ 4453663 h 4495430"/>
              <a:gd name="connsiteX102" fmla="*/ 1558778 w 3412241"/>
              <a:gd name="connsiteY102" fmla="*/ 4438364 h 4495430"/>
              <a:gd name="connsiteX103" fmla="*/ 1607259 w 3412241"/>
              <a:gd name="connsiteY103" fmla="*/ 4366313 h 4495430"/>
              <a:gd name="connsiteX104" fmla="*/ 1662305 w 3412241"/>
              <a:gd name="connsiteY104" fmla="*/ 4300217 h 4495430"/>
              <a:gd name="connsiteX105" fmla="*/ 1674129 w 3412241"/>
              <a:gd name="connsiteY105" fmla="*/ 4287861 h 4495430"/>
              <a:gd name="connsiteX106" fmla="*/ 1728282 w 3412241"/>
              <a:gd name="connsiteY106" fmla="*/ 4366313 h 4495430"/>
              <a:gd name="connsiteX107" fmla="*/ 1755176 w 3412241"/>
              <a:gd name="connsiteY107" fmla="*/ 4399931 h 4495430"/>
              <a:gd name="connsiteX108" fmla="*/ 1741729 w 3412241"/>
              <a:gd name="connsiteY108" fmla="*/ 4433548 h 4495430"/>
              <a:gd name="connsiteX109" fmla="*/ 1710959 w 3412241"/>
              <a:gd name="connsiteY109" fmla="*/ 4470473 h 4495430"/>
              <a:gd name="connsiteX110" fmla="*/ 1720112 w 3412241"/>
              <a:gd name="connsiteY110" fmla="*/ 4471427 h 4495430"/>
              <a:gd name="connsiteX111" fmla="*/ 1814885 w 3412241"/>
              <a:gd name="connsiteY111" fmla="*/ 4465855 h 4495430"/>
              <a:gd name="connsiteX112" fmla="*/ 1802981 w 3412241"/>
              <a:gd name="connsiteY112" fmla="*/ 4453152 h 4495430"/>
              <a:gd name="connsiteX113" fmla="*/ 1782070 w 3412241"/>
              <a:gd name="connsiteY113" fmla="*/ 4433548 h 4495430"/>
              <a:gd name="connsiteX114" fmla="*/ 1755176 w 3412241"/>
              <a:gd name="connsiteY114" fmla="*/ 4399931 h 4495430"/>
              <a:gd name="connsiteX115" fmla="*/ 1768623 w 3412241"/>
              <a:gd name="connsiteY115" fmla="*/ 4366313 h 4495430"/>
              <a:gd name="connsiteX116" fmla="*/ 1862753 w 3412241"/>
              <a:gd name="connsiteY116" fmla="*/ 4178054 h 4495430"/>
              <a:gd name="connsiteX117" fmla="*/ 1861271 w 3412241"/>
              <a:gd name="connsiteY117" fmla="*/ 4146362 h 4495430"/>
              <a:gd name="connsiteX118" fmla="*/ 1929471 w 3412241"/>
              <a:gd name="connsiteY118" fmla="*/ 4166155 h 4495430"/>
              <a:gd name="connsiteX119" fmla="*/ 2117907 w 3412241"/>
              <a:gd name="connsiteY119" fmla="*/ 4191465 h 4495430"/>
              <a:gd name="connsiteX120" fmla="*/ 2124719 w 3412241"/>
              <a:gd name="connsiteY120" fmla="*/ 4204169 h 4495430"/>
              <a:gd name="connsiteX121" fmla="*/ 2158588 w 3412241"/>
              <a:gd name="connsiteY121" fmla="*/ 4272184 h 4495430"/>
              <a:gd name="connsiteX122" fmla="*/ 2172035 w 3412241"/>
              <a:gd name="connsiteY122" fmla="*/ 4352866 h 4495430"/>
              <a:gd name="connsiteX123" fmla="*/ 2185189 w 3412241"/>
              <a:gd name="connsiteY123" fmla="*/ 4392491 h 4495430"/>
              <a:gd name="connsiteX124" fmla="*/ 2191601 w 3412241"/>
              <a:gd name="connsiteY124" fmla="*/ 4412372 h 4495430"/>
              <a:gd name="connsiteX125" fmla="*/ 2262064 w 3412241"/>
              <a:gd name="connsiteY125" fmla="*/ 4397128 h 4495430"/>
              <a:gd name="connsiteX126" fmla="*/ 2478649 w 3412241"/>
              <a:gd name="connsiteY126" fmla="*/ 4315894 h 4495430"/>
              <a:gd name="connsiteX127" fmla="*/ 2464655 w 3412241"/>
              <a:gd name="connsiteY127" fmla="*/ 4309440 h 4495430"/>
              <a:gd name="connsiteX128" fmla="*/ 2360294 w 3412241"/>
              <a:gd name="connsiteY128" fmla="*/ 4258737 h 4495430"/>
              <a:gd name="connsiteX129" fmla="*/ 2239624 w 3412241"/>
              <a:gd name="connsiteY129" fmla="*/ 4192726 h 4495430"/>
              <a:gd name="connsiteX130" fmla="*/ 2343110 w 3412241"/>
              <a:gd name="connsiteY130" fmla="*/ 4191609 h 4495430"/>
              <a:gd name="connsiteX131" fmla="*/ 2430298 w 3412241"/>
              <a:gd name="connsiteY131" fmla="*/ 4178555 h 4495430"/>
              <a:gd name="connsiteX132" fmla="*/ 2487014 w 3412241"/>
              <a:gd name="connsiteY132" fmla="*/ 4194266 h 4495430"/>
              <a:gd name="connsiteX133" fmla="*/ 2492609 w 3412241"/>
              <a:gd name="connsiteY133" fmla="*/ 4196029 h 4495430"/>
              <a:gd name="connsiteX134" fmla="*/ 2540818 w 3412241"/>
              <a:gd name="connsiteY134" fmla="*/ 4289841 h 4495430"/>
              <a:gd name="connsiteX135" fmla="*/ 2611790 w 3412241"/>
              <a:gd name="connsiteY135" fmla="*/ 4251365 h 4495430"/>
              <a:gd name="connsiteX136" fmla="*/ 2592421 w 3412241"/>
              <a:gd name="connsiteY136" fmla="*/ 4228248 h 4495430"/>
              <a:gd name="connsiteX137" fmla="*/ 2628495 w 3412241"/>
              <a:gd name="connsiteY137" fmla="*/ 4240303 h 4495430"/>
              <a:gd name="connsiteX138" fmla="*/ 2630778 w 3412241"/>
              <a:gd name="connsiteY138" fmla="*/ 4241070 h 4495430"/>
              <a:gd name="connsiteX139" fmla="*/ 2776104 w 3412241"/>
              <a:gd name="connsiteY139" fmla="*/ 4162284 h 4495430"/>
              <a:gd name="connsiteX140" fmla="*/ 2894367 w 3412241"/>
              <a:gd name="connsiteY140" fmla="*/ 4076353 h 4495430"/>
              <a:gd name="connsiteX141" fmla="*/ 2843660 w 3412241"/>
              <a:gd name="connsiteY141" fmla="*/ 4063847 h 4495430"/>
              <a:gd name="connsiteX142" fmla="*/ 2933088 w 3412241"/>
              <a:gd name="connsiteY142" fmla="*/ 4025745 h 4495430"/>
              <a:gd name="connsiteX143" fmla="*/ 2917963 w 3412241"/>
              <a:gd name="connsiteY143" fmla="*/ 4048318 h 4495430"/>
              <a:gd name="connsiteX144" fmla="*/ 2903713 w 3412241"/>
              <a:gd name="connsiteY144" fmla="*/ 4069563 h 4495430"/>
              <a:gd name="connsiteX145" fmla="*/ 3013291 w 3412241"/>
              <a:gd name="connsiteY145" fmla="*/ 3989943 h 4495430"/>
              <a:gd name="connsiteX146" fmla="*/ 3033084 w 3412241"/>
              <a:gd name="connsiteY146" fmla="*/ 3971310 h 4495430"/>
              <a:gd name="connsiteX147" fmla="*/ 3143923 w 3412241"/>
              <a:gd name="connsiteY147" fmla="*/ 3907857 h 4495430"/>
              <a:gd name="connsiteX148" fmla="*/ 3326342 w 3412241"/>
              <a:gd name="connsiteY148" fmla="*/ 3774342 h 4495430"/>
              <a:gd name="connsiteX149" fmla="*/ 757028 w 3412241"/>
              <a:gd name="connsiteY149" fmla="*/ 3580682 h 4495430"/>
              <a:gd name="connsiteX150" fmla="*/ 798833 w 3412241"/>
              <a:gd name="connsiteY150" fmla="*/ 3618110 h 4495430"/>
              <a:gd name="connsiteX151" fmla="*/ 921459 w 3412241"/>
              <a:gd name="connsiteY151" fmla="*/ 3707407 h 4495430"/>
              <a:gd name="connsiteX152" fmla="*/ 924735 w 3412241"/>
              <a:gd name="connsiteY152" fmla="*/ 3709435 h 4495430"/>
              <a:gd name="connsiteX153" fmla="*/ 923059 w 3412241"/>
              <a:gd name="connsiteY153" fmla="*/ 3716258 h 4495430"/>
              <a:gd name="connsiteX154" fmla="*/ 892718 w 3412241"/>
              <a:gd name="connsiteY154" fmla="*/ 3929109 h 4495430"/>
              <a:gd name="connsiteX155" fmla="*/ 891629 w 3412241"/>
              <a:gd name="connsiteY155" fmla="*/ 3944952 h 4495430"/>
              <a:gd name="connsiteX156" fmla="*/ 719275 w 3412241"/>
              <a:gd name="connsiteY156" fmla="*/ 3897589 h 4495430"/>
              <a:gd name="connsiteX157" fmla="*/ 623380 w 3412241"/>
              <a:gd name="connsiteY157" fmla="*/ 3869139 h 4495430"/>
              <a:gd name="connsiteX158" fmla="*/ 657880 w 3412241"/>
              <a:gd name="connsiteY158" fmla="*/ 3787452 h 4495430"/>
              <a:gd name="connsiteX159" fmla="*/ 706306 w 3412241"/>
              <a:gd name="connsiteY159" fmla="*/ 3680513 h 4495430"/>
              <a:gd name="connsiteX160" fmla="*/ 739589 w 3412241"/>
              <a:gd name="connsiteY160" fmla="*/ 3614561 h 4495430"/>
              <a:gd name="connsiteX161" fmla="*/ 269796 w 3412241"/>
              <a:gd name="connsiteY161" fmla="*/ 3548718 h 4495430"/>
              <a:gd name="connsiteX162" fmla="*/ 317538 w 3412241"/>
              <a:gd name="connsiteY162" fmla="*/ 3636164 h 4495430"/>
              <a:gd name="connsiteX163" fmla="*/ 429715 w 3412241"/>
              <a:gd name="connsiteY163" fmla="*/ 3800015 h 4495430"/>
              <a:gd name="connsiteX164" fmla="*/ 448038 w 3412241"/>
              <a:gd name="connsiteY164" fmla="*/ 3821569 h 4495430"/>
              <a:gd name="connsiteX165" fmla="*/ 445382 w 3412241"/>
              <a:gd name="connsiteY165" fmla="*/ 3821103 h 4495430"/>
              <a:gd name="connsiteX166" fmla="*/ 420357 w 3412241"/>
              <a:gd name="connsiteY166" fmla="*/ 3790997 h 4495430"/>
              <a:gd name="connsiteX167" fmla="*/ 312201 w 3412241"/>
              <a:gd name="connsiteY167" fmla="*/ 3628808 h 4495430"/>
              <a:gd name="connsiteX168" fmla="*/ 489718 w 3412241"/>
              <a:gd name="connsiteY168" fmla="*/ 3392984 h 4495430"/>
              <a:gd name="connsiteX169" fmla="*/ 504600 w 3412241"/>
              <a:gd name="connsiteY169" fmla="*/ 3398125 h 4495430"/>
              <a:gd name="connsiteX170" fmla="*/ 518047 w 3412241"/>
              <a:gd name="connsiteY170" fmla="*/ 3478807 h 4495430"/>
              <a:gd name="connsiteX171" fmla="*/ 389500 w 3412241"/>
              <a:gd name="connsiteY171" fmla="*/ 3446630 h 4495430"/>
              <a:gd name="connsiteX172" fmla="*/ 388995 w 3412241"/>
              <a:gd name="connsiteY172" fmla="*/ 3431726 h 4495430"/>
              <a:gd name="connsiteX173" fmla="*/ 437364 w 3412241"/>
              <a:gd name="connsiteY173" fmla="*/ 3411572 h 4495430"/>
              <a:gd name="connsiteX174" fmla="*/ 489718 w 3412241"/>
              <a:gd name="connsiteY174" fmla="*/ 3392984 h 4495430"/>
              <a:gd name="connsiteX175" fmla="*/ 629892 w 3412241"/>
              <a:gd name="connsiteY175" fmla="*/ 3198456 h 4495430"/>
              <a:gd name="connsiteX176" fmla="*/ 639070 w 3412241"/>
              <a:gd name="connsiteY176" fmla="*/ 3209866 h 4495430"/>
              <a:gd name="connsiteX177" fmla="*/ 652517 w 3412241"/>
              <a:gd name="connsiteY177" fmla="*/ 3263654 h 4495430"/>
              <a:gd name="connsiteX178" fmla="*/ 679412 w 3412241"/>
              <a:gd name="connsiteY178" fmla="*/ 3290548 h 4495430"/>
              <a:gd name="connsiteX179" fmla="*/ 706306 w 3412241"/>
              <a:gd name="connsiteY179" fmla="*/ 3330889 h 4495430"/>
              <a:gd name="connsiteX180" fmla="*/ 760094 w 3412241"/>
              <a:gd name="connsiteY180" fmla="*/ 3438466 h 4495430"/>
              <a:gd name="connsiteX181" fmla="*/ 779073 w 3412241"/>
              <a:gd name="connsiteY181" fmla="*/ 3460216 h 4495430"/>
              <a:gd name="connsiteX182" fmla="*/ 790769 w 3412241"/>
              <a:gd name="connsiteY182" fmla="*/ 3470395 h 4495430"/>
              <a:gd name="connsiteX183" fmla="*/ 788777 w 3412241"/>
              <a:gd name="connsiteY183" fmla="*/ 3476839 h 4495430"/>
              <a:gd name="connsiteX184" fmla="*/ 759593 w 3412241"/>
              <a:gd name="connsiteY184" fmla="*/ 3575700 h 4495430"/>
              <a:gd name="connsiteX185" fmla="*/ 757028 w 3412241"/>
              <a:gd name="connsiteY185" fmla="*/ 3580682 h 4495430"/>
              <a:gd name="connsiteX186" fmla="*/ 727302 w 3412241"/>
              <a:gd name="connsiteY186" fmla="*/ 3554069 h 4495430"/>
              <a:gd name="connsiteX187" fmla="*/ 679412 w 3412241"/>
              <a:gd name="connsiteY187" fmla="*/ 3492254 h 4495430"/>
              <a:gd name="connsiteX188" fmla="*/ 598729 w 3412241"/>
              <a:gd name="connsiteY188" fmla="*/ 3277101 h 4495430"/>
              <a:gd name="connsiteX189" fmla="*/ 585265 w 3412241"/>
              <a:gd name="connsiteY189" fmla="*/ 3213800 h 4495430"/>
              <a:gd name="connsiteX190" fmla="*/ 607658 w 3412241"/>
              <a:gd name="connsiteY190" fmla="*/ 3206783 h 4495430"/>
              <a:gd name="connsiteX191" fmla="*/ 531494 w 3412241"/>
              <a:gd name="connsiteY191" fmla="*/ 2994713 h 4495430"/>
              <a:gd name="connsiteX192" fmla="*/ 558388 w 3412241"/>
              <a:gd name="connsiteY192" fmla="*/ 3075395 h 4495430"/>
              <a:gd name="connsiteX193" fmla="*/ 577345 w 3412241"/>
              <a:gd name="connsiteY193" fmla="*/ 3176569 h 4495430"/>
              <a:gd name="connsiteX194" fmla="*/ 585265 w 3412241"/>
              <a:gd name="connsiteY194" fmla="*/ 3213800 h 4495430"/>
              <a:gd name="connsiteX195" fmla="*/ 581398 w 3412241"/>
              <a:gd name="connsiteY195" fmla="*/ 3215011 h 4495430"/>
              <a:gd name="connsiteX196" fmla="*/ 371669 w 3412241"/>
              <a:gd name="connsiteY196" fmla="*/ 3231676 h 4495430"/>
              <a:gd name="connsiteX197" fmla="*/ 336254 w 3412241"/>
              <a:gd name="connsiteY197" fmla="*/ 3234931 h 4495430"/>
              <a:gd name="connsiteX198" fmla="*/ 335503 w 3412241"/>
              <a:gd name="connsiteY198" fmla="*/ 3233977 h 4495430"/>
              <a:gd name="connsiteX199" fmla="*/ 289447 w 3412241"/>
              <a:gd name="connsiteY199" fmla="*/ 3182972 h 4495430"/>
              <a:gd name="connsiteX200" fmla="*/ 242463 w 3412241"/>
              <a:gd name="connsiteY200" fmla="*/ 3155565 h 4495430"/>
              <a:gd name="connsiteX201" fmla="*/ 262702 w 3412241"/>
              <a:gd name="connsiteY201" fmla="*/ 3141614 h 4495430"/>
              <a:gd name="connsiteX202" fmla="*/ 531494 w 3412241"/>
              <a:gd name="connsiteY202" fmla="*/ 2994713 h 4495430"/>
              <a:gd name="connsiteX203" fmla="*/ 708529 w 3412241"/>
              <a:gd name="connsiteY203" fmla="*/ 2613400 h 4495430"/>
              <a:gd name="connsiteX204" fmla="*/ 665964 w 3412241"/>
              <a:gd name="connsiteY204" fmla="*/ 2631642 h 4495430"/>
              <a:gd name="connsiteX205" fmla="*/ 598729 w 3412241"/>
              <a:gd name="connsiteY205" fmla="*/ 2671984 h 4495430"/>
              <a:gd name="connsiteX206" fmla="*/ 544941 w 3412241"/>
              <a:gd name="connsiteY206" fmla="*/ 2698878 h 4495430"/>
              <a:gd name="connsiteX207" fmla="*/ 612176 w 3412241"/>
              <a:gd name="connsiteY207" fmla="*/ 2752666 h 4495430"/>
              <a:gd name="connsiteX208" fmla="*/ 679412 w 3412241"/>
              <a:gd name="connsiteY208" fmla="*/ 2766113 h 4495430"/>
              <a:gd name="connsiteX209" fmla="*/ 726129 w 3412241"/>
              <a:gd name="connsiteY209" fmla="*/ 2777793 h 4495430"/>
              <a:gd name="connsiteX210" fmla="*/ 721761 w 3412241"/>
              <a:gd name="connsiteY210" fmla="*/ 2753859 h 4495430"/>
              <a:gd name="connsiteX211" fmla="*/ 142853 w 3412241"/>
              <a:gd name="connsiteY211" fmla="*/ 2131392 h 4495430"/>
              <a:gd name="connsiteX212" fmla="*/ 176187 w 3412241"/>
              <a:gd name="connsiteY212" fmla="*/ 2140312 h 4495430"/>
              <a:gd name="connsiteX213" fmla="*/ 209637 w 3412241"/>
              <a:gd name="connsiteY213" fmla="*/ 2167071 h 4495430"/>
              <a:gd name="connsiteX214" fmla="*/ 199261 w 3412241"/>
              <a:gd name="connsiteY214" fmla="*/ 2172169 h 4495430"/>
              <a:gd name="connsiteX215" fmla="*/ 150361 w 3412241"/>
              <a:gd name="connsiteY215" fmla="*/ 2196598 h 4495430"/>
              <a:gd name="connsiteX216" fmla="*/ 144618 w 3412241"/>
              <a:gd name="connsiteY216" fmla="*/ 2199514 h 4495430"/>
              <a:gd name="connsiteX217" fmla="*/ 224511 w 3412241"/>
              <a:gd name="connsiteY217" fmla="*/ 1774461 h 4495430"/>
              <a:gd name="connsiteX218" fmla="*/ 276000 w 3412241"/>
              <a:gd name="connsiteY218" fmla="*/ 1797925 h 4495430"/>
              <a:gd name="connsiteX219" fmla="*/ 368716 w 3412241"/>
              <a:gd name="connsiteY219" fmla="*/ 1834921 h 4495430"/>
              <a:gd name="connsiteX220" fmla="*/ 375790 w 3412241"/>
              <a:gd name="connsiteY220" fmla="*/ 1872479 h 4495430"/>
              <a:gd name="connsiteX221" fmla="*/ 410470 w 3412241"/>
              <a:gd name="connsiteY221" fmla="*/ 1972737 h 4495430"/>
              <a:gd name="connsiteX222" fmla="*/ 464259 w 3412241"/>
              <a:gd name="connsiteY222" fmla="*/ 2039972 h 4495430"/>
              <a:gd name="connsiteX223" fmla="*/ 479995 w 3412241"/>
              <a:gd name="connsiteY223" fmla="*/ 2049268 h 4495430"/>
              <a:gd name="connsiteX224" fmla="*/ 481145 w 3412241"/>
              <a:gd name="connsiteY224" fmla="*/ 2049795 h 4495430"/>
              <a:gd name="connsiteX225" fmla="*/ 456082 w 3412241"/>
              <a:gd name="connsiteY225" fmla="*/ 2059488 h 4495430"/>
              <a:gd name="connsiteX226" fmla="*/ 320234 w 3412241"/>
              <a:gd name="connsiteY226" fmla="*/ 2117169 h 4495430"/>
              <a:gd name="connsiteX227" fmla="*/ 234898 w 3412241"/>
              <a:gd name="connsiteY227" fmla="*/ 2155323 h 4495430"/>
              <a:gd name="connsiteX228" fmla="*/ 221770 w 3412241"/>
              <a:gd name="connsiteY228" fmla="*/ 2152510 h 4495430"/>
              <a:gd name="connsiteX229" fmla="*/ 176187 w 3412241"/>
              <a:gd name="connsiteY229" fmla="*/ 2140312 h 4495430"/>
              <a:gd name="connsiteX230" fmla="*/ 168423 w 3412241"/>
              <a:gd name="connsiteY230" fmla="*/ 2134101 h 4495430"/>
              <a:gd name="connsiteX231" fmla="*/ 142588 w 3412241"/>
              <a:gd name="connsiteY231" fmla="*/ 2121184 h 4495430"/>
              <a:gd name="connsiteX232" fmla="*/ 141529 w 3412241"/>
              <a:gd name="connsiteY232" fmla="*/ 2080313 h 4495430"/>
              <a:gd name="connsiteX233" fmla="*/ 154976 w 3412241"/>
              <a:gd name="connsiteY233" fmla="*/ 1986184 h 4495430"/>
              <a:gd name="connsiteX234" fmla="*/ 181870 w 3412241"/>
              <a:gd name="connsiteY234" fmla="*/ 1892054 h 4495430"/>
              <a:gd name="connsiteX235" fmla="*/ 210403 w 3412241"/>
              <a:gd name="connsiteY235" fmla="*/ 1803859 h 4495430"/>
              <a:gd name="connsiteX236" fmla="*/ 221024 w 3412241"/>
              <a:gd name="connsiteY236" fmla="*/ 1775534 h 4495430"/>
              <a:gd name="connsiteX237" fmla="*/ 302894 w 3412241"/>
              <a:gd name="connsiteY237" fmla="*/ 1582772 h 4495430"/>
              <a:gd name="connsiteX238" fmla="*/ 316341 w 3412241"/>
              <a:gd name="connsiteY238" fmla="*/ 1663454 h 4495430"/>
              <a:gd name="connsiteX239" fmla="*/ 347670 w 3412241"/>
              <a:gd name="connsiteY239" fmla="*/ 1740922 h 4495430"/>
              <a:gd name="connsiteX240" fmla="*/ 352209 w 3412241"/>
              <a:gd name="connsiteY240" fmla="*/ 1756089 h 4495430"/>
              <a:gd name="connsiteX241" fmla="*/ 343235 w 3412241"/>
              <a:gd name="connsiteY241" fmla="*/ 1757584 h 4495430"/>
              <a:gd name="connsiteX242" fmla="*/ 235659 w 3412241"/>
              <a:gd name="connsiteY242" fmla="*/ 1771031 h 4495430"/>
              <a:gd name="connsiteX243" fmla="*/ 224511 w 3412241"/>
              <a:gd name="connsiteY243" fmla="*/ 1774461 h 4495430"/>
              <a:gd name="connsiteX244" fmla="*/ 221877 w 3412241"/>
              <a:gd name="connsiteY244" fmla="*/ 1773261 h 4495430"/>
              <a:gd name="connsiteX245" fmla="*/ 232316 w 3412241"/>
              <a:gd name="connsiteY245" fmla="*/ 1745421 h 4495430"/>
              <a:gd name="connsiteX246" fmla="*/ 302894 w 3412241"/>
              <a:gd name="connsiteY246" fmla="*/ 1582772 h 4495430"/>
              <a:gd name="connsiteX247" fmla="*/ 829680 w 3412241"/>
              <a:gd name="connsiteY247" fmla="*/ 1211394 h 4495430"/>
              <a:gd name="connsiteX248" fmla="*/ 829455 w 3412241"/>
              <a:gd name="connsiteY248" fmla="*/ 1217324 h 4495430"/>
              <a:gd name="connsiteX249" fmla="*/ 829212 w 3412241"/>
              <a:gd name="connsiteY249" fmla="*/ 1217615 h 4495430"/>
              <a:gd name="connsiteX250" fmla="*/ 812413 w 3412241"/>
              <a:gd name="connsiteY250" fmla="*/ 1234793 h 4495430"/>
              <a:gd name="connsiteX251" fmla="*/ 805676 w 3412241"/>
              <a:gd name="connsiteY251" fmla="*/ 1236926 h 4495430"/>
              <a:gd name="connsiteX252" fmla="*/ 821252 w 3412241"/>
              <a:gd name="connsiteY252" fmla="*/ 1220134 h 4495430"/>
              <a:gd name="connsiteX253" fmla="*/ 670284 w 3412241"/>
              <a:gd name="connsiteY253" fmla="*/ 986691 h 4495430"/>
              <a:gd name="connsiteX254" fmla="*/ 687113 w 3412241"/>
              <a:gd name="connsiteY254" fmla="*/ 1021903 h 4495430"/>
              <a:gd name="connsiteX255" fmla="*/ 719753 w 3412241"/>
              <a:gd name="connsiteY255" fmla="*/ 1058337 h 4495430"/>
              <a:gd name="connsiteX256" fmla="*/ 760094 w 3412241"/>
              <a:gd name="connsiteY256" fmla="*/ 1071784 h 4495430"/>
              <a:gd name="connsiteX257" fmla="*/ 827329 w 3412241"/>
              <a:gd name="connsiteY257" fmla="*/ 1112125 h 4495430"/>
              <a:gd name="connsiteX258" fmla="*/ 838794 w 3412241"/>
              <a:gd name="connsiteY258" fmla="*/ 1115707 h 4495430"/>
              <a:gd name="connsiteX259" fmla="*/ 830658 w 3412241"/>
              <a:gd name="connsiteY259" fmla="*/ 1185553 h 4495430"/>
              <a:gd name="connsiteX260" fmla="*/ 830341 w 3412241"/>
              <a:gd name="connsiteY260" fmla="*/ 1193936 h 4495430"/>
              <a:gd name="connsiteX261" fmla="*/ 819926 w 3412241"/>
              <a:gd name="connsiteY261" fmla="*/ 1209879 h 4495430"/>
              <a:gd name="connsiteX262" fmla="*/ 805412 w 3412241"/>
              <a:gd name="connsiteY262" fmla="*/ 1237009 h 4495430"/>
              <a:gd name="connsiteX263" fmla="*/ 805676 w 3412241"/>
              <a:gd name="connsiteY263" fmla="*/ 1236926 h 4495430"/>
              <a:gd name="connsiteX264" fmla="*/ 796038 w 3412241"/>
              <a:gd name="connsiteY264" fmla="*/ 1247315 h 4495430"/>
              <a:gd name="connsiteX265" fmla="*/ 760094 w 3412241"/>
              <a:gd name="connsiteY265" fmla="*/ 1286937 h 4495430"/>
              <a:gd name="connsiteX266" fmla="*/ 706306 w 3412241"/>
              <a:gd name="connsiteY266" fmla="*/ 1354172 h 4495430"/>
              <a:gd name="connsiteX267" fmla="*/ 679412 w 3412241"/>
              <a:gd name="connsiteY267" fmla="*/ 1394513 h 4495430"/>
              <a:gd name="connsiteX268" fmla="*/ 625623 w 3412241"/>
              <a:gd name="connsiteY268" fmla="*/ 1448301 h 4495430"/>
              <a:gd name="connsiteX269" fmla="*/ 571835 w 3412241"/>
              <a:gd name="connsiteY269" fmla="*/ 1515537 h 4495430"/>
              <a:gd name="connsiteX270" fmla="*/ 550158 w 3412241"/>
              <a:gd name="connsiteY270" fmla="*/ 1534696 h 4495430"/>
              <a:gd name="connsiteX271" fmla="*/ 548131 w 3412241"/>
              <a:gd name="connsiteY271" fmla="*/ 1536997 h 4495430"/>
              <a:gd name="connsiteX272" fmla="*/ 536094 w 3412241"/>
              <a:gd name="connsiteY272" fmla="*/ 1517807 h 4495430"/>
              <a:gd name="connsiteX273" fmla="*/ 477706 w 3412241"/>
              <a:gd name="connsiteY273" fmla="*/ 1448301 h 4495430"/>
              <a:gd name="connsiteX274" fmla="*/ 401695 w 3412241"/>
              <a:gd name="connsiteY274" fmla="*/ 1388657 h 4495430"/>
              <a:gd name="connsiteX275" fmla="*/ 396697 w 3412241"/>
              <a:gd name="connsiteY275" fmla="*/ 1384707 h 4495430"/>
              <a:gd name="connsiteX276" fmla="*/ 397739 w 3412241"/>
              <a:gd name="connsiteY276" fmla="*/ 1382949 h 4495430"/>
              <a:gd name="connsiteX277" fmla="*/ 477706 w 3412241"/>
              <a:gd name="connsiteY277" fmla="*/ 1286937 h 4495430"/>
              <a:gd name="connsiteX278" fmla="*/ 504600 w 3412241"/>
              <a:gd name="connsiteY278" fmla="*/ 1219701 h 4495430"/>
              <a:gd name="connsiteX279" fmla="*/ 625623 w 3412241"/>
              <a:gd name="connsiteY279" fmla="*/ 1058337 h 4495430"/>
              <a:gd name="connsiteX280" fmla="*/ 665964 w 3412241"/>
              <a:gd name="connsiteY280" fmla="*/ 991101 h 4495430"/>
              <a:gd name="connsiteX281" fmla="*/ 956791 w 3412241"/>
              <a:gd name="connsiteY281" fmla="*/ 975918 h 4495430"/>
              <a:gd name="connsiteX282" fmla="*/ 961800 w 3412241"/>
              <a:gd name="connsiteY282" fmla="*/ 977654 h 4495430"/>
              <a:gd name="connsiteX283" fmla="*/ 1006286 w 3412241"/>
              <a:gd name="connsiteY283" fmla="*/ 983356 h 4495430"/>
              <a:gd name="connsiteX284" fmla="*/ 1006659 w 3412241"/>
              <a:gd name="connsiteY284" fmla="*/ 985077 h 4495430"/>
              <a:gd name="connsiteX285" fmla="*/ 1002141 w 3412241"/>
              <a:gd name="connsiteY285" fmla="*/ 991101 h 4495430"/>
              <a:gd name="connsiteX286" fmla="*/ 961800 w 3412241"/>
              <a:gd name="connsiteY286" fmla="*/ 1031442 h 4495430"/>
              <a:gd name="connsiteX287" fmla="*/ 921459 w 3412241"/>
              <a:gd name="connsiteY287" fmla="*/ 1085231 h 4495430"/>
              <a:gd name="connsiteX288" fmla="*/ 893756 w 3412241"/>
              <a:gd name="connsiteY288" fmla="*/ 1111492 h 4495430"/>
              <a:gd name="connsiteX289" fmla="*/ 879143 w 3412241"/>
              <a:gd name="connsiteY289" fmla="*/ 1126912 h 4495430"/>
              <a:gd name="connsiteX290" fmla="*/ 858692 w 3412241"/>
              <a:gd name="connsiteY290" fmla="*/ 1121925 h 4495430"/>
              <a:gd name="connsiteX291" fmla="*/ 838794 w 3412241"/>
              <a:gd name="connsiteY291" fmla="*/ 1115707 h 4495430"/>
              <a:gd name="connsiteX292" fmla="*/ 840777 w 3412241"/>
              <a:gd name="connsiteY292" fmla="*/ 1098678 h 4495430"/>
              <a:gd name="connsiteX293" fmla="*/ 894565 w 3412241"/>
              <a:gd name="connsiteY293" fmla="*/ 991102 h 4495430"/>
              <a:gd name="connsiteX294" fmla="*/ 899414 w 3412241"/>
              <a:gd name="connsiteY294" fmla="*/ 976555 h 4495430"/>
              <a:gd name="connsiteX295" fmla="*/ 1014005 w 3412241"/>
              <a:gd name="connsiteY295" fmla="*/ 975282 h 4495430"/>
              <a:gd name="connsiteX296" fmla="*/ 1007804 w 3412241"/>
              <a:gd name="connsiteY296" fmla="*/ 983550 h 4495430"/>
              <a:gd name="connsiteX297" fmla="*/ 1006286 w 3412241"/>
              <a:gd name="connsiteY297" fmla="*/ 983356 h 4495430"/>
              <a:gd name="connsiteX298" fmla="*/ 1004561 w 3412241"/>
              <a:gd name="connsiteY298" fmla="*/ 975387 h 4495430"/>
              <a:gd name="connsiteX299" fmla="*/ 688902 w 3412241"/>
              <a:gd name="connsiteY299" fmla="*/ 965489 h 4495430"/>
              <a:gd name="connsiteX300" fmla="*/ 690798 w 3412241"/>
              <a:gd name="connsiteY300" fmla="*/ 965748 h 4495430"/>
              <a:gd name="connsiteX301" fmla="*/ 670284 w 3412241"/>
              <a:gd name="connsiteY301" fmla="*/ 986691 h 4495430"/>
              <a:gd name="connsiteX302" fmla="*/ 665964 w 3412241"/>
              <a:gd name="connsiteY302" fmla="*/ 977654 h 4495430"/>
              <a:gd name="connsiteX303" fmla="*/ 688171 w 3412241"/>
              <a:gd name="connsiteY303" fmla="*/ 966107 h 4495430"/>
              <a:gd name="connsiteX304" fmla="*/ 761137 w 3412241"/>
              <a:gd name="connsiteY304" fmla="*/ 907853 h 4495430"/>
              <a:gd name="connsiteX305" fmla="*/ 772878 w 3412241"/>
              <a:gd name="connsiteY305" fmla="*/ 912171 h 4495430"/>
              <a:gd name="connsiteX306" fmla="*/ 905547 w 3412241"/>
              <a:gd name="connsiteY306" fmla="*/ 958156 h 4495430"/>
              <a:gd name="connsiteX307" fmla="*/ 899414 w 3412241"/>
              <a:gd name="connsiteY307" fmla="*/ 976555 h 4495430"/>
              <a:gd name="connsiteX308" fmla="*/ 800435 w 3412241"/>
              <a:gd name="connsiteY308" fmla="*/ 977655 h 4495430"/>
              <a:gd name="connsiteX309" fmla="*/ 697815 w 3412241"/>
              <a:gd name="connsiteY309" fmla="*/ 966705 h 4495430"/>
              <a:gd name="connsiteX310" fmla="*/ 690798 w 3412241"/>
              <a:gd name="connsiteY310" fmla="*/ 965748 h 4495430"/>
              <a:gd name="connsiteX311" fmla="*/ 701470 w 3412241"/>
              <a:gd name="connsiteY311" fmla="*/ 954853 h 4495430"/>
              <a:gd name="connsiteX312" fmla="*/ 706306 w 3412241"/>
              <a:gd name="connsiteY312" fmla="*/ 950760 h 4495430"/>
              <a:gd name="connsiteX313" fmla="*/ 706624 w 3412241"/>
              <a:gd name="connsiteY313" fmla="*/ 949591 h 4495430"/>
              <a:gd name="connsiteX314" fmla="*/ 726508 w 3412241"/>
              <a:gd name="connsiteY314" fmla="*/ 929291 h 4495430"/>
              <a:gd name="connsiteX315" fmla="*/ 937812 w 3412241"/>
              <a:gd name="connsiteY315" fmla="*/ 882006 h 4495430"/>
              <a:gd name="connsiteX316" fmla="*/ 945663 w 3412241"/>
              <a:gd name="connsiteY316" fmla="*/ 883828 h 4495430"/>
              <a:gd name="connsiteX317" fmla="*/ 975247 w 3412241"/>
              <a:gd name="connsiteY317" fmla="*/ 896972 h 4495430"/>
              <a:gd name="connsiteX318" fmla="*/ 1002141 w 3412241"/>
              <a:gd name="connsiteY318" fmla="*/ 964207 h 4495430"/>
              <a:gd name="connsiteX319" fmla="*/ 1004561 w 3412241"/>
              <a:gd name="connsiteY319" fmla="*/ 975387 h 4495430"/>
              <a:gd name="connsiteX320" fmla="*/ 956791 w 3412241"/>
              <a:gd name="connsiteY320" fmla="*/ 975918 h 4495430"/>
              <a:gd name="connsiteX321" fmla="*/ 905547 w 3412241"/>
              <a:gd name="connsiteY321" fmla="*/ 958156 h 4495430"/>
              <a:gd name="connsiteX322" fmla="*/ 908012 w 3412241"/>
              <a:gd name="connsiteY322" fmla="*/ 950761 h 4495430"/>
              <a:gd name="connsiteX323" fmla="*/ 937014 w 3412241"/>
              <a:gd name="connsiteY323" fmla="*/ 884192 h 4495430"/>
              <a:gd name="connsiteX324" fmla="*/ 647754 w 3412241"/>
              <a:gd name="connsiteY324" fmla="*/ 866158 h 4495430"/>
              <a:gd name="connsiteX325" fmla="*/ 718607 w 3412241"/>
              <a:gd name="connsiteY325" fmla="*/ 892214 h 4495430"/>
              <a:gd name="connsiteX326" fmla="*/ 715204 w 3412241"/>
              <a:gd name="connsiteY326" fmla="*/ 918016 h 4495430"/>
              <a:gd name="connsiteX327" fmla="*/ 706624 w 3412241"/>
              <a:gd name="connsiteY327" fmla="*/ 949591 h 4495430"/>
              <a:gd name="connsiteX328" fmla="*/ 701470 w 3412241"/>
              <a:gd name="connsiteY328" fmla="*/ 954853 h 4495430"/>
              <a:gd name="connsiteX329" fmla="*/ 688902 w 3412241"/>
              <a:gd name="connsiteY329" fmla="*/ 965489 h 4495430"/>
              <a:gd name="connsiteX330" fmla="*/ 678755 w 3412241"/>
              <a:gd name="connsiteY330" fmla="*/ 964105 h 4495430"/>
              <a:gd name="connsiteX331" fmla="*/ 636387 w 3412241"/>
              <a:gd name="connsiteY331" fmla="*/ 955612 h 4495430"/>
              <a:gd name="connsiteX332" fmla="*/ 612683 w 3412241"/>
              <a:gd name="connsiteY332" fmla="*/ 950095 h 4495430"/>
              <a:gd name="connsiteX333" fmla="*/ 639070 w 3412241"/>
              <a:gd name="connsiteY333" fmla="*/ 883525 h 4495430"/>
              <a:gd name="connsiteX334" fmla="*/ 625527 w 3412241"/>
              <a:gd name="connsiteY334" fmla="*/ 816310 h 4495430"/>
              <a:gd name="connsiteX335" fmla="*/ 632225 w 3412241"/>
              <a:gd name="connsiteY335" fmla="*/ 817547 h 4495430"/>
              <a:gd name="connsiteX336" fmla="*/ 665964 w 3412241"/>
              <a:gd name="connsiteY336" fmla="*/ 829737 h 4495430"/>
              <a:gd name="connsiteX337" fmla="*/ 647754 w 3412241"/>
              <a:gd name="connsiteY337" fmla="*/ 866158 h 4495430"/>
              <a:gd name="connsiteX338" fmla="*/ 603565 w 3412241"/>
              <a:gd name="connsiteY338" fmla="*/ 849908 h 4495430"/>
              <a:gd name="connsiteX339" fmla="*/ 610646 w 3412241"/>
              <a:gd name="connsiteY339" fmla="*/ 842097 h 4495430"/>
              <a:gd name="connsiteX340" fmla="*/ 625527 w 3412241"/>
              <a:gd name="connsiteY340" fmla="*/ 816310 h 4495430"/>
              <a:gd name="connsiteX341" fmla="*/ 1302299 w 3412241"/>
              <a:gd name="connsiteY341" fmla="*/ 708234 h 4495430"/>
              <a:gd name="connsiteX342" fmla="*/ 1296147 w 3412241"/>
              <a:gd name="connsiteY342" fmla="*/ 735108 h 4495430"/>
              <a:gd name="connsiteX343" fmla="*/ 1284529 w 3412241"/>
              <a:gd name="connsiteY343" fmla="*/ 802842 h 4495430"/>
              <a:gd name="connsiteX344" fmla="*/ 1271082 w 3412241"/>
              <a:gd name="connsiteY344" fmla="*/ 856631 h 4495430"/>
              <a:gd name="connsiteX345" fmla="*/ 1263657 w 3412241"/>
              <a:gd name="connsiteY345" fmla="*/ 867675 h 4495430"/>
              <a:gd name="connsiteX346" fmla="*/ 1262308 w 3412241"/>
              <a:gd name="connsiteY346" fmla="*/ 867274 h 4495430"/>
              <a:gd name="connsiteX347" fmla="*/ 1230741 w 3412241"/>
              <a:gd name="connsiteY347" fmla="*/ 856631 h 4495430"/>
              <a:gd name="connsiteX348" fmla="*/ 1127210 w 3412241"/>
              <a:gd name="connsiteY348" fmla="*/ 962131 h 4495430"/>
              <a:gd name="connsiteX349" fmla="*/ 1130213 w 3412241"/>
              <a:gd name="connsiteY349" fmla="*/ 973991 h 4495430"/>
              <a:gd name="connsiteX350" fmla="*/ 1014005 w 3412241"/>
              <a:gd name="connsiteY350" fmla="*/ 975282 h 4495430"/>
              <a:gd name="connsiteX351" fmla="*/ 1042482 w 3412241"/>
              <a:gd name="connsiteY351" fmla="*/ 937313 h 4495430"/>
              <a:gd name="connsiteX352" fmla="*/ 1190400 w 3412241"/>
              <a:gd name="connsiteY352" fmla="*/ 802842 h 4495430"/>
              <a:gd name="connsiteX353" fmla="*/ 1257635 w 3412241"/>
              <a:gd name="connsiteY353" fmla="*/ 735607 h 4495430"/>
              <a:gd name="connsiteX354" fmla="*/ 1290808 w 3412241"/>
              <a:gd name="connsiteY354" fmla="*/ 714836 h 4495430"/>
              <a:gd name="connsiteX355" fmla="*/ 1327488 w 3412241"/>
              <a:gd name="connsiteY355" fmla="*/ 620446 h 4495430"/>
              <a:gd name="connsiteX356" fmla="*/ 1326437 w 3412241"/>
              <a:gd name="connsiteY356" fmla="*/ 623529 h 4495430"/>
              <a:gd name="connsiteX357" fmla="*/ 1324469 w 3412241"/>
              <a:gd name="connsiteY357" fmla="*/ 621214 h 4495430"/>
              <a:gd name="connsiteX358" fmla="*/ 1324669 w 3412241"/>
              <a:gd name="connsiteY358" fmla="*/ 620534 h 4495430"/>
              <a:gd name="connsiteX359" fmla="*/ 1327569 w 3412241"/>
              <a:gd name="connsiteY359" fmla="*/ 620207 h 4495430"/>
              <a:gd name="connsiteX360" fmla="*/ 1327489 w 3412241"/>
              <a:gd name="connsiteY360" fmla="*/ 620446 h 4495430"/>
              <a:gd name="connsiteX361" fmla="*/ 1327488 w 3412241"/>
              <a:gd name="connsiteY361" fmla="*/ 620446 h 4495430"/>
              <a:gd name="connsiteX362" fmla="*/ 1439091 w 3412241"/>
              <a:gd name="connsiteY362" fmla="*/ 617859 h 4495430"/>
              <a:gd name="connsiteX363" fmla="*/ 1324870 w 3412241"/>
              <a:gd name="connsiteY363" fmla="*/ 695266 h 4495430"/>
              <a:gd name="connsiteX364" fmla="*/ 1302299 w 3412241"/>
              <a:gd name="connsiteY364" fmla="*/ 708234 h 4495430"/>
              <a:gd name="connsiteX365" fmla="*/ 1311423 w 3412241"/>
              <a:gd name="connsiteY365" fmla="*/ 668372 h 4495430"/>
              <a:gd name="connsiteX366" fmla="*/ 1323478 w 3412241"/>
              <a:gd name="connsiteY366" fmla="*/ 632322 h 4495430"/>
              <a:gd name="connsiteX367" fmla="*/ 1327489 w 3412241"/>
              <a:gd name="connsiteY367" fmla="*/ 620446 h 4495430"/>
              <a:gd name="connsiteX368" fmla="*/ 1391991 w 3412241"/>
              <a:gd name="connsiteY368" fmla="*/ 618447 h 4495430"/>
              <a:gd name="connsiteX369" fmla="*/ 1749637 w 3412241"/>
              <a:gd name="connsiteY369" fmla="*/ 241789 h 4495430"/>
              <a:gd name="connsiteX370" fmla="*/ 1782070 w 3412241"/>
              <a:gd name="connsiteY370" fmla="*/ 264960 h 4495430"/>
              <a:gd name="connsiteX371" fmla="*/ 1795517 w 3412241"/>
              <a:gd name="connsiteY371" fmla="*/ 305301 h 4495430"/>
              <a:gd name="connsiteX372" fmla="*/ 1782070 w 3412241"/>
              <a:gd name="connsiteY372" fmla="*/ 345642 h 4495430"/>
              <a:gd name="connsiteX373" fmla="*/ 1757583 w 3412241"/>
              <a:gd name="connsiteY373" fmla="*/ 371651 h 4495430"/>
              <a:gd name="connsiteX374" fmla="*/ 1735076 w 3412241"/>
              <a:gd name="connsiteY374" fmla="*/ 393358 h 4495430"/>
              <a:gd name="connsiteX375" fmla="*/ 1641198 w 3412241"/>
              <a:gd name="connsiteY375" fmla="*/ 388367 h 4495430"/>
              <a:gd name="connsiteX376" fmla="*/ 1432447 w 3412241"/>
              <a:gd name="connsiteY376" fmla="*/ 385984 h 4495430"/>
              <a:gd name="connsiteX377" fmla="*/ 1392106 w 3412241"/>
              <a:gd name="connsiteY377" fmla="*/ 412878 h 4495430"/>
              <a:gd name="connsiteX378" fmla="*/ 1378659 w 3412241"/>
              <a:gd name="connsiteY378" fmla="*/ 453219 h 4495430"/>
              <a:gd name="connsiteX379" fmla="*/ 1365212 w 3412241"/>
              <a:gd name="connsiteY379" fmla="*/ 493560 h 4495430"/>
              <a:gd name="connsiteX380" fmla="*/ 1338317 w 3412241"/>
              <a:gd name="connsiteY380" fmla="*/ 574242 h 4495430"/>
              <a:gd name="connsiteX381" fmla="*/ 1324669 w 3412241"/>
              <a:gd name="connsiteY381" fmla="*/ 620534 h 4495430"/>
              <a:gd name="connsiteX382" fmla="*/ 1082824 w 3412241"/>
              <a:gd name="connsiteY382" fmla="*/ 628031 h 4495430"/>
              <a:gd name="connsiteX383" fmla="*/ 1015588 w 3412241"/>
              <a:gd name="connsiteY383" fmla="*/ 654925 h 4495430"/>
              <a:gd name="connsiteX384" fmla="*/ 961800 w 3412241"/>
              <a:gd name="connsiteY384" fmla="*/ 816290 h 4495430"/>
              <a:gd name="connsiteX385" fmla="*/ 937812 w 3412241"/>
              <a:gd name="connsiteY385" fmla="*/ 882006 h 4495430"/>
              <a:gd name="connsiteX386" fmla="*/ 910103 w 3412241"/>
              <a:gd name="connsiteY386" fmla="*/ 875576 h 4495430"/>
              <a:gd name="connsiteX387" fmla="*/ 867670 w 3412241"/>
              <a:gd name="connsiteY387" fmla="*/ 870078 h 4495430"/>
              <a:gd name="connsiteX388" fmla="*/ 800435 w 3412241"/>
              <a:gd name="connsiteY388" fmla="*/ 883525 h 4495430"/>
              <a:gd name="connsiteX389" fmla="*/ 761137 w 3412241"/>
              <a:gd name="connsiteY389" fmla="*/ 907853 h 4495430"/>
              <a:gd name="connsiteX390" fmla="*/ 718607 w 3412241"/>
              <a:gd name="connsiteY390" fmla="*/ 892214 h 4495430"/>
              <a:gd name="connsiteX391" fmla="*/ 719753 w 3412241"/>
              <a:gd name="connsiteY391" fmla="*/ 883525 h 4495430"/>
              <a:gd name="connsiteX392" fmla="*/ 733200 w 3412241"/>
              <a:gd name="connsiteY392" fmla="*/ 843184 h 4495430"/>
              <a:gd name="connsiteX393" fmla="*/ 773541 w 3412241"/>
              <a:gd name="connsiteY393" fmla="*/ 762501 h 4495430"/>
              <a:gd name="connsiteX394" fmla="*/ 827329 w 3412241"/>
              <a:gd name="connsiteY394" fmla="*/ 601137 h 4495430"/>
              <a:gd name="connsiteX395" fmla="*/ 843283 w 3412241"/>
              <a:gd name="connsiteY395" fmla="*/ 567679 h 4495430"/>
              <a:gd name="connsiteX396" fmla="*/ 777889 w 3412241"/>
              <a:gd name="connsiteY396" fmla="*/ 627474 h 4495430"/>
              <a:gd name="connsiteX397" fmla="*/ 632596 w 3412241"/>
              <a:gd name="connsiteY397" fmla="*/ 785759 h 4495430"/>
              <a:gd name="connsiteX398" fmla="*/ 587689 w 3412241"/>
              <a:gd name="connsiteY398" fmla="*/ 844069 h 4495430"/>
              <a:gd name="connsiteX399" fmla="*/ 603565 w 3412241"/>
              <a:gd name="connsiteY399" fmla="*/ 849908 h 4495430"/>
              <a:gd name="connsiteX400" fmla="*/ 585282 w 3412241"/>
              <a:gd name="connsiteY400" fmla="*/ 870078 h 4495430"/>
              <a:gd name="connsiteX401" fmla="*/ 540870 w 3412241"/>
              <a:gd name="connsiteY401" fmla="*/ 906452 h 4495430"/>
              <a:gd name="connsiteX402" fmla="*/ 537715 w 3412241"/>
              <a:gd name="connsiteY402" fmla="*/ 908959 h 4495430"/>
              <a:gd name="connsiteX403" fmla="*/ 521728 w 3412241"/>
              <a:gd name="connsiteY403" fmla="*/ 929718 h 4495430"/>
              <a:gd name="connsiteX404" fmla="*/ 558388 w 3412241"/>
              <a:gd name="connsiteY404" fmla="*/ 937314 h 4495430"/>
              <a:gd name="connsiteX405" fmla="*/ 604089 w 3412241"/>
              <a:gd name="connsiteY405" fmla="*/ 948095 h 4495430"/>
              <a:gd name="connsiteX406" fmla="*/ 612683 w 3412241"/>
              <a:gd name="connsiteY406" fmla="*/ 950095 h 4495430"/>
              <a:gd name="connsiteX407" fmla="*/ 610274 w 3412241"/>
              <a:gd name="connsiteY407" fmla="*/ 956173 h 4495430"/>
              <a:gd name="connsiteX408" fmla="*/ 585282 w 3412241"/>
              <a:gd name="connsiteY408" fmla="*/ 1031442 h 4495430"/>
              <a:gd name="connsiteX409" fmla="*/ 504600 w 3412241"/>
              <a:gd name="connsiteY409" fmla="*/ 1098678 h 4495430"/>
              <a:gd name="connsiteX410" fmla="*/ 450812 w 3412241"/>
              <a:gd name="connsiteY410" fmla="*/ 1125572 h 4495430"/>
              <a:gd name="connsiteX411" fmla="*/ 397023 w 3412241"/>
              <a:gd name="connsiteY411" fmla="*/ 1139019 h 4495430"/>
              <a:gd name="connsiteX412" fmla="*/ 373290 w 3412241"/>
              <a:gd name="connsiteY412" fmla="*/ 1156819 h 4495430"/>
              <a:gd name="connsiteX413" fmla="*/ 291998 w 3412241"/>
              <a:gd name="connsiteY413" fmla="*/ 1311006 h 4495430"/>
              <a:gd name="connsiteX414" fmla="*/ 321294 w 3412241"/>
              <a:gd name="connsiteY414" fmla="*/ 1330456 h 4495430"/>
              <a:gd name="connsiteX415" fmla="*/ 381974 w 3412241"/>
              <a:gd name="connsiteY415" fmla="*/ 1373071 h 4495430"/>
              <a:gd name="connsiteX416" fmla="*/ 396697 w 3412241"/>
              <a:gd name="connsiteY416" fmla="*/ 1384707 h 4495430"/>
              <a:gd name="connsiteX417" fmla="*/ 380084 w 3412241"/>
              <a:gd name="connsiteY417" fmla="*/ 1412718 h 4495430"/>
              <a:gd name="connsiteX418" fmla="*/ 302894 w 3412241"/>
              <a:gd name="connsiteY418" fmla="*/ 1582772 h 4495430"/>
              <a:gd name="connsiteX419" fmla="*/ 237030 w 3412241"/>
              <a:gd name="connsiteY419" fmla="*/ 1463135 h 4495430"/>
              <a:gd name="connsiteX420" fmla="*/ 235659 w 3412241"/>
              <a:gd name="connsiteY420" fmla="*/ 1475195 h 4495430"/>
              <a:gd name="connsiteX421" fmla="*/ 223648 w 3412241"/>
              <a:gd name="connsiteY421" fmla="*/ 1463328 h 4495430"/>
              <a:gd name="connsiteX422" fmla="*/ 181245 w 3412241"/>
              <a:gd name="connsiteY422" fmla="*/ 1563643 h 4495430"/>
              <a:gd name="connsiteX423" fmla="*/ 128304 w 3412241"/>
              <a:gd name="connsiteY423" fmla="*/ 1726130 h 4495430"/>
              <a:gd name="connsiteX424" fmla="*/ 157689 w 3412241"/>
              <a:gd name="connsiteY424" fmla="*/ 1744010 h 4495430"/>
              <a:gd name="connsiteX425" fmla="*/ 221877 w 3412241"/>
              <a:gd name="connsiteY425" fmla="*/ 1773261 h 4495430"/>
              <a:gd name="connsiteX426" fmla="*/ 221024 w 3412241"/>
              <a:gd name="connsiteY426" fmla="*/ 1775534 h 4495430"/>
              <a:gd name="connsiteX427" fmla="*/ 102806 w 3412241"/>
              <a:gd name="connsiteY427" fmla="*/ 1811909 h 4495430"/>
              <a:gd name="connsiteX428" fmla="*/ 57115 w 3412241"/>
              <a:gd name="connsiteY428" fmla="*/ 2007318 h 4495430"/>
              <a:gd name="connsiteX429" fmla="*/ 48016 w 3412241"/>
              <a:gd name="connsiteY429" fmla="*/ 2069925 h 4495430"/>
              <a:gd name="connsiteX430" fmla="*/ 87741 w 3412241"/>
              <a:gd name="connsiteY430" fmla="*/ 2093760 h 4495430"/>
              <a:gd name="connsiteX431" fmla="*/ 142588 w 3412241"/>
              <a:gd name="connsiteY431" fmla="*/ 2121184 h 4495430"/>
              <a:gd name="connsiteX432" fmla="*/ 142853 w 3412241"/>
              <a:gd name="connsiteY432" fmla="*/ 2131392 h 4495430"/>
              <a:gd name="connsiteX433" fmla="*/ 42968 w 3412241"/>
              <a:gd name="connsiteY433" fmla="*/ 2104663 h 4495430"/>
              <a:gd name="connsiteX434" fmla="*/ 24993 w 3412241"/>
              <a:gd name="connsiteY434" fmla="*/ 2228345 h 4495430"/>
              <a:gd name="connsiteX435" fmla="*/ 23030 w 3412241"/>
              <a:gd name="connsiteY435" fmla="*/ 2261798 h 4495430"/>
              <a:gd name="connsiteX436" fmla="*/ 82881 w 3412241"/>
              <a:gd name="connsiteY436" fmla="*/ 2230861 h 4495430"/>
              <a:gd name="connsiteX437" fmla="*/ 144618 w 3412241"/>
              <a:gd name="connsiteY437" fmla="*/ 2199514 h 4495430"/>
              <a:gd name="connsiteX438" fmla="*/ 146411 w 3412241"/>
              <a:gd name="connsiteY438" fmla="*/ 2268674 h 4495430"/>
              <a:gd name="connsiteX439" fmla="*/ 154976 w 3412241"/>
              <a:gd name="connsiteY439" fmla="*/ 2456831 h 4495430"/>
              <a:gd name="connsiteX440" fmla="*/ 181870 w 3412241"/>
              <a:gd name="connsiteY440" fmla="*/ 2618195 h 4495430"/>
              <a:gd name="connsiteX441" fmla="*/ 195317 w 3412241"/>
              <a:gd name="connsiteY441" fmla="*/ 2698878 h 4495430"/>
              <a:gd name="connsiteX442" fmla="*/ 168423 w 3412241"/>
              <a:gd name="connsiteY442" fmla="*/ 2873689 h 4495430"/>
              <a:gd name="connsiteX443" fmla="*/ 141529 w 3412241"/>
              <a:gd name="connsiteY443" fmla="*/ 2914031 h 4495430"/>
              <a:gd name="connsiteX444" fmla="*/ 101188 w 3412241"/>
              <a:gd name="connsiteY444" fmla="*/ 2994713 h 4495430"/>
              <a:gd name="connsiteX445" fmla="*/ 86947 w 3412241"/>
              <a:gd name="connsiteY445" fmla="*/ 3041503 h 4495430"/>
              <a:gd name="connsiteX446" fmla="*/ 81705 w 3412241"/>
              <a:gd name="connsiteY446" fmla="*/ 3061115 h 4495430"/>
              <a:gd name="connsiteX447" fmla="*/ 82625 w 3412241"/>
              <a:gd name="connsiteY447" fmla="*/ 3065554 h 4495430"/>
              <a:gd name="connsiteX448" fmla="*/ 128082 w 3412241"/>
              <a:gd name="connsiteY448" fmla="*/ 3088842 h 4495430"/>
              <a:gd name="connsiteX449" fmla="*/ 242463 w 3412241"/>
              <a:gd name="connsiteY449" fmla="*/ 3155565 h 4495430"/>
              <a:gd name="connsiteX450" fmla="*/ 222212 w 3412241"/>
              <a:gd name="connsiteY450" fmla="*/ 3169525 h 4495430"/>
              <a:gd name="connsiteX451" fmla="*/ 145539 w 3412241"/>
              <a:gd name="connsiteY451" fmla="*/ 3227100 h 4495430"/>
              <a:gd name="connsiteX452" fmla="*/ 133768 w 3412241"/>
              <a:gd name="connsiteY452" fmla="*/ 3236276 h 4495430"/>
              <a:gd name="connsiteX453" fmla="*/ 137601 w 3412241"/>
              <a:gd name="connsiteY453" fmla="*/ 3248866 h 4495430"/>
              <a:gd name="connsiteX454" fmla="*/ 181870 w 3412241"/>
              <a:gd name="connsiteY454" fmla="*/ 3250207 h 4495430"/>
              <a:gd name="connsiteX455" fmla="*/ 316341 w 3412241"/>
              <a:gd name="connsiteY455" fmla="*/ 3236760 h 4495430"/>
              <a:gd name="connsiteX456" fmla="*/ 336254 w 3412241"/>
              <a:gd name="connsiteY456" fmla="*/ 3234931 h 4495430"/>
              <a:gd name="connsiteX457" fmla="*/ 356388 w 3412241"/>
              <a:gd name="connsiteY457" fmla="*/ 3260523 h 4495430"/>
              <a:gd name="connsiteX458" fmla="*/ 370129 w 3412241"/>
              <a:gd name="connsiteY458" fmla="*/ 3290548 h 4495430"/>
              <a:gd name="connsiteX459" fmla="*/ 387225 w 3412241"/>
              <a:gd name="connsiteY459" fmla="*/ 3379527 h 4495430"/>
              <a:gd name="connsiteX460" fmla="*/ 388995 w 3412241"/>
              <a:gd name="connsiteY460" fmla="*/ 3431726 h 4495430"/>
              <a:gd name="connsiteX461" fmla="*/ 276000 w 3412241"/>
              <a:gd name="connsiteY461" fmla="*/ 3478807 h 4495430"/>
              <a:gd name="connsiteX462" fmla="*/ 241344 w 3412241"/>
              <a:gd name="connsiteY462" fmla="*/ 3494980 h 4495430"/>
              <a:gd name="connsiteX463" fmla="*/ 269796 w 3412241"/>
              <a:gd name="connsiteY463" fmla="*/ 3548718 h 4495430"/>
              <a:gd name="connsiteX464" fmla="*/ 221417 w 3412241"/>
              <a:gd name="connsiteY464" fmla="*/ 3460105 h 4495430"/>
              <a:gd name="connsiteX465" fmla="*/ 165671 w 3412241"/>
              <a:gd name="connsiteY465" fmla="*/ 1560540 h 4495430"/>
              <a:gd name="connsiteX466" fmla="*/ 1270443 w 3412241"/>
              <a:gd name="connsiteY466" fmla="*/ 251553 h 4495430"/>
              <a:gd name="connsiteX467" fmla="*/ 1274112 w 3412241"/>
              <a:gd name="connsiteY467" fmla="*/ 249765 h 4495430"/>
              <a:gd name="connsiteX468" fmla="*/ 1365068 w 3412241"/>
              <a:gd name="connsiteY468" fmla="*/ 247271 h 4495430"/>
              <a:gd name="connsiteX469" fmla="*/ 1419605 w 3412241"/>
              <a:gd name="connsiteY469" fmla="*/ 176336 h 4495430"/>
              <a:gd name="connsiteX470" fmla="*/ 1423529 w 3412241"/>
              <a:gd name="connsiteY470" fmla="*/ 176951 h 4495430"/>
              <a:gd name="connsiteX471" fmla="*/ 1274112 w 3412241"/>
              <a:gd name="connsiteY471" fmla="*/ 249765 h 4495430"/>
              <a:gd name="connsiteX472" fmla="*/ 1273707 w 3412241"/>
              <a:gd name="connsiteY472" fmla="*/ 249776 h 4495430"/>
              <a:gd name="connsiteX473" fmla="*/ 1509048 w 3412241"/>
              <a:gd name="connsiteY473" fmla="*/ 141738 h 4495430"/>
              <a:gd name="connsiteX474" fmla="*/ 1551942 w 3412241"/>
              <a:gd name="connsiteY474" fmla="*/ 146955 h 4495430"/>
              <a:gd name="connsiteX475" fmla="*/ 1634153 w 3412241"/>
              <a:gd name="connsiteY475" fmla="*/ 157384 h 4495430"/>
              <a:gd name="connsiteX476" fmla="*/ 1782070 w 3412241"/>
              <a:gd name="connsiteY476" fmla="*/ 211172 h 4495430"/>
              <a:gd name="connsiteX477" fmla="*/ 1876200 w 3412241"/>
              <a:gd name="connsiteY477" fmla="*/ 238066 h 4495430"/>
              <a:gd name="connsiteX478" fmla="*/ 1879248 w 3412241"/>
              <a:gd name="connsiteY478" fmla="*/ 239941 h 4495430"/>
              <a:gd name="connsiteX479" fmla="*/ 1749637 w 3412241"/>
              <a:gd name="connsiteY479" fmla="*/ 241789 h 4495430"/>
              <a:gd name="connsiteX480" fmla="*/ 1747476 w 3412241"/>
              <a:gd name="connsiteY480" fmla="*/ 240244 h 4495430"/>
              <a:gd name="connsiteX481" fmla="*/ 1620706 w 3412241"/>
              <a:gd name="connsiteY481" fmla="*/ 224619 h 4495430"/>
              <a:gd name="connsiteX482" fmla="*/ 1451391 w 3412241"/>
              <a:gd name="connsiteY482" fmla="*/ 181320 h 4495430"/>
              <a:gd name="connsiteX483" fmla="*/ 1423529 w 3412241"/>
              <a:gd name="connsiteY483" fmla="*/ 176951 h 4495430"/>
              <a:gd name="connsiteX484" fmla="*/ 1452994 w 3412241"/>
              <a:gd name="connsiteY484" fmla="*/ 162592 h 4495430"/>
              <a:gd name="connsiteX485" fmla="*/ 1962885 w 3412241"/>
              <a:gd name="connsiteY485" fmla="*/ 77075 h 4495430"/>
              <a:gd name="connsiteX486" fmla="*/ 1982152 w 3412241"/>
              <a:gd name="connsiteY486" fmla="*/ 81855 h 4495430"/>
              <a:gd name="connsiteX487" fmla="*/ 1981842 w 3412241"/>
              <a:gd name="connsiteY487" fmla="*/ 82514 h 4495430"/>
              <a:gd name="connsiteX488" fmla="*/ 1979638 w 3412241"/>
              <a:gd name="connsiteY488" fmla="*/ 89125 h 4495430"/>
              <a:gd name="connsiteX489" fmla="*/ 1978863 w 3412241"/>
              <a:gd name="connsiteY489" fmla="*/ 88428 h 4495430"/>
              <a:gd name="connsiteX490" fmla="*/ 1818883 w 3412241"/>
              <a:gd name="connsiteY490" fmla="*/ 39194 h 4495430"/>
              <a:gd name="connsiteX491" fmla="*/ 1831632 w 3412241"/>
              <a:gd name="connsiteY491" fmla="*/ 42837 h 4495430"/>
              <a:gd name="connsiteX492" fmla="*/ 1640994 w 3412241"/>
              <a:gd name="connsiteY492" fmla="*/ 92649 h 4495430"/>
              <a:gd name="connsiteX493" fmla="*/ 1509048 w 3412241"/>
              <a:gd name="connsiteY493" fmla="*/ 141738 h 4495430"/>
              <a:gd name="connsiteX494" fmla="*/ 1502145 w 3412241"/>
              <a:gd name="connsiteY494" fmla="*/ 140898 h 4495430"/>
              <a:gd name="connsiteX495" fmla="*/ 1633920 w 3412241"/>
              <a:gd name="connsiteY495" fmla="*/ 89942 h 4495430"/>
              <a:gd name="connsiteX496" fmla="*/ 1905438 w 3412241"/>
              <a:gd name="connsiteY496" fmla="*/ 31419 h 4495430"/>
              <a:gd name="connsiteX497" fmla="*/ 1909895 w 3412241"/>
              <a:gd name="connsiteY497" fmla="*/ 35189 h 4495430"/>
              <a:gd name="connsiteX498" fmla="*/ 1943435 w 3412241"/>
              <a:gd name="connsiteY498" fmla="*/ 63254 h 4495430"/>
              <a:gd name="connsiteX499" fmla="*/ 1962885 w 3412241"/>
              <a:gd name="connsiteY499" fmla="*/ 77075 h 4495430"/>
              <a:gd name="connsiteX500" fmla="*/ 1936553 w 3412241"/>
              <a:gd name="connsiteY500" fmla="*/ 70541 h 4495430"/>
              <a:gd name="connsiteX501" fmla="*/ 1903094 w 3412241"/>
              <a:gd name="connsiteY501" fmla="*/ 63254 h 4495430"/>
              <a:gd name="connsiteX502" fmla="*/ 1831632 w 3412241"/>
              <a:gd name="connsiteY502" fmla="*/ 42837 h 4495430"/>
              <a:gd name="connsiteX503" fmla="*/ 1833115 w 3412241"/>
              <a:gd name="connsiteY503" fmla="*/ 42449 h 4495430"/>
              <a:gd name="connsiteX504" fmla="*/ 2035712 w 3412241"/>
              <a:gd name="connsiteY504" fmla="*/ 12388 h 4495430"/>
              <a:gd name="connsiteX505" fmla="*/ 2019181 w 3412241"/>
              <a:gd name="connsiteY505" fmla="*/ 24037 h 4495430"/>
              <a:gd name="connsiteX506" fmla="*/ 2018260 w 3412241"/>
              <a:gd name="connsiteY506" fmla="*/ 25118 h 4495430"/>
              <a:gd name="connsiteX507" fmla="*/ 2016298 w 3412241"/>
              <a:gd name="connsiteY507" fmla="*/ 23976 h 4495430"/>
              <a:gd name="connsiteX508" fmla="*/ 2005933 w 3412241"/>
              <a:gd name="connsiteY508" fmla="*/ 16091 h 4495430"/>
              <a:gd name="connsiteX509" fmla="*/ 2028029 w 3412241"/>
              <a:gd name="connsiteY509" fmla="*/ 12722 h 4495430"/>
              <a:gd name="connsiteX510" fmla="*/ 1997409 w 3412241"/>
              <a:gd name="connsiteY510" fmla="*/ 9607 h 4495430"/>
              <a:gd name="connsiteX511" fmla="*/ 2005933 w 3412241"/>
              <a:gd name="connsiteY511" fmla="*/ 16091 h 4495430"/>
              <a:gd name="connsiteX512" fmla="*/ 1905438 w 3412241"/>
              <a:gd name="connsiteY512" fmla="*/ 31419 h 4495430"/>
              <a:gd name="connsiteX513" fmla="*/ 1898761 w 3412241"/>
              <a:gd name="connsiteY513" fmla="*/ 25771 h 4495430"/>
              <a:gd name="connsiteX514" fmla="*/ 2224406 w 3412241"/>
              <a:gd name="connsiteY514" fmla="*/ 4194 h 4495430"/>
              <a:gd name="connsiteX515" fmla="*/ 2292258 w 3412241"/>
              <a:gd name="connsiteY515" fmla="*/ 8820 h 4495430"/>
              <a:gd name="connsiteX516" fmla="*/ 2293059 w 3412241"/>
              <a:gd name="connsiteY516" fmla="*/ 36361 h 4495430"/>
              <a:gd name="connsiteX517" fmla="*/ 2291180 w 3412241"/>
              <a:gd name="connsiteY517" fmla="*/ 109933 h 4495430"/>
              <a:gd name="connsiteX518" fmla="*/ 2287934 w 3412241"/>
              <a:gd name="connsiteY518" fmla="*/ 178481 h 4495430"/>
              <a:gd name="connsiteX519" fmla="*/ 2368681 w 3412241"/>
              <a:gd name="connsiteY519" fmla="*/ 158127 h 4495430"/>
              <a:gd name="connsiteX520" fmla="*/ 2659346 w 3412241"/>
              <a:gd name="connsiteY520" fmla="*/ 128636 h 4495430"/>
              <a:gd name="connsiteX521" fmla="*/ 2714303 w 3412241"/>
              <a:gd name="connsiteY521" fmla="*/ 131564 h 4495430"/>
              <a:gd name="connsiteX522" fmla="*/ 2716317 w 3412241"/>
              <a:gd name="connsiteY522" fmla="*/ 122860 h 4495430"/>
              <a:gd name="connsiteX523" fmla="*/ 2723364 w 3412241"/>
              <a:gd name="connsiteY523" fmla="*/ 117042 h 4495430"/>
              <a:gd name="connsiteX524" fmla="*/ 2830941 w 3412241"/>
              <a:gd name="connsiteY524" fmla="*/ 130489 h 4495430"/>
              <a:gd name="connsiteX525" fmla="*/ 2836647 w 3412241"/>
              <a:gd name="connsiteY525" fmla="*/ 128250 h 4495430"/>
              <a:gd name="connsiteX526" fmla="*/ 2787418 w 3412241"/>
              <a:gd name="connsiteY526" fmla="*/ 106421 h 4495430"/>
              <a:gd name="connsiteX527" fmla="*/ 2809032 w 3412241"/>
              <a:gd name="connsiteY527" fmla="*/ 113084 h 4495430"/>
              <a:gd name="connsiteX528" fmla="*/ 2924390 w 3412241"/>
              <a:gd name="connsiteY528" fmla="*/ 164027 h 4495430"/>
              <a:gd name="connsiteX529" fmla="*/ 2840375 w 3412241"/>
              <a:gd name="connsiteY529" fmla="*/ 149331 h 4495430"/>
              <a:gd name="connsiteX530" fmla="*/ 863295 w 3412241"/>
              <a:gd name="connsiteY530" fmla="*/ 1575433 h 4495430"/>
              <a:gd name="connsiteX531" fmla="*/ 1421467 w 3412241"/>
              <a:gd name="connsiteY531" fmla="*/ 3948418 h 4495430"/>
              <a:gd name="connsiteX532" fmla="*/ 1552263 w 3412241"/>
              <a:gd name="connsiteY532" fmla="*/ 4027128 h 4495430"/>
              <a:gd name="connsiteX533" fmla="*/ 1529865 w 3412241"/>
              <a:gd name="connsiteY533" fmla="*/ 4017108 h 4495430"/>
              <a:gd name="connsiteX534" fmla="*/ 1525913 w 3412241"/>
              <a:gd name="connsiteY534" fmla="*/ 4014705 h 4495430"/>
              <a:gd name="connsiteX535" fmla="*/ 1526576 w 3412241"/>
              <a:gd name="connsiteY535" fmla="*/ 4016689 h 4495430"/>
              <a:gd name="connsiteX536" fmla="*/ 1541795 w 3412241"/>
              <a:gd name="connsiteY536" fmla="*/ 4052258 h 4495430"/>
              <a:gd name="connsiteX537" fmla="*/ 1541527 w 3412241"/>
              <a:gd name="connsiteY537" fmla="*/ 4052238 h 4495430"/>
              <a:gd name="connsiteX538" fmla="*/ 1482402 w 3412241"/>
              <a:gd name="connsiteY538" fmla="*/ 4048264 h 4495430"/>
              <a:gd name="connsiteX539" fmla="*/ 1486657 w 3412241"/>
              <a:gd name="connsiteY539" fmla="*/ 3990829 h 4495430"/>
              <a:gd name="connsiteX540" fmla="*/ 1387412 w 3412241"/>
              <a:gd name="connsiteY540" fmla="*/ 3930468 h 4495430"/>
              <a:gd name="connsiteX541" fmla="*/ 1268511 w 3412241"/>
              <a:gd name="connsiteY541" fmla="*/ 3836426 h 4495430"/>
              <a:gd name="connsiteX542" fmla="*/ 1229641 w 3412241"/>
              <a:gd name="connsiteY542" fmla="*/ 3833390 h 4495430"/>
              <a:gd name="connsiteX543" fmla="*/ 1123164 w 3412241"/>
              <a:gd name="connsiteY543" fmla="*/ 3814984 h 4495430"/>
              <a:gd name="connsiteX544" fmla="*/ 1019153 w 3412241"/>
              <a:gd name="connsiteY544" fmla="*/ 3767875 h 4495430"/>
              <a:gd name="connsiteX545" fmla="*/ 924735 w 3412241"/>
              <a:gd name="connsiteY545" fmla="*/ 3709435 h 4495430"/>
              <a:gd name="connsiteX546" fmla="*/ 948353 w 3412241"/>
              <a:gd name="connsiteY546" fmla="*/ 3613278 h 4495430"/>
              <a:gd name="connsiteX547" fmla="*/ 979789 w 3412241"/>
              <a:gd name="connsiteY547" fmla="*/ 3518480 h 4495430"/>
              <a:gd name="connsiteX548" fmla="*/ 983677 w 3412241"/>
              <a:gd name="connsiteY548" fmla="*/ 3508331 h 4495430"/>
              <a:gd name="connsiteX549" fmla="*/ 991534 w 3412241"/>
              <a:gd name="connsiteY549" fmla="*/ 3508533 h 4495430"/>
              <a:gd name="connsiteX550" fmla="*/ 986598 w 3412241"/>
              <a:gd name="connsiteY550" fmla="*/ 3500705 h 4495430"/>
              <a:gd name="connsiteX551" fmla="*/ 983677 w 3412241"/>
              <a:gd name="connsiteY551" fmla="*/ 3508331 h 4495430"/>
              <a:gd name="connsiteX552" fmla="*/ 881117 w 3412241"/>
              <a:gd name="connsiteY552" fmla="*/ 3505701 h 4495430"/>
              <a:gd name="connsiteX553" fmla="*/ 800435 w 3412241"/>
              <a:gd name="connsiteY553" fmla="*/ 3478807 h 4495430"/>
              <a:gd name="connsiteX554" fmla="*/ 790769 w 3412241"/>
              <a:gd name="connsiteY554" fmla="*/ 3470395 h 4495430"/>
              <a:gd name="connsiteX555" fmla="*/ 799347 w 3412241"/>
              <a:gd name="connsiteY555" fmla="*/ 3442653 h 4495430"/>
              <a:gd name="connsiteX556" fmla="*/ 813882 w 3412241"/>
              <a:gd name="connsiteY556" fmla="*/ 3398125 h 4495430"/>
              <a:gd name="connsiteX557" fmla="*/ 851542 w 3412241"/>
              <a:gd name="connsiteY557" fmla="*/ 3286824 h 4495430"/>
              <a:gd name="connsiteX558" fmla="*/ 860508 w 3412241"/>
              <a:gd name="connsiteY558" fmla="*/ 3261249 h 4495430"/>
              <a:gd name="connsiteX559" fmla="*/ 819223 w 3412241"/>
              <a:gd name="connsiteY559" fmla="*/ 3152570 h 4495430"/>
              <a:gd name="connsiteX560" fmla="*/ 797040 w 3412241"/>
              <a:gd name="connsiteY560" fmla="*/ 3156097 h 4495430"/>
              <a:gd name="connsiteX561" fmla="*/ 706306 w 3412241"/>
              <a:gd name="connsiteY561" fmla="*/ 3169525 h 4495430"/>
              <a:gd name="connsiteX562" fmla="*/ 646257 w 3412241"/>
              <a:gd name="connsiteY562" fmla="*/ 3192327 h 4495430"/>
              <a:gd name="connsiteX563" fmla="*/ 629892 w 3412241"/>
              <a:gd name="connsiteY563" fmla="*/ 3198456 h 4495430"/>
              <a:gd name="connsiteX564" fmla="*/ 617939 w 3412241"/>
              <a:gd name="connsiteY564" fmla="*/ 3183596 h 4495430"/>
              <a:gd name="connsiteX565" fmla="*/ 598729 w 3412241"/>
              <a:gd name="connsiteY565" fmla="*/ 3156078 h 4495430"/>
              <a:gd name="connsiteX566" fmla="*/ 571835 w 3412241"/>
              <a:gd name="connsiteY566" fmla="*/ 3088842 h 4495430"/>
              <a:gd name="connsiteX567" fmla="*/ 544941 w 3412241"/>
              <a:gd name="connsiteY567" fmla="*/ 2981266 h 4495430"/>
              <a:gd name="connsiteX568" fmla="*/ 518047 w 3412241"/>
              <a:gd name="connsiteY568" fmla="*/ 2887137 h 4495430"/>
              <a:gd name="connsiteX569" fmla="*/ 477706 w 3412241"/>
              <a:gd name="connsiteY569" fmla="*/ 2806454 h 4495430"/>
              <a:gd name="connsiteX570" fmla="*/ 464259 w 3412241"/>
              <a:gd name="connsiteY570" fmla="*/ 2725772 h 4495430"/>
              <a:gd name="connsiteX571" fmla="*/ 410470 w 3412241"/>
              <a:gd name="connsiteY571" fmla="*/ 2537513 h 4495430"/>
              <a:gd name="connsiteX572" fmla="*/ 383576 w 3412241"/>
              <a:gd name="connsiteY572" fmla="*/ 2443384 h 4495430"/>
              <a:gd name="connsiteX573" fmla="*/ 316341 w 3412241"/>
              <a:gd name="connsiteY573" fmla="*/ 2295466 h 4495430"/>
              <a:gd name="connsiteX574" fmla="*/ 302894 w 3412241"/>
              <a:gd name="connsiteY574" fmla="*/ 2255125 h 4495430"/>
              <a:gd name="connsiteX575" fmla="*/ 235659 w 3412241"/>
              <a:gd name="connsiteY575" fmla="*/ 2187889 h 4495430"/>
              <a:gd name="connsiteX576" fmla="*/ 209637 w 3412241"/>
              <a:gd name="connsiteY576" fmla="*/ 2167071 h 4495430"/>
              <a:gd name="connsiteX577" fmla="*/ 214441 w 3412241"/>
              <a:gd name="connsiteY577" fmla="*/ 2164711 h 4495430"/>
              <a:gd name="connsiteX578" fmla="*/ 222212 w 3412241"/>
              <a:gd name="connsiteY578" fmla="*/ 2160995 h 4495430"/>
              <a:gd name="connsiteX579" fmla="*/ 234898 w 3412241"/>
              <a:gd name="connsiteY579" fmla="*/ 2155323 h 4495430"/>
              <a:gd name="connsiteX580" fmla="*/ 403307 w 3412241"/>
              <a:gd name="connsiteY580" fmla="*/ 2191404 h 4495430"/>
              <a:gd name="connsiteX581" fmla="*/ 571835 w 3412241"/>
              <a:gd name="connsiteY581" fmla="*/ 2214784 h 4495430"/>
              <a:gd name="connsiteX582" fmla="*/ 713038 w 3412241"/>
              <a:gd name="connsiteY582" fmla="*/ 2223522 h 4495430"/>
              <a:gd name="connsiteX583" fmla="*/ 716644 w 3412241"/>
              <a:gd name="connsiteY583" fmla="*/ 2174417 h 4495430"/>
              <a:gd name="connsiteX584" fmla="*/ 725721 w 3412241"/>
              <a:gd name="connsiteY584" fmla="*/ 2116358 h 4495430"/>
              <a:gd name="connsiteX585" fmla="*/ 652517 w 3412241"/>
              <a:gd name="connsiteY585" fmla="*/ 2107207 h 4495430"/>
              <a:gd name="connsiteX586" fmla="*/ 501768 w 3412241"/>
              <a:gd name="connsiteY586" fmla="*/ 2059263 h 4495430"/>
              <a:gd name="connsiteX587" fmla="*/ 481145 w 3412241"/>
              <a:gd name="connsiteY587" fmla="*/ 2049795 h 4495430"/>
              <a:gd name="connsiteX588" fmla="*/ 498999 w 3412241"/>
              <a:gd name="connsiteY588" fmla="*/ 2042891 h 4495430"/>
              <a:gd name="connsiteX589" fmla="*/ 706306 w 3412241"/>
              <a:gd name="connsiteY589" fmla="*/ 1945842 h 4495430"/>
              <a:gd name="connsiteX590" fmla="*/ 491153 w 3412241"/>
              <a:gd name="connsiteY590" fmla="*/ 1878607 h 4495430"/>
              <a:gd name="connsiteX591" fmla="*/ 382675 w 3412241"/>
              <a:gd name="connsiteY591" fmla="*/ 1840491 h 4495430"/>
              <a:gd name="connsiteX592" fmla="*/ 368716 w 3412241"/>
              <a:gd name="connsiteY592" fmla="*/ 1834921 h 4495430"/>
              <a:gd name="connsiteX593" fmla="*/ 356682 w 3412241"/>
              <a:gd name="connsiteY593" fmla="*/ 1771031 h 4495430"/>
              <a:gd name="connsiteX594" fmla="*/ 352209 w 3412241"/>
              <a:gd name="connsiteY594" fmla="*/ 1756089 h 4495430"/>
              <a:gd name="connsiteX595" fmla="*/ 423917 w 3412241"/>
              <a:gd name="connsiteY595" fmla="*/ 1744137 h 4495430"/>
              <a:gd name="connsiteX596" fmla="*/ 518047 w 3412241"/>
              <a:gd name="connsiteY596" fmla="*/ 1717242 h 4495430"/>
              <a:gd name="connsiteX597" fmla="*/ 585282 w 3412241"/>
              <a:gd name="connsiteY597" fmla="*/ 1703795 h 4495430"/>
              <a:gd name="connsiteX598" fmla="*/ 608948 w 3412241"/>
              <a:gd name="connsiteY598" fmla="*/ 1694958 h 4495430"/>
              <a:gd name="connsiteX599" fmla="*/ 613532 w 3412241"/>
              <a:gd name="connsiteY599" fmla="*/ 1695850 h 4495430"/>
              <a:gd name="connsiteX600" fmla="*/ 719753 w 3412241"/>
              <a:gd name="connsiteY600" fmla="*/ 1730689 h 4495430"/>
              <a:gd name="connsiteX601" fmla="*/ 801855 w 3412241"/>
              <a:gd name="connsiteY601" fmla="*/ 1756616 h 4495430"/>
              <a:gd name="connsiteX602" fmla="*/ 841354 w 3412241"/>
              <a:gd name="connsiteY602" fmla="*/ 1636286 h 4495430"/>
              <a:gd name="connsiteX603" fmla="*/ 840776 w 3412241"/>
              <a:gd name="connsiteY603" fmla="*/ 1636560 h 4495430"/>
              <a:gd name="connsiteX604" fmla="*/ 746647 w 3412241"/>
              <a:gd name="connsiteY604" fmla="*/ 1650007 h 4495430"/>
              <a:gd name="connsiteX605" fmla="*/ 665314 w 3412241"/>
              <a:gd name="connsiteY605" fmla="*/ 1673909 h 4495430"/>
              <a:gd name="connsiteX606" fmla="*/ 608948 w 3412241"/>
              <a:gd name="connsiteY606" fmla="*/ 1694958 h 4495430"/>
              <a:gd name="connsiteX607" fmla="*/ 585282 w 3412241"/>
              <a:gd name="connsiteY607" fmla="*/ 1690348 h 4495430"/>
              <a:gd name="connsiteX608" fmla="*/ 531494 w 3412241"/>
              <a:gd name="connsiteY608" fmla="*/ 1663454 h 4495430"/>
              <a:gd name="connsiteX609" fmla="*/ 531494 w 3412241"/>
              <a:gd name="connsiteY609" fmla="*/ 1555878 h 4495430"/>
              <a:gd name="connsiteX610" fmla="*/ 548131 w 3412241"/>
              <a:gd name="connsiteY610" fmla="*/ 1536997 h 4495430"/>
              <a:gd name="connsiteX611" fmla="*/ 585282 w 3412241"/>
              <a:gd name="connsiteY611" fmla="*/ 1596219 h 4495430"/>
              <a:gd name="connsiteX612" fmla="*/ 665964 w 3412241"/>
              <a:gd name="connsiteY612" fmla="*/ 1528984 h 4495430"/>
              <a:gd name="connsiteX613" fmla="*/ 733200 w 3412241"/>
              <a:gd name="connsiteY613" fmla="*/ 1488642 h 4495430"/>
              <a:gd name="connsiteX614" fmla="*/ 902528 w 3412241"/>
              <a:gd name="connsiteY614" fmla="*/ 1475391 h 4495430"/>
              <a:gd name="connsiteX615" fmla="*/ 914653 w 3412241"/>
              <a:gd name="connsiteY615" fmla="*/ 1446119 h 4495430"/>
              <a:gd name="connsiteX616" fmla="*/ 909024 w 3412241"/>
              <a:gd name="connsiteY616" fmla="*/ 1434300 h 4495430"/>
              <a:gd name="connsiteX617" fmla="*/ 881118 w 3412241"/>
              <a:gd name="connsiteY617" fmla="*/ 1381067 h 4495430"/>
              <a:gd name="connsiteX618" fmla="*/ 827329 w 3412241"/>
              <a:gd name="connsiteY618" fmla="*/ 1273490 h 4495430"/>
              <a:gd name="connsiteX619" fmla="*/ 829455 w 3412241"/>
              <a:gd name="connsiteY619" fmla="*/ 1217324 h 4495430"/>
              <a:gd name="connsiteX620" fmla="*/ 844096 w 3412241"/>
              <a:gd name="connsiteY620" fmla="*/ 1199856 h 4495430"/>
              <a:gd name="connsiteX621" fmla="*/ 846953 w 3412241"/>
              <a:gd name="connsiteY621" fmla="*/ 1194809 h 4495430"/>
              <a:gd name="connsiteX622" fmla="*/ 837200 w 3412241"/>
              <a:gd name="connsiteY622" fmla="*/ 1203595 h 4495430"/>
              <a:gd name="connsiteX623" fmla="*/ 829680 w 3412241"/>
              <a:gd name="connsiteY623" fmla="*/ 1211394 h 4495430"/>
              <a:gd name="connsiteX624" fmla="*/ 830341 w 3412241"/>
              <a:gd name="connsiteY624" fmla="*/ 1193936 h 4495430"/>
              <a:gd name="connsiteX625" fmla="*/ 838912 w 3412241"/>
              <a:gd name="connsiteY625" fmla="*/ 1180815 h 4495430"/>
              <a:gd name="connsiteX626" fmla="*/ 867670 w 3412241"/>
              <a:gd name="connsiteY626" fmla="*/ 1139019 h 4495430"/>
              <a:gd name="connsiteX627" fmla="*/ 879143 w 3412241"/>
              <a:gd name="connsiteY627" fmla="*/ 1126912 h 4495430"/>
              <a:gd name="connsiteX628" fmla="*/ 894055 w 3412241"/>
              <a:gd name="connsiteY628" fmla="*/ 1130548 h 4495430"/>
              <a:gd name="connsiteX629" fmla="*/ 934906 w 3412241"/>
              <a:gd name="connsiteY629" fmla="*/ 1139019 h 4495430"/>
              <a:gd name="connsiteX630" fmla="*/ 1022873 w 3412241"/>
              <a:gd name="connsiteY630" fmla="*/ 1129245 h 4495430"/>
              <a:gd name="connsiteX631" fmla="*/ 1021232 w 3412241"/>
              <a:gd name="connsiteY631" fmla="*/ 1137384 h 4495430"/>
              <a:gd name="connsiteX632" fmla="*/ 1008830 w 3412241"/>
              <a:gd name="connsiteY632" fmla="*/ 1235075 h 4495430"/>
              <a:gd name="connsiteX633" fmla="*/ 1006231 w 3412241"/>
              <a:gd name="connsiteY633" fmla="*/ 1255228 h 4495430"/>
              <a:gd name="connsiteX634" fmla="*/ 1014397 w 3412241"/>
              <a:gd name="connsiteY634" fmla="*/ 1238890 h 4495430"/>
              <a:gd name="connsiteX635" fmla="*/ 1083782 w 3412241"/>
              <a:gd name="connsiteY635" fmla="*/ 1121657 h 4495430"/>
              <a:gd name="connsiteX636" fmla="*/ 1055929 w 3412241"/>
              <a:gd name="connsiteY636" fmla="*/ 1125572 h 4495430"/>
              <a:gd name="connsiteX637" fmla="*/ 1022873 w 3412241"/>
              <a:gd name="connsiteY637" fmla="*/ 1129245 h 4495430"/>
              <a:gd name="connsiteX638" fmla="*/ 1029035 w 3412241"/>
              <a:gd name="connsiteY638" fmla="*/ 1098678 h 4495430"/>
              <a:gd name="connsiteX639" fmla="*/ 1016643 w 3412241"/>
              <a:gd name="connsiteY639" fmla="*/ 1031197 h 4495430"/>
              <a:gd name="connsiteX640" fmla="*/ 1006659 w 3412241"/>
              <a:gd name="connsiteY640" fmla="*/ 985077 h 4495430"/>
              <a:gd name="connsiteX641" fmla="*/ 1007804 w 3412241"/>
              <a:gd name="connsiteY641" fmla="*/ 983550 h 4495430"/>
              <a:gd name="connsiteX642" fmla="*/ 1049657 w 3412241"/>
              <a:gd name="connsiteY642" fmla="*/ 988915 h 4495430"/>
              <a:gd name="connsiteX643" fmla="*/ 1136612 w 3412241"/>
              <a:gd name="connsiteY643" fmla="*/ 1004548 h 4495430"/>
              <a:gd name="connsiteX644" fmla="*/ 1138076 w 3412241"/>
              <a:gd name="connsiteY644" fmla="*/ 1005043 h 4495430"/>
              <a:gd name="connsiteX645" fmla="*/ 1140059 w 3412241"/>
              <a:gd name="connsiteY645" fmla="*/ 1012873 h 4495430"/>
              <a:gd name="connsiteX646" fmla="*/ 1143928 w 3412241"/>
              <a:gd name="connsiteY646" fmla="*/ 1029564 h 4495430"/>
              <a:gd name="connsiteX647" fmla="*/ 1156579 w 3412241"/>
              <a:gd name="connsiteY647" fmla="*/ 1011299 h 4495430"/>
              <a:gd name="connsiteX648" fmla="*/ 1138076 w 3412241"/>
              <a:gd name="connsiteY648" fmla="*/ 1005043 h 4495430"/>
              <a:gd name="connsiteX649" fmla="*/ 1130213 w 3412241"/>
              <a:gd name="connsiteY649" fmla="*/ 973991 h 4495430"/>
              <a:gd name="connsiteX650" fmla="*/ 1182822 w 3412241"/>
              <a:gd name="connsiteY650" fmla="*/ 973406 h 4495430"/>
              <a:gd name="connsiteX651" fmla="*/ 1204664 w 3412241"/>
              <a:gd name="connsiteY651" fmla="*/ 941870 h 4495430"/>
              <a:gd name="connsiteX652" fmla="*/ 1259997 w 3412241"/>
              <a:gd name="connsiteY652" fmla="*/ 873120 h 4495430"/>
              <a:gd name="connsiteX653" fmla="*/ 1263657 w 3412241"/>
              <a:gd name="connsiteY653" fmla="*/ 867675 h 4495430"/>
              <a:gd name="connsiteX654" fmla="*/ 1264239 w 3412241"/>
              <a:gd name="connsiteY654" fmla="*/ 867848 h 4495430"/>
              <a:gd name="connsiteX655" fmla="*/ 1312180 w 3412241"/>
              <a:gd name="connsiteY655" fmla="*/ 808282 h 4495430"/>
              <a:gd name="connsiteX656" fmla="*/ 1426934 w 3412241"/>
              <a:gd name="connsiteY656" fmla="*/ 685252 h 4495430"/>
              <a:gd name="connsiteX657" fmla="*/ 1500702 w 3412241"/>
              <a:gd name="connsiteY657" fmla="*/ 617090 h 4495430"/>
              <a:gd name="connsiteX658" fmla="*/ 1439091 w 3412241"/>
              <a:gd name="connsiteY658" fmla="*/ 617859 h 4495430"/>
              <a:gd name="connsiteX659" fmla="*/ 1440757 w 3412241"/>
              <a:gd name="connsiteY659" fmla="*/ 616730 h 4495430"/>
              <a:gd name="connsiteX660" fmla="*/ 1553470 w 3412241"/>
              <a:gd name="connsiteY660" fmla="*/ 533901 h 4495430"/>
              <a:gd name="connsiteX661" fmla="*/ 1620706 w 3412241"/>
              <a:gd name="connsiteY661" fmla="*/ 480113 h 4495430"/>
              <a:gd name="connsiteX662" fmla="*/ 1714835 w 3412241"/>
              <a:gd name="connsiteY662" fmla="*/ 412878 h 4495430"/>
              <a:gd name="connsiteX663" fmla="*/ 1735076 w 3412241"/>
              <a:gd name="connsiteY663" fmla="*/ 393358 h 4495430"/>
              <a:gd name="connsiteX664" fmla="*/ 1788923 w 3412241"/>
              <a:gd name="connsiteY664" fmla="*/ 396221 h 4495430"/>
              <a:gd name="connsiteX665" fmla="*/ 1806978 w 3412241"/>
              <a:gd name="connsiteY665" fmla="*/ 384090 h 4495430"/>
              <a:gd name="connsiteX666" fmla="*/ 1937674 w 3412241"/>
              <a:gd name="connsiteY666" fmla="*/ 310877 h 4495430"/>
              <a:gd name="connsiteX667" fmla="*/ 1930151 w 3412241"/>
              <a:gd name="connsiteY667" fmla="*/ 292254 h 4495430"/>
              <a:gd name="connsiteX668" fmla="*/ 1897052 w 3412241"/>
              <a:gd name="connsiteY668" fmla="*/ 250892 h 4495430"/>
              <a:gd name="connsiteX669" fmla="*/ 1879248 w 3412241"/>
              <a:gd name="connsiteY669" fmla="*/ 239941 h 4495430"/>
              <a:gd name="connsiteX670" fmla="*/ 1941722 w 3412241"/>
              <a:gd name="connsiteY670" fmla="*/ 239050 h 4495430"/>
              <a:gd name="connsiteX671" fmla="*/ 1929988 w 3412241"/>
              <a:gd name="connsiteY671" fmla="*/ 291855 h 4495430"/>
              <a:gd name="connsiteX672" fmla="*/ 1949652 w 3412241"/>
              <a:gd name="connsiteY672" fmla="*/ 304867 h 4495430"/>
              <a:gd name="connsiteX673" fmla="*/ 2051846 w 3412241"/>
              <a:gd name="connsiteY673" fmla="*/ 258436 h 4495430"/>
              <a:gd name="connsiteX674" fmla="*/ 2027968 w 3412241"/>
              <a:gd name="connsiteY674" fmla="*/ 246430 h 4495430"/>
              <a:gd name="connsiteX675" fmla="*/ 2010671 w 3412241"/>
              <a:gd name="connsiteY675" fmla="*/ 238067 h 4495430"/>
              <a:gd name="connsiteX676" fmla="*/ 1941722 w 3412241"/>
              <a:gd name="connsiteY676" fmla="*/ 239050 h 4495430"/>
              <a:gd name="connsiteX677" fmla="*/ 1956882 w 3412241"/>
              <a:gd name="connsiteY677" fmla="*/ 170831 h 4495430"/>
              <a:gd name="connsiteX678" fmla="*/ 1970329 w 3412241"/>
              <a:gd name="connsiteY678" fmla="*/ 117043 h 4495430"/>
              <a:gd name="connsiteX679" fmla="*/ 1979638 w 3412241"/>
              <a:gd name="connsiteY679" fmla="*/ 89125 h 4495430"/>
              <a:gd name="connsiteX680" fmla="*/ 2010670 w 3412241"/>
              <a:gd name="connsiteY680" fmla="*/ 117042 h 4495430"/>
              <a:gd name="connsiteX681" fmla="*/ 2077906 w 3412241"/>
              <a:gd name="connsiteY681" fmla="*/ 211172 h 4495430"/>
              <a:gd name="connsiteX682" fmla="*/ 2090161 w 3412241"/>
              <a:gd name="connsiteY682" fmla="*/ 241808 h 4495430"/>
              <a:gd name="connsiteX683" fmla="*/ 2100336 w 3412241"/>
              <a:gd name="connsiteY683" fmla="*/ 238224 h 4495430"/>
              <a:gd name="connsiteX684" fmla="*/ 2096396 w 3412241"/>
              <a:gd name="connsiteY684" fmla="*/ 202767 h 4495430"/>
              <a:gd name="connsiteX685" fmla="*/ 2077906 w 3412241"/>
              <a:gd name="connsiteY685" fmla="*/ 130489 h 4495430"/>
              <a:gd name="connsiteX686" fmla="*/ 1990979 w 3412241"/>
              <a:gd name="connsiteY686" fmla="*/ 84046 h 4495430"/>
              <a:gd name="connsiteX687" fmla="*/ 1982152 w 3412241"/>
              <a:gd name="connsiteY687" fmla="*/ 81855 h 4495430"/>
              <a:gd name="connsiteX688" fmla="*/ 1997224 w 3412241"/>
              <a:gd name="connsiteY688" fmla="*/ 49808 h 4495430"/>
              <a:gd name="connsiteX689" fmla="*/ 2018260 w 3412241"/>
              <a:gd name="connsiteY689" fmla="*/ 25118 h 4495430"/>
              <a:gd name="connsiteX690" fmla="*/ 2037564 w 3412241"/>
              <a:gd name="connsiteY690" fmla="*/ 36360 h 4495430"/>
              <a:gd name="connsiteX691" fmla="*/ 2064459 w 3412241"/>
              <a:gd name="connsiteY691" fmla="*/ 63254 h 4495430"/>
              <a:gd name="connsiteX692" fmla="*/ 2145141 w 3412241"/>
              <a:gd name="connsiteY692" fmla="*/ 22913 h 4495430"/>
              <a:gd name="connsiteX693" fmla="*/ 2146838 w 3412241"/>
              <a:gd name="connsiteY693" fmla="*/ 7562 h 4495430"/>
              <a:gd name="connsiteX694" fmla="*/ 2290054 w 3412241"/>
              <a:gd name="connsiteY694" fmla="*/ 2246 h 4495430"/>
              <a:gd name="connsiteX695" fmla="*/ 2396022 w 3412241"/>
              <a:gd name="connsiteY695" fmla="*/ 8712 h 4495430"/>
              <a:gd name="connsiteX696" fmla="*/ 2774159 w 3412241"/>
              <a:gd name="connsiteY696" fmla="*/ 100541 h 4495430"/>
              <a:gd name="connsiteX697" fmla="*/ 2787418 w 3412241"/>
              <a:gd name="connsiteY697" fmla="*/ 106421 h 4495430"/>
              <a:gd name="connsiteX698" fmla="*/ 2616236 w 3412241"/>
              <a:gd name="connsiteY698" fmla="*/ 53647 h 4495430"/>
              <a:gd name="connsiteX699" fmla="*/ 2420918 w 3412241"/>
              <a:gd name="connsiteY699" fmla="*/ 17593 h 4495430"/>
              <a:gd name="connsiteX700" fmla="*/ 2292258 w 3412241"/>
              <a:gd name="connsiteY700" fmla="*/ 8820 h 4495430"/>
              <a:gd name="connsiteX701" fmla="*/ 2292183 w 3412241"/>
              <a:gd name="connsiteY701" fmla="*/ 6257 h 4495430"/>
              <a:gd name="connsiteX702" fmla="*/ 2147674 w 3412241"/>
              <a:gd name="connsiteY702" fmla="*/ 0 h 4495430"/>
              <a:gd name="connsiteX703" fmla="*/ 2146838 w 3412241"/>
              <a:gd name="connsiteY703" fmla="*/ 7562 h 4495430"/>
              <a:gd name="connsiteX704" fmla="*/ 2035712 w 3412241"/>
              <a:gd name="connsiteY704" fmla="*/ 12388 h 4495430"/>
              <a:gd name="connsiteX705" fmla="*/ 2045645 w 3412241"/>
              <a:gd name="connsiteY705" fmla="*/ 5388 h 4495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</a:cxnLst>
            <a:rect l="l" t="t" r="r" b="b"/>
            <a:pathLst>
              <a:path w="3412241" h="4495430">
                <a:moveTo>
                  <a:pt x="2193748" y="4166679"/>
                </a:moveTo>
                <a:lnTo>
                  <a:pt x="2201230" y="4171722"/>
                </a:lnTo>
                <a:lnTo>
                  <a:pt x="2239624" y="4192726"/>
                </a:lnTo>
                <a:lnTo>
                  <a:pt x="2135640" y="4193847"/>
                </a:lnTo>
                <a:lnTo>
                  <a:pt x="2117907" y="4191465"/>
                </a:lnTo>
                <a:lnTo>
                  <a:pt x="2105540" y="4168403"/>
                </a:lnTo>
                <a:close/>
                <a:moveTo>
                  <a:pt x="2537354" y="4162527"/>
                </a:moveTo>
                <a:lnTo>
                  <a:pt x="2592421" y="4228248"/>
                </a:lnTo>
                <a:lnTo>
                  <a:pt x="2552310" y="4214843"/>
                </a:lnTo>
                <a:lnTo>
                  <a:pt x="2492609" y="4196029"/>
                </a:lnTo>
                <a:lnTo>
                  <a:pt x="2479819" y="4171141"/>
                </a:lnTo>
                <a:close/>
                <a:moveTo>
                  <a:pt x="2461983" y="4136432"/>
                </a:moveTo>
                <a:lnTo>
                  <a:pt x="2479819" y="4171141"/>
                </a:lnTo>
                <a:lnTo>
                  <a:pt x="2430298" y="4178555"/>
                </a:lnTo>
                <a:lnTo>
                  <a:pt x="2424811" y="4177035"/>
                </a:lnTo>
                <a:cubicBezTo>
                  <a:pt x="2403725" y="4171678"/>
                  <a:pt x="2381856" y="4166623"/>
                  <a:pt x="2357904" y="4161612"/>
                </a:cubicBezTo>
                <a:lnTo>
                  <a:pt x="2333966" y="4157044"/>
                </a:lnTo>
                <a:close/>
                <a:moveTo>
                  <a:pt x="1844453" y="4132304"/>
                </a:moveTo>
                <a:lnTo>
                  <a:pt x="1860834" y="4137023"/>
                </a:lnTo>
                <a:lnTo>
                  <a:pt x="1861271" y="4146362"/>
                </a:lnTo>
                <a:lnTo>
                  <a:pt x="1836371" y="4139135"/>
                </a:lnTo>
                <a:close/>
                <a:moveTo>
                  <a:pt x="1541795" y="4052258"/>
                </a:moveTo>
                <a:lnTo>
                  <a:pt x="1594230" y="4056121"/>
                </a:lnTo>
                <a:lnTo>
                  <a:pt x="1615907" y="4057956"/>
                </a:lnTo>
                <a:lnTo>
                  <a:pt x="1726707" y="4107308"/>
                </a:lnTo>
                <a:lnTo>
                  <a:pt x="1836371" y="4139135"/>
                </a:lnTo>
                <a:lnTo>
                  <a:pt x="1820399" y="4152633"/>
                </a:lnTo>
                <a:cubicBezTo>
                  <a:pt x="1778842" y="4187616"/>
                  <a:pt x="1745368" y="4215823"/>
                  <a:pt x="1712378" y="4247890"/>
                </a:cubicBezTo>
                <a:lnTo>
                  <a:pt x="1674129" y="4287861"/>
                </a:lnTo>
                <a:lnTo>
                  <a:pt x="1673622" y="4287127"/>
                </a:lnTo>
                <a:cubicBezTo>
                  <a:pt x="1635279" y="4229975"/>
                  <a:pt x="1595026" y="4165793"/>
                  <a:pt x="1564238" y="4104714"/>
                </a:cubicBezTo>
                <a:close/>
                <a:moveTo>
                  <a:pt x="2751598" y="4043848"/>
                </a:moveTo>
                <a:lnTo>
                  <a:pt x="2798468" y="4052700"/>
                </a:lnTo>
                <a:lnTo>
                  <a:pt x="2843660" y="4063847"/>
                </a:lnTo>
                <a:lnTo>
                  <a:pt x="2753536" y="4102244"/>
                </a:lnTo>
                <a:cubicBezTo>
                  <a:pt x="2686334" y="4126162"/>
                  <a:pt x="2618298" y="4145704"/>
                  <a:pt x="2549776" y="4160667"/>
                </a:cubicBezTo>
                <a:lnTo>
                  <a:pt x="2537354" y="4162527"/>
                </a:lnTo>
                <a:lnTo>
                  <a:pt x="2518554" y="4140090"/>
                </a:lnTo>
                <a:lnTo>
                  <a:pt x="2507920" y="4126161"/>
                </a:lnTo>
                <a:lnTo>
                  <a:pt x="2686690" y="4072497"/>
                </a:lnTo>
                <a:close/>
                <a:moveTo>
                  <a:pt x="1552263" y="4027128"/>
                </a:moveTo>
                <a:lnTo>
                  <a:pt x="1622406" y="4058506"/>
                </a:lnTo>
                <a:lnTo>
                  <a:pt x="1615907" y="4057956"/>
                </a:lnTo>
                <a:lnTo>
                  <a:pt x="1568125" y="4036673"/>
                </a:lnTo>
                <a:close/>
                <a:moveTo>
                  <a:pt x="574156" y="3966088"/>
                </a:moveTo>
                <a:lnTo>
                  <a:pt x="631237" y="4020155"/>
                </a:lnTo>
                <a:lnTo>
                  <a:pt x="626475" y="4019289"/>
                </a:lnTo>
                <a:lnTo>
                  <a:pt x="573179" y="3967853"/>
                </a:lnTo>
                <a:close/>
                <a:moveTo>
                  <a:pt x="448038" y="3821569"/>
                </a:moveTo>
                <a:lnTo>
                  <a:pt x="471466" y="3825675"/>
                </a:lnTo>
                <a:cubicBezTo>
                  <a:pt x="491587" y="3830622"/>
                  <a:pt x="511547" y="3836487"/>
                  <a:pt x="531494" y="3841878"/>
                </a:cubicBezTo>
                <a:lnTo>
                  <a:pt x="623380" y="3869139"/>
                </a:lnTo>
                <a:lnTo>
                  <a:pt x="612176" y="3895666"/>
                </a:lnTo>
                <a:cubicBezTo>
                  <a:pt x="604644" y="3912884"/>
                  <a:pt x="595121" y="3929289"/>
                  <a:pt x="585480" y="3945623"/>
                </a:cubicBezTo>
                <a:lnTo>
                  <a:pt x="574156" y="3966088"/>
                </a:lnTo>
                <a:lnTo>
                  <a:pt x="557420" y="3950236"/>
                </a:lnTo>
                <a:close/>
                <a:moveTo>
                  <a:pt x="3206454" y="3772948"/>
                </a:moveTo>
                <a:lnTo>
                  <a:pt x="3224334" y="3791270"/>
                </a:lnTo>
                <a:lnTo>
                  <a:pt x="3033084" y="3971310"/>
                </a:lnTo>
                <a:lnTo>
                  <a:pt x="2952286" y="4017566"/>
                </a:lnTo>
                <a:lnTo>
                  <a:pt x="2933088" y="4025745"/>
                </a:lnTo>
                <a:lnTo>
                  <a:pt x="2983420" y="3950628"/>
                </a:lnTo>
                <a:lnTo>
                  <a:pt x="3008554" y="3911616"/>
                </a:lnTo>
                <a:lnTo>
                  <a:pt x="3069465" y="3875714"/>
                </a:lnTo>
                <a:close/>
                <a:moveTo>
                  <a:pt x="3412241" y="3693140"/>
                </a:moveTo>
                <a:lnTo>
                  <a:pt x="3309885" y="3816933"/>
                </a:lnTo>
                <a:cubicBezTo>
                  <a:pt x="2745161" y="4407710"/>
                  <a:pt x="1937554" y="4657029"/>
                  <a:pt x="1212999" y="4386418"/>
                </a:cubicBezTo>
                <a:cubicBezTo>
                  <a:pt x="1021908" y="4315048"/>
                  <a:pt x="850161" y="4212580"/>
                  <a:pt x="700128" y="4085407"/>
                </a:cubicBezTo>
                <a:lnTo>
                  <a:pt x="631237" y="4020155"/>
                </a:lnTo>
                <a:lnTo>
                  <a:pt x="760094" y="4043584"/>
                </a:lnTo>
                <a:cubicBezTo>
                  <a:pt x="776532" y="4046180"/>
                  <a:pt x="795969" y="4048767"/>
                  <a:pt x="816854" y="4051286"/>
                </a:cubicBezTo>
                <a:lnTo>
                  <a:pt x="880781" y="4058408"/>
                </a:lnTo>
                <a:lnTo>
                  <a:pt x="867670" y="4151160"/>
                </a:lnTo>
                <a:lnTo>
                  <a:pt x="856339" y="4202750"/>
                </a:lnTo>
                <a:lnTo>
                  <a:pt x="896998" y="4226947"/>
                </a:lnTo>
                <a:lnTo>
                  <a:pt x="908012" y="4231842"/>
                </a:lnTo>
                <a:cubicBezTo>
                  <a:pt x="1122103" y="4312127"/>
                  <a:pt x="868139" y="4194068"/>
                  <a:pt x="1123164" y="4299078"/>
                </a:cubicBezTo>
                <a:cubicBezTo>
                  <a:pt x="1160236" y="4314343"/>
                  <a:pt x="1194882" y="4334937"/>
                  <a:pt x="1230741" y="4352866"/>
                </a:cubicBezTo>
                <a:lnTo>
                  <a:pt x="1275101" y="4372954"/>
                </a:lnTo>
                <a:lnTo>
                  <a:pt x="1270325" y="4397606"/>
                </a:lnTo>
                <a:lnTo>
                  <a:pt x="1313361" y="4411619"/>
                </a:lnTo>
                <a:lnTo>
                  <a:pt x="1422524" y="4437126"/>
                </a:lnTo>
                <a:lnTo>
                  <a:pt x="1337680" y="4401293"/>
                </a:lnTo>
                <a:lnTo>
                  <a:pt x="1275101" y="4372954"/>
                </a:lnTo>
                <a:lnTo>
                  <a:pt x="1278873" y="4353490"/>
                </a:lnTo>
                <a:cubicBezTo>
                  <a:pt x="1292731" y="4275926"/>
                  <a:pt x="1283628" y="4270382"/>
                  <a:pt x="1244188" y="4191501"/>
                </a:cubicBezTo>
                <a:cubicBezTo>
                  <a:pt x="1244188" y="4191501"/>
                  <a:pt x="1190775" y="4155066"/>
                  <a:pt x="1163506" y="4137713"/>
                </a:cubicBezTo>
                <a:cubicBezTo>
                  <a:pt x="1078164" y="4083405"/>
                  <a:pt x="1109071" y="4101029"/>
                  <a:pt x="1002141" y="4070478"/>
                </a:cubicBezTo>
                <a:cubicBezTo>
                  <a:pt x="970854" y="4067350"/>
                  <a:pt x="926780" y="4063222"/>
                  <a:pt x="882309" y="4058578"/>
                </a:cubicBezTo>
                <a:lnTo>
                  <a:pt x="880781" y="4058408"/>
                </a:lnTo>
                <a:lnTo>
                  <a:pt x="881714" y="4051810"/>
                </a:lnTo>
                <a:cubicBezTo>
                  <a:pt x="885142" y="4023993"/>
                  <a:pt x="887468" y="4000936"/>
                  <a:pt x="889150" y="3981025"/>
                </a:cubicBezTo>
                <a:lnTo>
                  <a:pt x="891629" y="3944952"/>
                </a:lnTo>
                <a:lnTo>
                  <a:pt x="908012" y="3949454"/>
                </a:lnTo>
                <a:cubicBezTo>
                  <a:pt x="1238619" y="4024592"/>
                  <a:pt x="1341086" y="4038112"/>
                  <a:pt x="1452544" y="4046258"/>
                </a:cubicBezTo>
                <a:lnTo>
                  <a:pt x="1482402" y="4048264"/>
                </a:lnTo>
                <a:lnTo>
                  <a:pt x="1472788" y="4178054"/>
                </a:lnTo>
                <a:cubicBezTo>
                  <a:pt x="1470320" y="4205207"/>
                  <a:pt x="1463197" y="4231746"/>
                  <a:pt x="1459341" y="4258737"/>
                </a:cubicBezTo>
                <a:cubicBezTo>
                  <a:pt x="1438356" y="4405636"/>
                  <a:pt x="1457342" y="4320523"/>
                  <a:pt x="1432447" y="4420101"/>
                </a:cubicBezTo>
                <a:lnTo>
                  <a:pt x="1433570" y="4439706"/>
                </a:lnTo>
                <a:lnTo>
                  <a:pt x="1448035" y="4443086"/>
                </a:lnTo>
                <a:lnTo>
                  <a:pt x="1549573" y="4453663"/>
                </a:lnTo>
                <a:lnTo>
                  <a:pt x="1558778" y="4438364"/>
                </a:lnTo>
                <a:cubicBezTo>
                  <a:pt x="1575558" y="4411215"/>
                  <a:pt x="1592811" y="4384702"/>
                  <a:pt x="1607259" y="4366313"/>
                </a:cubicBezTo>
                <a:cubicBezTo>
                  <a:pt x="1627070" y="4341100"/>
                  <a:pt x="1645102" y="4319511"/>
                  <a:pt x="1662305" y="4300217"/>
                </a:cubicBezTo>
                <a:lnTo>
                  <a:pt x="1674129" y="4287861"/>
                </a:lnTo>
                <a:lnTo>
                  <a:pt x="1728282" y="4366313"/>
                </a:lnTo>
                <a:lnTo>
                  <a:pt x="1755176" y="4399931"/>
                </a:lnTo>
                <a:lnTo>
                  <a:pt x="1741729" y="4433548"/>
                </a:lnTo>
                <a:lnTo>
                  <a:pt x="1710959" y="4470473"/>
                </a:lnTo>
                <a:lnTo>
                  <a:pt x="1720112" y="4471427"/>
                </a:lnTo>
                <a:lnTo>
                  <a:pt x="1814885" y="4465855"/>
                </a:lnTo>
                <a:lnTo>
                  <a:pt x="1802981" y="4453152"/>
                </a:lnTo>
                <a:cubicBezTo>
                  <a:pt x="1795780" y="4446834"/>
                  <a:pt x="1788332" y="4440704"/>
                  <a:pt x="1782070" y="4433548"/>
                </a:cubicBezTo>
                <a:lnTo>
                  <a:pt x="1755176" y="4399931"/>
                </a:lnTo>
                <a:lnTo>
                  <a:pt x="1768623" y="4366313"/>
                </a:lnTo>
                <a:cubicBezTo>
                  <a:pt x="1798658" y="4302907"/>
                  <a:pt x="1862753" y="4178054"/>
                  <a:pt x="1862753" y="4178054"/>
                </a:cubicBezTo>
                <a:lnTo>
                  <a:pt x="1861271" y="4146362"/>
                </a:lnTo>
                <a:lnTo>
                  <a:pt x="1929471" y="4166155"/>
                </a:lnTo>
                <a:lnTo>
                  <a:pt x="2117907" y="4191465"/>
                </a:lnTo>
                <a:lnTo>
                  <a:pt x="2124719" y="4204169"/>
                </a:lnTo>
                <a:cubicBezTo>
                  <a:pt x="2134953" y="4224389"/>
                  <a:pt x="2145439" y="4245885"/>
                  <a:pt x="2158588" y="4272184"/>
                </a:cubicBezTo>
                <a:cubicBezTo>
                  <a:pt x="2163070" y="4299078"/>
                  <a:pt x="2166120" y="4326250"/>
                  <a:pt x="2172035" y="4352866"/>
                </a:cubicBezTo>
                <a:cubicBezTo>
                  <a:pt x="2175605" y="4368929"/>
                  <a:pt x="2180652" y="4381404"/>
                  <a:pt x="2185189" y="4392491"/>
                </a:cubicBezTo>
                <a:lnTo>
                  <a:pt x="2191601" y="4412372"/>
                </a:lnTo>
                <a:lnTo>
                  <a:pt x="2262064" y="4397128"/>
                </a:lnTo>
                <a:lnTo>
                  <a:pt x="2478649" y="4315894"/>
                </a:lnTo>
                <a:lnTo>
                  <a:pt x="2464655" y="4309440"/>
                </a:lnTo>
                <a:cubicBezTo>
                  <a:pt x="2439033" y="4297446"/>
                  <a:pt x="2405449" y="4281314"/>
                  <a:pt x="2360294" y="4258737"/>
                </a:cubicBezTo>
                <a:lnTo>
                  <a:pt x="2239624" y="4192726"/>
                </a:lnTo>
                <a:lnTo>
                  <a:pt x="2343110" y="4191609"/>
                </a:lnTo>
                <a:lnTo>
                  <a:pt x="2430298" y="4178555"/>
                </a:lnTo>
                <a:lnTo>
                  <a:pt x="2487014" y="4194266"/>
                </a:lnTo>
                <a:lnTo>
                  <a:pt x="2492609" y="4196029"/>
                </a:lnTo>
                <a:lnTo>
                  <a:pt x="2540818" y="4289841"/>
                </a:lnTo>
                <a:lnTo>
                  <a:pt x="2611790" y="4251365"/>
                </a:lnTo>
                <a:lnTo>
                  <a:pt x="2592421" y="4228248"/>
                </a:lnTo>
                <a:lnTo>
                  <a:pt x="2628495" y="4240303"/>
                </a:lnTo>
                <a:lnTo>
                  <a:pt x="2630778" y="4241070"/>
                </a:lnTo>
                <a:lnTo>
                  <a:pt x="2776104" y="4162284"/>
                </a:lnTo>
                <a:lnTo>
                  <a:pt x="2894367" y="4076353"/>
                </a:lnTo>
                <a:lnTo>
                  <a:pt x="2843660" y="4063847"/>
                </a:lnTo>
                <a:lnTo>
                  <a:pt x="2933088" y="4025745"/>
                </a:lnTo>
                <a:lnTo>
                  <a:pt x="2917963" y="4048318"/>
                </a:lnTo>
                <a:lnTo>
                  <a:pt x="2903713" y="4069563"/>
                </a:lnTo>
                <a:lnTo>
                  <a:pt x="3013291" y="3989943"/>
                </a:lnTo>
                <a:lnTo>
                  <a:pt x="3033084" y="3971310"/>
                </a:lnTo>
                <a:lnTo>
                  <a:pt x="3143923" y="3907857"/>
                </a:lnTo>
                <a:cubicBezTo>
                  <a:pt x="3206382" y="3867252"/>
                  <a:pt x="3267306" y="3822679"/>
                  <a:pt x="3326342" y="3774342"/>
                </a:cubicBezTo>
                <a:close/>
                <a:moveTo>
                  <a:pt x="757028" y="3580682"/>
                </a:moveTo>
                <a:lnTo>
                  <a:pt x="798833" y="3618110"/>
                </a:lnTo>
                <a:cubicBezTo>
                  <a:pt x="849325" y="3659021"/>
                  <a:pt x="900351" y="3693838"/>
                  <a:pt x="921459" y="3707407"/>
                </a:cubicBezTo>
                <a:lnTo>
                  <a:pt x="924735" y="3709435"/>
                </a:lnTo>
                <a:lnTo>
                  <a:pt x="923059" y="3716258"/>
                </a:lnTo>
                <a:cubicBezTo>
                  <a:pt x="896490" y="3831677"/>
                  <a:pt x="896112" y="3868159"/>
                  <a:pt x="892718" y="3929109"/>
                </a:cubicBezTo>
                <a:lnTo>
                  <a:pt x="891629" y="3944952"/>
                </a:lnTo>
                <a:lnTo>
                  <a:pt x="719275" y="3897589"/>
                </a:lnTo>
                <a:lnTo>
                  <a:pt x="623380" y="3869139"/>
                </a:lnTo>
                <a:lnTo>
                  <a:pt x="657880" y="3787452"/>
                </a:lnTo>
                <a:cubicBezTo>
                  <a:pt x="673114" y="3751381"/>
                  <a:pt x="688802" y="3715522"/>
                  <a:pt x="706306" y="3680513"/>
                </a:cubicBezTo>
                <a:cubicBezTo>
                  <a:pt x="719987" y="3653151"/>
                  <a:pt x="730895" y="3631598"/>
                  <a:pt x="739589" y="3614561"/>
                </a:cubicBezTo>
                <a:close/>
                <a:moveTo>
                  <a:pt x="269796" y="3548718"/>
                </a:moveTo>
                <a:lnTo>
                  <a:pt x="317538" y="3636164"/>
                </a:lnTo>
                <a:cubicBezTo>
                  <a:pt x="352284" y="3692895"/>
                  <a:pt x="389705" y="3747591"/>
                  <a:pt x="429715" y="3800015"/>
                </a:cubicBezTo>
                <a:lnTo>
                  <a:pt x="448038" y="3821569"/>
                </a:lnTo>
                <a:lnTo>
                  <a:pt x="445382" y="3821103"/>
                </a:lnTo>
                <a:lnTo>
                  <a:pt x="420357" y="3790997"/>
                </a:lnTo>
                <a:cubicBezTo>
                  <a:pt x="381731" y="3739139"/>
                  <a:pt x="345651" y="3684998"/>
                  <a:pt x="312201" y="3628808"/>
                </a:cubicBezTo>
                <a:close/>
                <a:moveTo>
                  <a:pt x="489718" y="3392984"/>
                </a:moveTo>
                <a:cubicBezTo>
                  <a:pt x="495161" y="3393003"/>
                  <a:pt x="500211" y="3394467"/>
                  <a:pt x="504600" y="3398125"/>
                </a:cubicBezTo>
                <a:cubicBezTo>
                  <a:pt x="525546" y="3415579"/>
                  <a:pt x="513565" y="3451913"/>
                  <a:pt x="518047" y="3478807"/>
                </a:cubicBezTo>
                <a:cubicBezTo>
                  <a:pt x="335836" y="3551692"/>
                  <a:pt x="384302" y="3560022"/>
                  <a:pt x="389500" y="3446630"/>
                </a:cubicBezTo>
                <a:lnTo>
                  <a:pt x="388995" y="3431726"/>
                </a:lnTo>
                <a:lnTo>
                  <a:pt x="437364" y="3411572"/>
                </a:lnTo>
                <a:cubicBezTo>
                  <a:pt x="453529" y="3405867"/>
                  <a:pt x="473390" y="3392925"/>
                  <a:pt x="489718" y="3392984"/>
                </a:cubicBezTo>
                <a:close/>
                <a:moveTo>
                  <a:pt x="629892" y="3198456"/>
                </a:moveTo>
                <a:lnTo>
                  <a:pt x="639070" y="3209866"/>
                </a:lnTo>
                <a:cubicBezTo>
                  <a:pt x="643552" y="3227795"/>
                  <a:pt x="644252" y="3247124"/>
                  <a:pt x="652517" y="3263654"/>
                </a:cubicBezTo>
                <a:cubicBezTo>
                  <a:pt x="658187" y="3274994"/>
                  <a:pt x="671492" y="3280648"/>
                  <a:pt x="679412" y="3290548"/>
                </a:cubicBezTo>
                <a:cubicBezTo>
                  <a:pt x="689508" y="3303168"/>
                  <a:pt x="698567" y="3316701"/>
                  <a:pt x="706306" y="3330889"/>
                </a:cubicBezTo>
                <a:cubicBezTo>
                  <a:pt x="725504" y="3366085"/>
                  <a:pt x="731745" y="3410117"/>
                  <a:pt x="760094" y="3438466"/>
                </a:cubicBezTo>
                <a:cubicBezTo>
                  <a:pt x="766818" y="3445190"/>
                  <a:pt x="772747" y="3452966"/>
                  <a:pt x="779073" y="3460216"/>
                </a:cubicBezTo>
                <a:lnTo>
                  <a:pt x="790769" y="3470395"/>
                </a:lnTo>
                <a:lnTo>
                  <a:pt x="788777" y="3476839"/>
                </a:lnTo>
                <a:cubicBezTo>
                  <a:pt x="757991" y="3580080"/>
                  <a:pt x="788558" y="3519898"/>
                  <a:pt x="759593" y="3575700"/>
                </a:cubicBezTo>
                <a:lnTo>
                  <a:pt x="757028" y="3580682"/>
                </a:lnTo>
                <a:lnTo>
                  <a:pt x="727302" y="3554069"/>
                </a:lnTo>
                <a:cubicBezTo>
                  <a:pt x="706130" y="3532462"/>
                  <a:pt x="688898" y="3511225"/>
                  <a:pt x="679412" y="3492254"/>
                </a:cubicBezTo>
                <a:cubicBezTo>
                  <a:pt x="645158" y="3423746"/>
                  <a:pt x="620084" y="3350658"/>
                  <a:pt x="598729" y="3277101"/>
                </a:cubicBezTo>
                <a:lnTo>
                  <a:pt x="585265" y="3213800"/>
                </a:lnTo>
                <a:lnTo>
                  <a:pt x="607658" y="3206783"/>
                </a:lnTo>
                <a:close/>
                <a:moveTo>
                  <a:pt x="531494" y="2994713"/>
                </a:moveTo>
                <a:cubicBezTo>
                  <a:pt x="540459" y="3021607"/>
                  <a:pt x="551822" y="3047817"/>
                  <a:pt x="558388" y="3075395"/>
                </a:cubicBezTo>
                <a:cubicBezTo>
                  <a:pt x="566329" y="3108746"/>
                  <a:pt x="571635" y="3142711"/>
                  <a:pt x="577345" y="3176569"/>
                </a:cubicBezTo>
                <a:lnTo>
                  <a:pt x="585265" y="3213800"/>
                </a:lnTo>
                <a:lnTo>
                  <a:pt x="581398" y="3215011"/>
                </a:lnTo>
                <a:cubicBezTo>
                  <a:pt x="546709" y="3223739"/>
                  <a:pt x="522919" y="3218585"/>
                  <a:pt x="371669" y="3231676"/>
                </a:cubicBezTo>
                <a:lnTo>
                  <a:pt x="336254" y="3234931"/>
                </a:lnTo>
                <a:lnTo>
                  <a:pt x="335503" y="3233977"/>
                </a:lnTo>
                <a:cubicBezTo>
                  <a:pt x="320151" y="3216975"/>
                  <a:pt x="302894" y="3200902"/>
                  <a:pt x="289447" y="3182972"/>
                </a:cubicBezTo>
                <a:lnTo>
                  <a:pt x="242463" y="3155565"/>
                </a:lnTo>
                <a:lnTo>
                  <a:pt x="262702" y="3141614"/>
                </a:lnTo>
                <a:cubicBezTo>
                  <a:pt x="367234" y="3074154"/>
                  <a:pt x="531494" y="2994713"/>
                  <a:pt x="531494" y="2994713"/>
                </a:cubicBezTo>
                <a:close/>
                <a:moveTo>
                  <a:pt x="708529" y="2613400"/>
                </a:moveTo>
                <a:lnTo>
                  <a:pt x="665964" y="2631642"/>
                </a:lnTo>
                <a:cubicBezTo>
                  <a:pt x="642587" y="2643331"/>
                  <a:pt x="621576" y="2659291"/>
                  <a:pt x="598729" y="2671984"/>
                </a:cubicBezTo>
                <a:cubicBezTo>
                  <a:pt x="581206" y="2681719"/>
                  <a:pt x="562870" y="2689913"/>
                  <a:pt x="544941" y="2698878"/>
                </a:cubicBezTo>
                <a:cubicBezTo>
                  <a:pt x="567353" y="2716807"/>
                  <a:pt x="586505" y="2739831"/>
                  <a:pt x="612176" y="2752666"/>
                </a:cubicBezTo>
                <a:cubicBezTo>
                  <a:pt x="632619" y="2762887"/>
                  <a:pt x="657100" y="2761155"/>
                  <a:pt x="679412" y="2766113"/>
                </a:cubicBezTo>
                <a:lnTo>
                  <a:pt x="726129" y="2777793"/>
                </a:lnTo>
                <a:lnTo>
                  <a:pt x="721761" y="2753859"/>
                </a:lnTo>
                <a:close/>
                <a:moveTo>
                  <a:pt x="142853" y="2131392"/>
                </a:moveTo>
                <a:lnTo>
                  <a:pt x="176187" y="2140312"/>
                </a:lnTo>
                <a:lnTo>
                  <a:pt x="209637" y="2167071"/>
                </a:lnTo>
                <a:lnTo>
                  <a:pt x="199261" y="2172169"/>
                </a:lnTo>
                <a:cubicBezTo>
                  <a:pt x="186877" y="2178293"/>
                  <a:pt x="170167" y="2186626"/>
                  <a:pt x="150361" y="2196598"/>
                </a:cubicBezTo>
                <a:lnTo>
                  <a:pt x="144618" y="2199514"/>
                </a:lnTo>
                <a:close/>
                <a:moveTo>
                  <a:pt x="224511" y="1774461"/>
                </a:moveTo>
                <a:lnTo>
                  <a:pt x="276000" y="1797925"/>
                </a:lnTo>
                <a:lnTo>
                  <a:pt x="368716" y="1834921"/>
                </a:lnTo>
                <a:lnTo>
                  <a:pt x="375790" y="1872479"/>
                </a:lnTo>
                <a:cubicBezTo>
                  <a:pt x="383248" y="1908400"/>
                  <a:pt x="393302" y="1944124"/>
                  <a:pt x="410470" y="1972737"/>
                </a:cubicBezTo>
                <a:cubicBezTo>
                  <a:pt x="425237" y="1997348"/>
                  <a:pt x="441047" y="2023091"/>
                  <a:pt x="464259" y="2039972"/>
                </a:cubicBezTo>
                <a:cubicBezTo>
                  <a:pt x="468286" y="2042901"/>
                  <a:pt x="473637" y="2046026"/>
                  <a:pt x="479995" y="2049268"/>
                </a:cubicBezTo>
                <a:lnTo>
                  <a:pt x="481145" y="2049795"/>
                </a:lnTo>
                <a:lnTo>
                  <a:pt x="456082" y="2059488"/>
                </a:lnTo>
                <a:cubicBezTo>
                  <a:pt x="422479" y="2072968"/>
                  <a:pt x="378328" y="2091586"/>
                  <a:pt x="320234" y="2117169"/>
                </a:cubicBezTo>
                <a:lnTo>
                  <a:pt x="234898" y="2155323"/>
                </a:lnTo>
                <a:lnTo>
                  <a:pt x="221770" y="2152510"/>
                </a:lnTo>
                <a:lnTo>
                  <a:pt x="176187" y="2140312"/>
                </a:lnTo>
                <a:lnTo>
                  <a:pt x="168423" y="2134101"/>
                </a:lnTo>
                <a:lnTo>
                  <a:pt x="142588" y="2121184"/>
                </a:lnTo>
                <a:lnTo>
                  <a:pt x="141529" y="2080313"/>
                </a:lnTo>
                <a:cubicBezTo>
                  <a:pt x="146011" y="2048937"/>
                  <a:pt x="148335" y="2017175"/>
                  <a:pt x="154976" y="1986184"/>
                </a:cubicBezTo>
                <a:cubicBezTo>
                  <a:pt x="161813" y="1954276"/>
                  <a:pt x="172137" y="1923201"/>
                  <a:pt x="181870" y="1892054"/>
                </a:cubicBezTo>
                <a:cubicBezTo>
                  <a:pt x="193779" y="1853945"/>
                  <a:pt x="202643" y="1826423"/>
                  <a:pt x="210403" y="1803859"/>
                </a:cubicBezTo>
                <a:lnTo>
                  <a:pt x="221024" y="1775534"/>
                </a:lnTo>
                <a:close/>
                <a:moveTo>
                  <a:pt x="302894" y="1582772"/>
                </a:moveTo>
                <a:cubicBezTo>
                  <a:pt x="314176" y="1607593"/>
                  <a:pt x="309167" y="1637150"/>
                  <a:pt x="316341" y="1663454"/>
                </a:cubicBezTo>
                <a:cubicBezTo>
                  <a:pt x="328825" y="1709227"/>
                  <a:pt x="338542" y="1717676"/>
                  <a:pt x="347670" y="1740922"/>
                </a:cubicBezTo>
                <a:lnTo>
                  <a:pt x="352209" y="1756089"/>
                </a:lnTo>
                <a:lnTo>
                  <a:pt x="343235" y="1757584"/>
                </a:lnTo>
                <a:cubicBezTo>
                  <a:pt x="307460" y="1762695"/>
                  <a:pt x="270814" y="1762661"/>
                  <a:pt x="235659" y="1771031"/>
                </a:cubicBezTo>
                <a:lnTo>
                  <a:pt x="224511" y="1774461"/>
                </a:lnTo>
                <a:lnTo>
                  <a:pt x="221877" y="1773261"/>
                </a:lnTo>
                <a:lnTo>
                  <a:pt x="232316" y="1745421"/>
                </a:lnTo>
                <a:cubicBezTo>
                  <a:pt x="247307" y="1708878"/>
                  <a:pt x="265654" y="1669666"/>
                  <a:pt x="302894" y="1582772"/>
                </a:cubicBezTo>
                <a:close/>
                <a:moveTo>
                  <a:pt x="829680" y="1211394"/>
                </a:moveTo>
                <a:lnTo>
                  <a:pt x="829455" y="1217324"/>
                </a:lnTo>
                <a:lnTo>
                  <a:pt x="829212" y="1217615"/>
                </a:lnTo>
                <a:cubicBezTo>
                  <a:pt x="823281" y="1224236"/>
                  <a:pt x="817030" y="1230762"/>
                  <a:pt x="812413" y="1234793"/>
                </a:cubicBezTo>
                <a:lnTo>
                  <a:pt x="805676" y="1236926"/>
                </a:lnTo>
                <a:lnTo>
                  <a:pt x="821252" y="1220134"/>
                </a:lnTo>
                <a:close/>
                <a:moveTo>
                  <a:pt x="670284" y="986691"/>
                </a:moveTo>
                <a:lnTo>
                  <a:pt x="687113" y="1021903"/>
                </a:lnTo>
                <a:cubicBezTo>
                  <a:pt x="695142" y="1036371"/>
                  <a:pt x="705087" y="1049537"/>
                  <a:pt x="719753" y="1058337"/>
                </a:cubicBezTo>
                <a:cubicBezTo>
                  <a:pt x="731907" y="1065630"/>
                  <a:pt x="747416" y="1065445"/>
                  <a:pt x="760094" y="1071784"/>
                </a:cubicBezTo>
                <a:cubicBezTo>
                  <a:pt x="783471" y="1083472"/>
                  <a:pt x="802935" y="1102743"/>
                  <a:pt x="827329" y="1112125"/>
                </a:cubicBezTo>
                <a:lnTo>
                  <a:pt x="838794" y="1115707"/>
                </a:lnTo>
                <a:lnTo>
                  <a:pt x="830658" y="1185553"/>
                </a:lnTo>
                <a:lnTo>
                  <a:pt x="830341" y="1193936"/>
                </a:lnTo>
                <a:lnTo>
                  <a:pt x="819926" y="1209879"/>
                </a:lnTo>
                <a:cubicBezTo>
                  <a:pt x="810201" y="1225412"/>
                  <a:pt x="806013" y="1233656"/>
                  <a:pt x="805412" y="1237009"/>
                </a:cubicBezTo>
                <a:lnTo>
                  <a:pt x="805676" y="1236926"/>
                </a:lnTo>
                <a:lnTo>
                  <a:pt x="796038" y="1247315"/>
                </a:lnTo>
                <a:cubicBezTo>
                  <a:pt x="785927" y="1258349"/>
                  <a:pt x="774027" y="1271457"/>
                  <a:pt x="760094" y="1286937"/>
                </a:cubicBezTo>
                <a:cubicBezTo>
                  <a:pt x="740894" y="1308270"/>
                  <a:pt x="723527" y="1331211"/>
                  <a:pt x="706306" y="1354172"/>
                </a:cubicBezTo>
                <a:cubicBezTo>
                  <a:pt x="696609" y="1367101"/>
                  <a:pt x="689930" y="1382243"/>
                  <a:pt x="679412" y="1394513"/>
                </a:cubicBezTo>
                <a:cubicBezTo>
                  <a:pt x="662910" y="1413765"/>
                  <a:pt x="642469" y="1429350"/>
                  <a:pt x="625623" y="1448301"/>
                </a:cubicBezTo>
                <a:cubicBezTo>
                  <a:pt x="606555" y="1469753"/>
                  <a:pt x="590735" y="1493937"/>
                  <a:pt x="571835" y="1515537"/>
                </a:cubicBezTo>
                <a:cubicBezTo>
                  <a:pt x="565574" y="1522693"/>
                  <a:pt x="557615" y="1528526"/>
                  <a:pt x="550158" y="1534696"/>
                </a:cubicBezTo>
                <a:lnTo>
                  <a:pt x="548131" y="1536997"/>
                </a:lnTo>
                <a:lnTo>
                  <a:pt x="536094" y="1517807"/>
                </a:lnTo>
                <a:cubicBezTo>
                  <a:pt x="519697" y="1491669"/>
                  <a:pt x="501768" y="1467016"/>
                  <a:pt x="477706" y="1448301"/>
                </a:cubicBezTo>
                <a:cubicBezTo>
                  <a:pt x="441072" y="1419808"/>
                  <a:pt x="417848" y="1401450"/>
                  <a:pt x="401695" y="1388657"/>
                </a:cubicBezTo>
                <a:lnTo>
                  <a:pt x="396697" y="1384707"/>
                </a:lnTo>
                <a:lnTo>
                  <a:pt x="397739" y="1382949"/>
                </a:lnTo>
                <a:cubicBezTo>
                  <a:pt x="419720" y="1353622"/>
                  <a:pt x="411465" y="1408379"/>
                  <a:pt x="477706" y="1286937"/>
                </a:cubicBezTo>
                <a:cubicBezTo>
                  <a:pt x="489265" y="1265746"/>
                  <a:pt x="493041" y="1240892"/>
                  <a:pt x="504600" y="1219701"/>
                </a:cubicBezTo>
                <a:cubicBezTo>
                  <a:pt x="555562" y="1126270"/>
                  <a:pt x="561789" y="1146110"/>
                  <a:pt x="625623" y="1058337"/>
                </a:cubicBezTo>
                <a:cubicBezTo>
                  <a:pt x="640996" y="1037199"/>
                  <a:pt x="649637" y="1011510"/>
                  <a:pt x="665964" y="991101"/>
                </a:cubicBezTo>
                <a:close/>
                <a:moveTo>
                  <a:pt x="956791" y="975918"/>
                </a:moveTo>
                <a:lnTo>
                  <a:pt x="961800" y="977654"/>
                </a:lnTo>
                <a:lnTo>
                  <a:pt x="1006286" y="983356"/>
                </a:lnTo>
                <a:lnTo>
                  <a:pt x="1006659" y="985077"/>
                </a:lnTo>
                <a:lnTo>
                  <a:pt x="1002141" y="991101"/>
                </a:lnTo>
                <a:cubicBezTo>
                  <a:pt x="989765" y="1005540"/>
                  <a:pt x="974176" y="1017003"/>
                  <a:pt x="961800" y="1031442"/>
                </a:cubicBezTo>
                <a:cubicBezTo>
                  <a:pt x="947215" y="1048458"/>
                  <a:pt x="936217" y="1068364"/>
                  <a:pt x="921459" y="1085231"/>
                </a:cubicBezTo>
                <a:cubicBezTo>
                  <a:pt x="913111" y="1094772"/>
                  <a:pt x="903299" y="1103026"/>
                  <a:pt x="893756" y="1111492"/>
                </a:cubicBezTo>
                <a:lnTo>
                  <a:pt x="879143" y="1126912"/>
                </a:lnTo>
                <a:lnTo>
                  <a:pt x="858692" y="1121925"/>
                </a:lnTo>
                <a:lnTo>
                  <a:pt x="838794" y="1115707"/>
                </a:lnTo>
                <a:lnTo>
                  <a:pt x="840777" y="1098678"/>
                </a:lnTo>
                <a:cubicBezTo>
                  <a:pt x="850063" y="1059677"/>
                  <a:pt x="881887" y="1029136"/>
                  <a:pt x="894565" y="991102"/>
                </a:cubicBezTo>
                <a:lnTo>
                  <a:pt x="899414" y="976555"/>
                </a:lnTo>
                <a:close/>
                <a:moveTo>
                  <a:pt x="1014005" y="975282"/>
                </a:moveTo>
                <a:lnTo>
                  <a:pt x="1007804" y="983550"/>
                </a:lnTo>
                <a:lnTo>
                  <a:pt x="1006286" y="983356"/>
                </a:lnTo>
                <a:lnTo>
                  <a:pt x="1004561" y="975387"/>
                </a:lnTo>
                <a:close/>
                <a:moveTo>
                  <a:pt x="688902" y="965489"/>
                </a:moveTo>
                <a:lnTo>
                  <a:pt x="690798" y="965748"/>
                </a:lnTo>
                <a:lnTo>
                  <a:pt x="670284" y="986691"/>
                </a:lnTo>
                <a:lnTo>
                  <a:pt x="665964" y="977654"/>
                </a:lnTo>
                <a:cubicBezTo>
                  <a:pt x="672688" y="973172"/>
                  <a:pt x="680769" y="969956"/>
                  <a:pt x="688171" y="966107"/>
                </a:cubicBezTo>
                <a:close/>
                <a:moveTo>
                  <a:pt x="761137" y="907853"/>
                </a:moveTo>
                <a:lnTo>
                  <a:pt x="772878" y="912171"/>
                </a:lnTo>
                <a:lnTo>
                  <a:pt x="905547" y="958156"/>
                </a:lnTo>
                <a:lnTo>
                  <a:pt x="899414" y="976555"/>
                </a:lnTo>
                <a:lnTo>
                  <a:pt x="800435" y="977655"/>
                </a:lnTo>
                <a:cubicBezTo>
                  <a:pt x="745878" y="971594"/>
                  <a:pt x="718414" y="969161"/>
                  <a:pt x="697815" y="966705"/>
                </a:cubicBezTo>
                <a:lnTo>
                  <a:pt x="690798" y="965748"/>
                </a:lnTo>
                <a:lnTo>
                  <a:pt x="701470" y="954853"/>
                </a:lnTo>
                <a:lnTo>
                  <a:pt x="706306" y="950760"/>
                </a:lnTo>
                <a:lnTo>
                  <a:pt x="706624" y="949591"/>
                </a:lnTo>
                <a:lnTo>
                  <a:pt x="726508" y="929291"/>
                </a:lnTo>
                <a:close/>
                <a:moveTo>
                  <a:pt x="937812" y="882006"/>
                </a:moveTo>
                <a:lnTo>
                  <a:pt x="945663" y="883828"/>
                </a:lnTo>
                <a:cubicBezTo>
                  <a:pt x="957168" y="887342"/>
                  <a:pt x="967677" y="891673"/>
                  <a:pt x="975247" y="896972"/>
                </a:cubicBezTo>
                <a:cubicBezTo>
                  <a:pt x="995022" y="910814"/>
                  <a:pt x="995922" y="940884"/>
                  <a:pt x="1002141" y="964207"/>
                </a:cubicBezTo>
                <a:lnTo>
                  <a:pt x="1004561" y="975387"/>
                </a:lnTo>
                <a:lnTo>
                  <a:pt x="956791" y="975918"/>
                </a:lnTo>
                <a:lnTo>
                  <a:pt x="905547" y="958156"/>
                </a:lnTo>
                <a:lnTo>
                  <a:pt x="908012" y="950761"/>
                </a:lnTo>
                <a:cubicBezTo>
                  <a:pt x="916677" y="928232"/>
                  <a:pt x="927197" y="906323"/>
                  <a:pt x="937014" y="884192"/>
                </a:cubicBezTo>
                <a:close/>
                <a:moveTo>
                  <a:pt x="647754" y="866158"/>
                </a:moveTo>
                <a:lnTo>
                  <a:pt x="718607" y="892214"/>
                </a:lnTo>
                <a:lnTo>
                  <a:pt x="715204" y="918016"/>
                </a:lnTo>
                <a:lnTo>
                  <a:pt x="706624" y="949591"/>
                </a:lnTo>
                <a:lnTo>
                  <a:pt x="701470" y="954853"/>
                </a:lnTo>
                <a:lnTo>
                  <a:pt x="688902" y="965489"/>
                </a:lnTo>
                <a:lnTo>
                  <a:pt x="678755" y="964105"/>
                </a:lnTo>
                <a:cubicBezTo>
                  <a:pt x="666576" y="962187"/>
                  <a:pt x="654451" y="959716"/>
                  <a:pt x="636387" y="955612"/>
                </a:cubicBezTo>
                <a:lnTo>
                  <a:pt x="612683" y="950095"/>
                </a:lnTo>
                <a:lnTo>
                  <a:pt x="639070" y="883525"/>
                </a:lnTo>
                <a:close/>
                <a:moveTo>
                  <a:pt x="625527" y="816310"/>
                </a:moveTo>
                <a:cubicBezTo>
                  <a:pt x="626925" y="815979"/>
                  <a:pt x="628928" y="816416"/>
                  <a:pt x="632225" y="817547"/>
                </a:cubicBezTo>
                <a:cubicBezTo>
                  <a:pt x="638088" y="819558"/>
                  <a:pt x="648042" y="823762"/>
                  <a:pt x="665964" y="829737"/>
                </a:cubicBezTo>
                <a:lnTo>
                  <a:pt x="647754" y="866158"/>
                </a:lnTo>
                <a:lnTo>
                  <a:pt x="603565" y="849908"/>
                </a:lnTo>
                <a:lnTo>
                  <a:pt x="610646" y="842097"/>
                </a:lnTo>
                <a:cubicBezTo>
                  <a:pt x="622582" y="825224"/>
                  <a:pt x="621333" y="817306"/>
                  <a:pt x="625527" y="816310"/>
                </a:cubicBezTo>
                <a:close/>
                <a:moveTo>
                  <a:pt x="1302299" y="708234"/>
                </a:moveTo>
                <a:lnTo>
                  <a:pt x="1296147" y="735108"/>
                </a:lnTo>
                <a:cubicBezTo>
                  <a:pt x="1292428" y="757718"/>
                  <a:pt x="1289318" y="780494"/>
                  <a:pt x="1284529" y="802842"/>
                </a:cubicBezTo>
                <a:cubicBezTo>
                  <a:pt x="1280657" y="820913"/>
                  <a:pt x="1275564" y="838701"/>
                  <a:pt x="1271082" y="856631"/>
                </a:cubicBezTo>
                <a:lnTo>
                  <a:pt x="1263657" y="867675"/>
                </a:lnTo>
                <a:lnTo>
                  <a:pt x="1262308" y="867274"/>
                </a:lnTo>
                <a:cubicBezTo>
                  <a:pt x="1255654" y="865051"/>
                  <a:pt x="1246248" y="861800"/>
                  <a:pt x="1230741" y="856631"/>
                </a:cubicBezTo>
                <a:cubicBezTo>
                  <a:pt x="1132372" y="905816"/>
                  <a:pt x="1115898" y="908974"/>
                  <a:pt x="1127210" y="962131"/>
                </a:cubicBezTo>
                <a:lnTo>
                  <a:pt x="1130213" y="973991"/>
                </a:lnTo>
                <a:lnTo>
                  <a:pt x="1014005" y="975282"/>
                </a:lnTo>
                <a:lnTo>
                  <a:pt x="1042482" y="937313"/>
                </a:lnTo>
                <a:cubicBezTo>
                  <a:pt x="1091371" y="881440"/>
                  <a:pt x="1132628" y="855799"/>
                  <a:pt x="1190400" y="802842"/>
                </a:cubicBezTo>
                <a:cubicBezTo>
                  <a:pt x="1213764" y="781425"/>
                  <a:pt x="1232885" y="755407"/>
                  <a:pt x="1257635" y="735607"/>
                </a:cubicBezTo>
                <a:cubicBezTo>
                  <a:pt x="1267840" y="727444"/>
                  <a:pt x="1279250" y="721039"/>
                  <a:pt x="1290808" y="714836"/>
                </a:cubicBezTo>
                <a:close/>
                <a:moveTo>
                  <a:pt x="1327488" y="620446"/>
                </a:moveTo>
                <a:lnTo>
                  <a:pt x="1326437" y="623529"/>
                </a:lnTo>
                <a:cubicBezTo>
                  <a:pt x="1322662" y="634472"/>
                  <a:pt x="1312263" y="663917"/>
                  <a:pt x="1324469" y="621214"/>
                </a:cubicBezTo>
                <a:lnTo>
                  <a:pt x="1324669" y="620534"/>
                </a:lnTo>
                <a:close/>
                <a:moveTo>
                  <a:pt x="1327569" y="620207"/>
                </a:moveTo>
                <a:lnTo>
                  <a:pt x="1327489" y="620446"/>
                </a:lnTo>
                <a:lnTo>
                  <a:pt x="1327488" y="620446"/>
                </a:lnTo>
                <a:close/>
                <a:moveTo>
                  <a:pt x="1439091" y="617859"/>
                </a:moveTo>
                <a:lnTo>
                  <a:pt x="1324870" y="695266"/>
                </a:lnTo>
                <a:lnTo>
                  <a:pt x="1302299" y="708234"/>
                </a:lnTo>
                <a:lnTo>
                  <a:pt x="1311423" y="668372"/>
                </a:lnTo>
                <a:cubicBezTo>
                  <a:pt x="1317073" y="651422"/>
                  <a:pt x="1320939" y="639877"/>
                  <a:pt x="1323478" y="632322"/>
                </a:cubicBezTo>
                <a:lnTo>
                  <a:pt x="1327489" y="620446"/>
                </a:lnTo>
                <a:lnTo>
                  <a:pt x="1391991" y="618447"/>
                </a:lnTo>
                <a:close/>
                <a:moveTo>
                  <a:pt x="1749637" y="241789"/>
                </a:moveTo>
                <a:lnTo>
                  <a:pt x="1782070" y="264960"/>
                </a:lnTo>
                <a:cubicBezTo>
                  <a:pt x="1790925" y="276028"/>
                  <a:pt x="1795517" y="291127"/>
                  <a:pt x="1795517" y="305301"/>
                </a:cubicBezTo>
                <a:cubicBezTo>
                  <a:pt x="1795517" y="319475"/>
                  <a:pt x="1786552" y="332195"/>
                  <a:pt x="1782070" y="345642"/>
                </a:cubicBezTo>
                <a:cubicBezTo>
                  <a:pt x="1782070" y="345642"/>
                  <a:pt x="1771349" y="357378"/>
                  <a:pt x="1757583" y="371651"/>
                </a:cubicBezTo>
                <a:lnTo>
                  <a:pt x="1735076" y="393358"/>
                </a:lnTo>
                <a:lnTo>
                  <a:pt x="1641198" y="388367"/>
                </a:lnTo>
                <a:cubicBezTo>
                  <a:pt x="1571615" y="387573"/>
                  <a:pt x="1501924" y="388225"/>
                  <a:pt x="1432447" y="385984"/>
                </a:cubicBezTo>
                <a:lnTo>
                  <a:pt x="1392106" y="412878"/>
                </a:lnTo>
                <a:cubicBezTo>
                  <a:pt x="1380312" y="420741"/>
                  <a:pt x="1383141" y="439772"/>
                  <a:pt x="1378659" y="453219"/>
                </a:cubicBezTo>
                <a:lnTo>
                  <a:pt x="1365212" y="493560"/>
                </a:lnTo>
                <a:cubicBezTo>
                  <a:pt x="1356247" y="520454"/>
                  <a:pt x="1346463" y="547089"/>
                  <a:pt x="1338317" y="574242"/>
                </a:cubicBezTo>
                <a:lnTo>
                  <a:pt x="1324669" y="620534"/>
                </a:lnTo>
                <a:lnTo>
                  <a:pt x="1082824" y="628031"/>
                </a:lnTo>
                <a:cubicBezTo>
                  <a:pt x="1058727" y="629448"/>
                  <a:pt x="1033915" y="639216"/>
                  <a:pt x="1015588" y="654925"/>
                </a:cubicBezTo>
                <a:cubicBezTo>
                  <a:pt x="987955" y="678610"/>
                  <a:pt x="964439" y="805733"/>
                  <a:pt x="961800" y="816290"/>
                </a:cubicBezTo>
                <a:lnTo>
                  <a:pt x="937812" y="882006"/>
                </a:lnTo>
                <a:lnTo>
                  <a:pt x="910103" y="875576"/>
                </a:lnTo>
                <a:cubicBezTo>
                  <a:pt x="886994" y="871502"/>
                  <a:pt x="867670" y="870078"/>
                  <a:pt x="867670" y="870078"/>
                </a:cubicBezTo>
                <a:cubicBezTo>
                  <a:pt x="845258" y="874560"/>
                  <a:pt x="821656" y="875037"/>
                  <a:pt x="800435" y="883525"/>
                </a:cubicBezTo>
                <a:lnTo>
                  <a:pt x="761137" y="907853"/>
                </a:lnTo>
                <a:lnTo>
                  <a:pt x="718607" y="892214"/>
                </a:lnTo>
                <a:lnTo>
                  <a:pt x="719753" y="883525"/>
                </a:lnTo>
                <a:cubicBezTo>
                  <a:pt x="723191" y="869774"/>
                  <a:pt x="727443" y="856137"/>
                  <a:pt x="733200" y="843184"/>
                </a:cubicBezTo>
                <a:cubicBezTo>
                  <a:pt x="745412" y="815707"/>
                  <a:pt x="762747" y="790566"/>
                  <a:pt x="773541" y="762501"/>
                </a:cubicBezTo>
                <a:cubicBezTo>
                  <a:pt x="831865" y="610858"/>
                  <a:pt x="769972" y="724045"/>
                  <a:pt x="827329" y="601137"/>
                </a:cubicBezTo>
                <a:lnTo>
                  <a:pt x="843283" y="567679"/>
                </a:lnTo>
                <a:lnTo>
                  <a:pt x="777889" y="627474"/>
                </a:lnTo>
                <a:cubicBezTo>
                  <a:pt x="727656" y="677619"/>
                  <a:pt x="679153" y="730422"/>
                  <a:pt x="632596" y="785759"/>
                </a:cubicBezTo>
                <a:lnTo>
                  <a:pt x="587689" y="844069"/>
                </a:lnTo>
                <a:lnTo>
                  <a:pt x="603565" y="849908"/>
                </a:lnTo>
                <a:lnTo>
                  <a:pt x="585282" y="870078"/>
                </a:lnTo>
                <a:cubicBezTo>
                  <a:pt x="580185" y="874784"/>
                  <a:pt x="563495" y="888373"/>
                  <a:pt x="540870" y="906452"/>
                </a:cubicBezTo>
                <a:lnTo>
                  <a:pt x="537715" y="908959"/>
                </a:lnTo>
                <a:lnTo>
                  <a:pt x="521728" y="929718"/>
                </a:lnTo>
                <a:lnTo>
                  <a:pt x="558388" y="937314"/>
                </a:lnTo>
                <a:cubicBezTo>
                  <a:pt x="576355" y="941542"/>
                  <a:pt x="591339" y="945090"/>
                  <a:pt x="604089" y="948095"/>
                </a:cubicBezTo>
                <a:lnTo>
                  <a:pt x="612683" y="950095"/>
                </a:lnTo>
                <a:lnTo>
                  <a:pt x="610274" y="956173"/>
                </a:lnTo>
                <a:cubicBezTo>
                  <a:pt x="602431" y="978681"/>
                  <a:pt x="595221" y="1001627"/>
                  <a:pt x="585282" y="1031442"/>
                </a:cubicBezTo>
                <a:cubicBezTo>
                  <a:pt x="554595" y="1062130"/>
                  <a:pt x="547222" y="1072039"/>
                  <a:pt x="504600" y="1098678"/>
                </a:cubicBezTo>
                <a:cubicBezTo>
                  <a:pt x="487601" y="1109302"/>
                  <a:pt x="468741" y="1116607"/>
                  <a:pt x="450812" y="1125572"/>
                </a:cubicBezTo>
                <a:cubicBezTo>
                  <a:pt x="432882" y="1130054"/>
                  <a:pt x="413553" y="1130754"/>
                  <a:pt x="397023" y="1139019"/>
                </a:cubicBezTo>
                <a:lnTo>
                  <a:pt x="373290" y="1156819"/>
                </a:lnTo>
                <a:lnTo>
                  <a:pt x="291998" y="1311006"/>
                </a:lnTo>
                <a:lnTo>
                  <a:pt x="321294" y="1330456"/>
                </a:lnTo>
                <a:cubicBezTo>
                  <a:pt x="355676" y="1353214"/>
                  <a:pt x="361971" y="1357377"/>
                  <a:pt x="381974" y="1373071"/>
                </a:cubicBezTo>
                <a:lnTo>
                  <a:pt x="396697" y="1384707"/>
                </a:lnTo>
                <a:lnTo>
                  <a:pt x="380084" y="1412718"/>
                </a:lnTo>
                <a:cubicBezTo>
                  <a:pt x="364778" y="1442068"/>
                  <a:pt x="341282" y="1493199"/>
                  <a:pt x="302894" y="1582772"/>
                </a:cubicBezTo>
                <a:cubicBezTo>
                  <a:pt x="251510" y="1469727"/>
                  <a:pt x="237542" y="1451338"/>
                  <a:pt x="237030" y="1463135"/>
                </a:cubicBezTo>
                <a:cubicBezTo>
                  <a:pt x="236175" y="1482796"/>
                  <a:pt x="272695" y="1586307"/>
                  <a:pt x="235659" y="1475195"/>
                </a:cubicBezTo>
                <a:lnTo>
                  <a:pt x="223648" y="1463328"/>
                </a:lnTo>
                <a:lnTo>
                  <a:pt x="181245" y="1563643"/>
                </a:lnTo>
                <a:lnTo>
                  <a:pt x="128304" y="1726130"/>
                </a:lnTo>
                <a:lnTo>
                  <a:pt x="157689" y="1744010"/>
                </a:lnTo>
                <a:lnTo>
                  <a:pt x="221877" y="1773261"/>
                </a:lnTo>
                <a:lnTo>
                  <a:pt x="221024" y="1775534"/>
                </a:lnTo>
                <a:lnTo>
                  <a:pt x="102806" y="1811909"/>
                </a:lnTo>
                <a:lnTo>
                  <a:pt x="57115" y="2007318"/>
                </a:lnTo>
                <a:lnTo>
                  <a:pt x="48016" y="2069925"/>
                </a:lnTo>
                <a:lnTo>
                  <a:pt x="87741" y="2093760"/>
                </a:lnTo>
                <a:lnTo>
                  <a:pt x="142588" y="2121184"/>
                </a:lnTo>
                <a:lnTo>
                  <a:pt x="142853" y="2131392"/>
                </a:lnTo>
                <a:lnTo>
                  <a:pt x="42968" y="2104663"/>
                </a:lnTo>
                <a:lnTo>
                  <a:pt x="24993" y="2228345"/>
                </a:lnTo>
                <a:lnTo>
                  <a:pt x="23030" y="2261798"/>
                </a:lnTo>
                <a:lnTo>
                  <a:pt x="82881" y="2230861"/>
                </a:lnTo>
                <a:lnTo>
                  <a:pt x="144618" y="2199514"/>
                </a:lnTo>
                <a:lnTo>
                  <a:pt x="146411" y="2268674"/>
                </a:lnTo>
                <a:cubicBezTo>
                  <a:pt x="148038" y="2331461"/>
                  <a:pt x="150280" y="2394214"/>
                  <a:pt x="154976" y="2456831"/>
                </a:cubicBezTo>
                <a:cubicBezTo>
                  <a:pt x="159054" y="2511208"/>
                  <a:pt x="172905" y="2564407"/>
                  <a:pt x="181870" y="2618195"/>
                </a:cubicBezTo>
                <a:lnTo>
                  <a:pt x="195317" y="2698878"/>
                </a:lnTo>
                <a:cubicBezTo>
                  <a:pt x="186352" y="2757148"/>
                  <a:pt x="182722" y="2816493"/>
                  <a:pt x="168423" y="2873689"/>
                </a:cubicBezTo>
                <a:cubicBezTo>
                  <a:pt x="164503" y="2889368"/>
                  <a:pt x="149378" y="2899903"/>
                  <a:pt x="141529" y="2914031"/>
                </a:cubicBezTo>
                <a:cubicBezTo>
                  <a:pt x="126927" y="2940316"/>
                  <a:pt x="111982" y="2966649"/>
                  <a:pt x="101188" y="2994713"/>
                </a:cubicBezTo>
                <a:cubicBezTo>
                  <a:pt x="95331" y="3009942"/>
                  <a:pt x="91007" y="3025677"/>
                  <a:pt x="86947" y="3041503"/>
                </a:cubicBezTo>
                <a:lnTo>
                  <a:pt x="81705" y="3061115"/>
                </a:lnTo>
                <a:lnTo>
                  <a:pt x="82625" y="3065554"/>
                </a:lnTo>
                <a:lnTo>
                  <a:pt x="128082" y="3088842"/>
                </a:lnTo>
                <a:lnTo>
                  <a:pt x="242463" y="3155565"/>
                </a:lnTo>
                <a:lnTo>
                  <a:pt x="222212" y="3169525"/>
                </a:lnTo>
                <a:cubicBezTo>
                  <a:pt x="194344" y="3190426"/>
                  <a:pt x="168869" y="3209416"/>
                  <a:pt x="145539" y="3227100"/>
                </a:cubicBezTo>
                <a:lnTo>
                  <a:pt x="133768" y="3236276"/>
                </a:lnTo>
                <a:lnTo>
                  <a:pt x="137601" y="3248866"/>
                </a:lnTo>
                <a:lnTo>
                  <a:pt x="181870" y="3250207"/>
                </a:lnTo>
                <a:lnTo>
                  <a:pt x="316341" y="3236760"/>
                </a:lnTo>
                <a:lnTo>
                  <a:pt x="336254" y="3234931"/>
                </a:lnTo>
                <a:lnTo>
                  <a:pt x="356388" y="3260523"/>
                </a:lnTo>
                <a:cubicBezTo>
                  <a:pt x="362398" y="3269835"/>
                  <a:pt x="367216" y="3279728"/>
                  <a:pt x="370129" y="3290548"/>
                </a:cubicBezTo>
                <a:cubicBezTo>
                  <a:pt x="379143" y="3324030"/>
                  <a:pt x="384419" y="3353601"/>
                  <a:pt x="387225" y="3379527"/>
                </a:cubicBezTo>
                <a:lnTo>
                  <a:pt x="388995" y="3431726"/>
                </a:lnTo>
                <a:lnTo>
                  <a:pt x="276000" y="3478807"/>
                </a:lnTo>
                <a:lnTo>
                  <a:pt x="241344" y="3494980"/>
                </a:lnTo>
                <a:lnTo>
                  <a:pt x="269796" y="3548718"/>
                </a:lnTo>
                <a:lnTo>
                  <a:pt x="221417" y="3460105"/>
                </a:lnTo>
                <a:cubicBezTo>
                  <a:pt x="-42338" y="2915033"/>
                  <a:pt x="-82241" y="2224317"/>
                  <a:pt x="165671" y="1560540"/>
                </a:cubicBezTo>
                <a:cubicBezTo>
                  <a:pt x="386037" y="970516"/>
                  <a:pt x="792089" y="513491"/>
                  <a:pt x="1270443" y="251553"/>
                </a:cubicBezTo>
                <a:lnTo>
                  <a:pt x="1274112" y="249765"/>
                </a:lnTo>
                <a:lnTo>
                  <a:pt x="1365068" y="247271"/>
                </a:lnTo>
                <a:close/>
                <a:moveTo>
                  <a:pt x="1419605" y="176336"/>
                </a:moveTo>
                <a:lnTo>
                  <a:pt x="1423529" y="176951"/>
                </a:lnTo>
                <a:lnTo>
                  <a:pt x="1274112" y="249765"/>
                </a:lnTo>
                <a:lnTo>
                  <a:pt x="1273707" y="249776"/>
                </a:lnTo>
                <a:close/>
                <a:moveTo>
                  <a:pt x="1509048" y="141738"/>
                </a:moveTo>
                <a:lnTo>
                  <a:pt x="1551942" y="146955"/>
                </a:lnTo>
                <a:cubicBezTo>
                  <a:pt x="1576647" y="150027"/>
                  <a:pt x="1603953" y="153487"/>
                  <a:pt x="1634153" y="157384"/>
                </a:cubicBezTo>
                <a:cubicBezTo>
                  <a:pt x="1693810" y="165082"/>
                  <a:pt x="1721284" y="189463"/>
                  <a:pt x="1782070" y="211172"/>
                </a:cubicBezTo>
                <a:cubicBezTo>
                  <a:pt x="1812801" y="222147"/>
                  <a:pt x="1847552" y="222440"/>
                  <a:pt x="1876200" y="238066"/>
                </a:cubicBezTo>
                <a:lnTo>
                  <a:pt x="1879248" y="239941"/>
                </a:lnTo>
                <a:lnTo>
                  <a:pt x="1749637" y="241789"/>
                </a:lnTo>
                <a:lnTo>
                  <a:pt x="1747476" y="240244"/>
                </a:lnTo>
                <a:cubicBezTo>
                  <a:pt x="1706792" y="223631"/>
                  <a:pt x="1652016" y="228099"/>
                  <a:pt x="1620706" y="224619"/>
                </a:cubicBezTo>
                <a:cubicBezTo>
                  <a:pt x="1545052" y="203004"/>
                  <a:pt x="1512190" y="191739"/>
                  <a:pt x="1451391" y="181320"/>
                </a:cubicBezTo>
                <a:lnTo>
                  <a:pt x="1423529" y="176951"/>
                </a:lnTo>
                <a:lnTo>
                  <a:pt x="1452994" y="162592"/>
                </a:lnTo>
                <a:close/>
                <a:moveTo>
                  <a:pt x="1962885" y="77075"/>
                </a:moveTo>
                <a:lnTo>
                  <a:pt x="1982152" y="81855"/>
                </a:lnTo>
                <a:lnTo>
                  <a:pt x="1981842" y="82514"/>
                </a:lnTo>
                <a:lnTo>
                  <a:pt x="1979638" y="89125"/>
                </a:lnTo>
                <a:lnTo>
                  <a:pt x="1978863" y="88428"/>
                </a:lnTo>
                <a:close/>
                <a:moveTo>
                  <a:pt x="1818883" y="39194"/>
                </a:moveTo>
                <a:lnTo>
                  <a:pt x="1831632" y="42837"/>
                </a:lnTo>
                <a:lnTo>
                  <a:pt x="1640994" y="92649"/>
                </a:lnTo>
                <a:lnTo>
                  <a:pt x="1509048" y="141738"/>
                </a:lnTo>
                <a:lnTo>
                  <a:pt x="1502145" y="140898"/>
                </a:lnTo>
                <a:lnTo>
                  <a:pt x="1633920" y="89942"/>
                </a:lnTo>
                <a:close/>
                <a:moveTo>
                  <a:pt x="1905438" y="31419"/>
                </a:moveTo>
                <a:lnTo>
                  <a:pt x="1909895" y="35189"/>
                </a:lnTo>
                <a:cubicBezTo>
                  <a:pt x="1919484" y="43253"/>
                  <a:pt x="1930583" y="52544"/>
                  <a:pt x="1943435" y="63254"/>
                </a:cubicBezTo>
                <a:lnTo>
                  <a:pt x="1962885" y="77075"/>
                </a:lnTo>
                <a:lnTo>
                  <a:pt x="1936553" y="70541"/>
                </a:lnTo>
                <a:cubicBezTo>
                  <a:pt x="1920727" y="67086"/>
                  <a:pt x="1908396" y="64668"/>
                  <a:pt x="1903094" y="63254"/>
                </a:cubicBezTo>
                <a:lnTo>
                  <a:pt x="1831632" y="42837"/>
                </a:lnTo>
                <a:lnTo>
                  <a:pt x="1833115" y="42449"/>
                </a:lnTo>
                <a:close/>
                <a:moveTo>
                  <a:pt x="2035712" y="12388"/>
                </a:moveTo>
                <a:lnTo>
                  <a:pt x="2019181" y="24037"/>
                </a:lnTo>
                <a:lnTo>
                  <a:pt x="2018260" y="25118"/>
                </a:lnTo>
                <a:lnTo>
                  <a:pt x="2016298" y="23976"/>
                </a:lnTo>
                <a:lnTo>
                  <a:pt x="2005933" y="16091"/>
                </a:lnTo>
                <a:lnTo>
                  <a:pt x="2028029" y="12722"/>
                </a:lnTo>
                <a:close/>
                <a:moveTo>
                  <a:pt x="1997409" y="9607"/>
                </a:moveTo>
                <a:lnTo>
                  <a:pt x="2005933" y="16091"/>
                </a:lnTo>
                <a:lnTo>
                  <a:pt x="1905438" y="31419"/>
                </a:lnTo>
                <a:lnTo>
                  <a:pt x="1898761" y="25771"/>
                </a:lnTo>
                <a:close/>
                <a:moveTo>
                  <a:pt x="2224406" y="4194"/>
                </a:moveTo>
                <a:lnTo>
                  <a:pt x="2292258" y="8820"/>
                </a:lnTo>
                <a:lnTo>
                  <a:pt x="2293059" y="36361"/>
                </a:lnTo>
                <a:cubicBezTo>
                  <a:pt x="2293059" y="49387"/>
                  <a:pt x="2292437" y="75766"/>
                  <a:pt x="2291180" y="109933"/>
                </a:cubicBezTo>
                <a:lnTo>
                  <a:pt x="2287934" y="178481"/>
                </a:lnTo>
                <a:lnTo>
                  <a:pt x="2368681" y="158127"/>
                </a:lnTo>
                <a:cubicBezTo>
                  <a:pt x="2465158" y="138613"/>
                  <a:pt x="2562386" y="128580"/>
                  <a:pt x="2659346" y="128636"/>
                </a:cubicBezTo>
                <a:lnTo>
                  <a:pt x="2714303" y="131564"/>
                </a:lnTo>
                <a:lnTo>
                  <a:pt x="2716317" y="122860"/>
                </a:lnTo>
                <a:cubicBezTo>
                  <a:pt x="2717731" y="119924"/>
                  <a:pt x="2719905" y="117811"/>
                  <a:pt x="2723364" y="117042"/>
                </a:cubicBezTo>
                <a:cubicBezTo>
                  <a:pt x="2758641" y="109202"/>
                  <a:pt x="2795082" y="126007"/>
                  <a:pt x="2830941" y="130489"/>
                </a:cubicBezTo>
                <a:lnTo>
                  <a:pt x="2836647" y="128250"/>
                </a:lnTo>
                <a:lnTo>
                  <a:pt x="2787418" y="106421"/>
                </a:lnTo>
                <a:lnTo>
                  <a:pt x="2809032" y="113084"/>
                </a:lnTo>
                <a:lnTo>
                  <a:pt x="2924390" y="164027"/>
                </a:lnTo>
                <a:lnTo>
                  <a:pt x="2840375" y="149331"/>
                </a:lnTo>
                <a:cubicBezTo>
                  <a:pt x="2049415" y="59936"/>
                  <a:pt x="1213247" y="638446"/>
                  <a:pt x="863295" y="1575433"/>
                </a:cubicBezTo>
                <a:cubicBezTo>
                  <a:pt x="513342" y="2512423"/>
                  <a:pt x="765560" y="3497427"/>
                  <a:pt x="1421467" y="3948418"/>
                </a:cubicBezTo>
                <a:lnTo>
                  <a:pt x="1552263" y="4027128"/>
                </a:lnTo>
                <a:lnTo>
                  <a:pt x="1529865" y="4017108"/>
                </a:lnTo>
                <a:lnTo>
                  <a:pt x="1525913" y="4014705"/>
                </a:lnTo>
                <a:lnTo>
                  <a:pt x="1526576" y="4016689"/>
                </a:lnTo>
                <a:lnTo>
                  <a:pt x="1541795" y="4052258"/>
                </a:lnTo>
                <a:lnTo>
                  <a:pt x="1541527" y="4052238"/>
                </a:lnTo>
                <a:lnTo>
                  <a:pt x="1482402" y="4048264"/>
                </a:lnTo>
                <a:lnTo>
                  <a:pt x="1486657" y="3990829"/>
                </a:lnTo>
                <a:lnTo>
                  <a:pt x="1387412" y="3930468"/>
                </a:lnTo>
                <a:lnTo>
                  <a:pt x="1268511" y="3836426"/>
                </a:lnTo>
                <a:lnTo>
                  <a:pt x="1229641" y="3833390"/>
                </a:lnTo>
                <a:cubicBezTo>
                  <a:pt x="1193416" y="3830561"/>
                  <a:pt x="1157557" y="3826079"/>
                  <a:pt x="1123164" y="3814984"/>
                </a:cubicBezTo>
                <a:cubicBezTo>
                  <a:pt x="1086904" y="3803287"/>
                  <a:pt x="1052502" y="3786695"/>
                  <a:pt x="1019153" y="3767875"/>
                </a:cubicBezTo>
                <a:lnTo>
                  <a:pt x="924735" y="3709435"/>
                </a:lnTo>
                <a:lnTo>
                  <a:pt x="948353" y="3613278"/>
                </a:lnTo>
                <a:cubicBezTo>
                  <a:pt x="956651" y="3581010"/>
                  <a:pt x="967856" y="3549634"/>
                  <a:pt x="979789" y="3518480"/>
                </a:cubicBezTo>
                <a:lnTo>
                  <a:pt x="983677" y="3508331"/>
                </a:lnTo>
                <a:lnTo>
                  <a:pt x="991534" y="3508533"/>
                </a:lnTo>
                <a:lnTo>
                  <a:pt x="986598" y="3500705"/>
                </a:lnTo>
                <a:lnTo>
                  <a:pt x="983677" y="3508331"/>
                </a:lnTo>
                <a:lnTo>
                  <a:pt x="881117" y="3505701"/>
                </a:lnTo>
                <a:cubicBezTo>
                  <a:pt x="852778" y="3504974"/>
                  <a:pt x="825216" y="3492574"/>
                  <a:pt x="800435" y="3478807"/>
                </a:cubicBezTo>
                <a:lnTo>
                  <a:pt x="790769" y="3470395"/>
                </a:lnTo>
                <a:lnTo>
                  <a:pt x="799347" y="3442653"/>
                </a:lnTo>
                <a:cubicBezTo>
                  <a:pt x="803496" y="3429615"/>
                  <a:pt x="808307" y="3414852"/>
                  <a:pt x="813882" y="3398125"/>
                </a:cubicBezTo>
                <a:cubicBezTo>
                  <a:pt x="829427" y="3351490"/>
                  <a:pt x="841776" y="3315066"/>
                  <a:pt x="851542" y="3286824"/>
                </a:cubicBezTo>
                <a:lnTo>
                  <a:pt x="860508" y="3261249"/>
                </a:lnTo>
                <a:lnTo>
                  <a:pt x="819223" y="3152570"/>
                </a:lnTo>
                <a:lnTo>
                  <a:pt x="797040" y="3156097"/>
                </a:lnTo>
                <a:cubicBezTo>
                  <a:pt x="769271" y="3160182"/>
                  <a:pt x="739604" y="3164403"/>
                  <a:pt x="706306" y="3169525"/>
                </a:cubicBezTo>
                <a:cubicBezTo>
                  <a:pt x="681702" y="3178751"/>
                  <a:pt x="662192" y="3186234"/>
                  <a:pt x="646257" y="3192327"/>
                </a:cubicBezTo>
                <a:lnTo>
                  <a:pt x="629892" y="3198456"/>
                </a:lnTo>
                <a:lnTo>
                  <a:pt x="617939" y="3183596"/>
                </a:lnTo>
                <a:cubicBezTo>
                  <a:pt x="610895" y="3174839"/>
                  <a:pt x="604171" y="3165874"/>
                  <a:pt x="598729" y="3156078"/>
                </a:cubicBezTo>
                <a:cubicBezTo>
                  <a:pt x="587006" y="3134977"/>
                  <a:pt x="580310" y="3111444"/>
                  <a:pt x="571835" y="3088842"/>
                </a:cubicBezTo>
                <a:cubicBezTo>
                  <a:pt x="548781" y="3027364"/>
                  <a:pt x="565004" y="3061520"/>
                  <a:pt x="544941" y="2981266"/>
                </a:cubicBezTo>
                <a:cubicBezTo>
                  <a:pt x="537027" y="2949608"/>
                  <a:pt x="529761" y="2917594"/>
                  <a:pt x="518047" y="2887137"/>
                </a:cubicBezTo>
                <a:cubicBezTo>
                  <a:pt x="507253" y="2859072"/>
                  <a:pt x="487215" y="2834980"/>
                  <a:pt x="477706" y="2806454"/>
                </a:cubicBezTo>
                <a:cubicBezTo>
                  <a:pt x="469084" y="2780588"/>
                  <a:pt x="469972" y="2752432"/>
                  <a:pt x="464259" y="2725772"/>
                </a:cubicBezTo>
                <a:cubicBezTo>
                  <a:pt x="437504" y="2600917"/>
                  <a:pt x="443672" y="2645420"/>
                  <a:pt x="410470" y="2537513"/>
                </a:cubicBezTo>
                <a:cubicBezTo>
                  <a:pt x="400873" y="2506324"/>
                  <a:pt x="393895" y="2474341"/>
                  <a:pt x="383576" y="2443384"/>
                </a:cubicBezTo>
                <a:cubicBezTo>
                  <a:pt x="357204" y="2364268"/>
                  <a:pt x="352916" y="2377761"/>
                  <a:pt x="316341" y="2295466"/>
                </a:cubicBezTo>
                <a:cubicBezTo>
                  <a:pt x="310584" y="2282513"/>
                  <a:pt x="307376" y="2268572"/>
                  <a:pt x="302894" y="2255125"/>
                </a:cubicBezTo>
                <a:cubicBezTo>
                  <a:pt x="302894" y="2255125"/>
                  <a:pt x="259218" y="2209092"/>
                  <a:pt x="235659" y="2187889"/>
                </a:cubicBezTo>
                <a:lnTo>
                  <a:pt x="209637" y="2167071"/>
                </a:lnTo>
                <a:lnTo>
                  <a:pt x="214441" y="2164711"/>
                </a:lnTo>
                <a:cubicBezTo>
                  <a:pt x="218317" y="2162825"/>
                  <a:pt x="220959" y="2161563"/>
                  <a:pt x="222212" y="2160995"/>
                </a:cubicBezTo>
                <a:lnTo>
                  <a:pt x="234898" y="2155323"/>
                </a:lnTo>
                <a:lnTo>
                  <a:pt x="403307" y="2191404"/>
                </a:lnTo>
                <a:cubicBezTo>
                  <a:pt x="461923" y="2201985"/>
                  <a:pt x="518370" y="2209982"/>
                  <a:pt x="571835" y="2214784"/>
                </a:cubicBezTo>
                <a:lnTo>
                  <a:pt x="713038" y="2223522"/>
                </a:lnTo>
                <a:lnTo>
                  <a:pt x="716644" y="2174417"/>
                </a:lnTo>
                <a:lnTo>
                  <a:pt x="725721" y="2116358"/>
                </a:lnTo>
                <a:lnTo>
                  <a:pt x="652517" y="2107207"/>
                </a:lnTo>
                <a:cubicBezTo>
                  <a:pt x="623194" y="2101342"/>
                  <a:pt x="550083" y="2079635"/>
                  <a:pt x="501768" y="2059263"/>
                </a:cubicBezTo>
                <a:lnTo>
                  <a:pt x="481145" y="2049795"/>
                </a:lnTo>
                <a:lnTo>
                  <a:pt x="498999" y="2042891"/>
                </a:lnTo>
                <a:cubicBezTo>
                  <a:pt x="642416" y="1990087"/>
                  <a:pt x="467169" y="2089325"/>
                  <a:pt x="706306" y="1945842"/>
                </a:cubicBezTo>
                <a:cubicBezTo>
                  <a:pt x="610470" y="1921883"/>
                  <a:pt x="630298" y="1928302"/>
                  <a:pt x="491153" y="1878607"/>
                </a:cubicBezTo>
                <a:cubicBezTo>
                  <a:pt x="455087" y="1865727"/>
                  <a:pt x="418731" y="1853480"/>
                  <a:pt x="382675" y="1840491"/>
                </a:cubicBezTo>
                <a:lnTo>
                  <a:pt x="368716" y="1834921"/>
                </a:lnTo>
                <a:lnTo>
                  <a:pt x="356682" y="1771031"/>
                </a:lnTo>
                <a:lnTo>
                  <a:pt x="352209" y="1756089"/>
                </a:lnTo>
                <a:lnTo>
                  <a:pt x="423917" y="1744137"/>
                </a:lnTo>
                <a:cubicBezTo>
                  <a:pt x="455714" y="1736799"/>
                  <a:pt x="486389" y="1725157"/>
                  <a:pt x="518047" y="1717242"/>
                </a:cubicBezTo>
                <a:cubicBezTo>
                  <a:pt x="540220" y="1711699"/>
                  <a:pt x="563355" y="1710244"/>
                  <a:pt x="585282" y="1703795"/>
                </a:cubicBezTo>
                <a:lnTo>
                  <a:pt x="608948" y="1694958"/>
                </a:lnTo>
                <a:lnTo>
                  <a:pt x="613532" y="1695850"/>
                </a:lnTo>
                <a:cubicBezTo>
                  <a:pt x="667048" y="1705983"/>
                  <a:pt x="642353" y="1699730"/>
                  <a:pt x="719753" y="1730689"/>
                </a:cubicBezTo>
                <a:lnTo>
                  <a:pt x="801855" y="1756616"/>
                </a:lnTo>
                <a:lnTo>
                  <a:pt x="841354" y="1636286"/>
                </a:lnTo>
                <a:lnTo>
                  <a:pt x="840776" y="1636560"/>
                </a:lnTo>
                <a:lnTo>
                  <a:pt x="746647" y="1650007"/>
                </a:lnTo>
                <a:cubicBezTo>
                  <a:pt x="718583" y="1654016"/>
                  <a:pt x="691840" y="1663464"/>
                  <a:pt x="665314" y="1673909"/>
                </a:cubicBezTo>
                <a:lnTo>
                  <a:pt x="608948" y="1694958"/>
                </a:lnTo>
                <a:lnTo>
                  <a:pt x="585282" y="1690348"/>
                </a:lnTo>
                <a:cubicBezTo>
                  <a:pt x="567353" y="1681383"/>
                  <a:pt x="545668" y="1677628"/>
                  <a:pt x="531494" y="1663454"/>
                </a:cubicBezTo>
                <a:cubicBezTo>
                  <a:pt x="507100" y="1639060"/>
                  <a:pt x="521265" y="1576336"/>
                  <a:pt x="531494" y="1555878"/>
                </a:cubicBezTo>
                <a:lnTo>
                  <a:pt x="548131" y="1536997"/>
                </a:lnTo>
                <a:lnTo>
                  <a:pt x="585282" y="1596219"/>
                </a:lnTo>
                <a:cubicBezTo>
                  <a:pt x="629708" y="1551793"/>
                  <a:pt x="616040" y="1560187"/>
                  <a:pt x="665964" y="1528984"/>
                </a:cubicBezTo>
                <a:cubicBezTo>
                  <a:pt x="688128" y="1515132"/>
                  <a:pt x="707287" y="1492052"/>
                  <a:pt x="733200" y="1488642"/>
                </a:cubicBezTo>
                <a:lnTo>
                  <a:pt x="902528" y="1475391"/>
                </a:lnTo>
                <a:lnTo>
                  <a:pt x="914653" y="1446119"/>
                </a:lnTo>
                <a:lnTo>
                  <a:pt x="909024" y="1434300"/>
                </a:lnTo>
                <a:cubicBezTo>
                  <a:pt x="900396" y="1416185"/>
                  <a:pt x="891432" y="1398256"/>
                  <a:pt x="881118" y="1381067"/>
                </a:cubicBezTo>
                <a:cubicBezTo>
                  <a:pt x="833484" y="1301676"/>
                  <a:pt x="849043" y="1338626"/>
                  <a:pt x="827329" y="1273490"/>
                </a:cubicBezTo>
                <a:lnTo>
                  <a:pt x="829455" y="1217324"/>
                </a:lnTo>
                <a:lnTo>
                  <a:pt x="844096" y="1199856"/>
                </a:lnTo>
                <a:cubicBezTo>
                  <a:pt x="846601" y="1196543"/>
                  <a:pt x="847828" y="1194523"/>
                  <a:pt x="846953" y="1194809"/>
                </a:cubicBezTo>
                <a:cubicBezTo>
                  <a:pt x="846078" y="1195096"/>
                  <a:pt x="843102" y="1197687"/>
                  <a:pt x="837200" y="1203595"/>
                </a:cubicBezTo>
                <a:lnTo>
                  <a:pt x="829680" y="1211394"/>
                </a:lnTo>
                <a:lnTo>
                  <a:pt x="830341" y="1193936"/>
                </a:lnTo>
                <a:lnTo>
                  <a:pt x="838912" y="1180815"/>
                </a:lnTo>
                <a:cubicBezTo>
                  <a:pt x="846788" y="1169104"/>
                  <a:pt x="856293" y="1155272"/>
                  <a:pt x="867670" y="1139019"/>
                </a:cubicBezTo>
                <a:lnTo>
                  <a:pt x="879143" y="1126912"/>
                </a:lnTo>
                <a:lnTo>
                  <a:pt x="894055" y="1130548"/>
                </a:lnTo>
                <a:cubicBezTo>
                  <a:pt x="916637" y="1135613"/>
                  <a:pt x="934906" y="1139019"/>
                  <a:pt x="934906" y="1139019"/>
                </a:cubicBezTo>
                <a:lnTo>
                  <a:pt x="1022873" y="1129245"/>
                </a:lnTo>
                <a:lnTo>
                  <a:pt x="1021232" y="1137384"/>
                </a:lnTo>
                <a:cubicBezTo>
                  <a:pt x="1009480" y="1195221"/>
                  <a:pt x="1020797" y="1137953"/>
                  <a:pt x="1008830" y="1235075"/>
                </a:cubicBezTo>
                <a:lnTo>
                  <a:pt x="1006231" y="1255228"/>
                </a:lnTo>
                <a:lnTo>
                  <a:pt x="1014397" y="1238890"/>
                </a:lnTo>
                <a:lnTo>
                  <a:pt x="1083782" y="1121657"/>
                </a:lnTo>
                <a:lnTo>
                  <a:pt x="1055929" y="1125572"/>
                </a:lnTo>
                <a:lnTo>
                  <a:pt x="1022873" y="1129245"/>
                </a:lnTo>
                <a:lnTo>
                  <a:pt x="1029035" y="1098678"/>
                </a:lnTo>
                <a:cubicBezTo>
                  <a:pt x="1024553" y="1076266"/>
                  <a:pt x="1020774" y="1053690"/>
                  <a:pt x="1016643" y="1031197"/>
                </a:cubicBezTo>
                <a:lnTo>
                  <a:pt x="1006659" y="985077"/>
                </a:lnTo>
                <a:lnTo>
                  <a:pt x="1007804" y="983550"/>
                </a:lnTo>
                <a:lnTo>
                  <a:pt x="1049657" y="988915"/>
                </a:lnTo>
                <a:cubicBezTo>
                  <a:pt x="1078942" y="992668"/>
                  <a:pt x="1108078" y="997150"/>
                  <a:pt x="1136612" y="1004548"/>
                </a:cubicBezTo>
                <a:lnTo>
                  <a:pt x="1138076" y="1005043"/>
                </a:lnTo>
                <a:lnTo>
                  <a:pt x="1140059" y="1012873"/>
                </a:lnTo>
                <a:lnTo>
                  <a:pt x="1143928" y="1029564"/>
                </a:lnTo>
                <a:lnTo>
                  <a:pt x="1156579" y="1011299"/>
                </a:lnTo>
                <a:lnTo>
                  <a:pt x="1138076" y="1005043"/>
                </a:lnTo>
                <a:lnTo>
                  <a:pt x="1130213" y="973991"/>
                </a:lnTo>
                <a:lnTo>
                  <a:pt x="1182822" y="973406"/>
                </a:lnTo>
                <a:lnTo>
                  <a:pt x="1204664" y="941870"/>
                </a:lnTo>
                <a:lnTo>
                  <a:pt x="1259997" y="873120"/>
                </a:lnTo>
                <a:lnTo>
                  <a:pt x="1263657" y="867675"/>
                </a:lnTo>
                <a:lnTo>
                  <a:pt x="1264239" y="867848"/>
                </a:lnTo>
                <a:lnTo>
                  <a:pt x="1312180" y="808282"/>
                </a:lnTo>
                <a:cubicBezTo>
                  <a:pt x="1349268" y="765487"/>
                  <a:pt x="1387561" y="724452"/>
                  <a:pt x="1426934" y="685252"/>
                </a:cubicBezTo>
                <a:lnTo>
                  <a:pt x="1500702" y="617090"/>
                </a:lnTo>
                <a:lnTo>
                  <a:pt x="1439091" y="617859"/>
                </a:lnTo>
                <a:lnTo>
                  <a:pt x="1440757" y="616730"/>
                </a:lnTo>
                <a:cubicBezTo>
                  <a:pt x="1479170" y="590240"/>
                  <a:pt x="1517054" y="563034"/>
                  <a:pt x="1553470" y="533901"/>
                </a:cubicBezTo>
                <a:cubicBezTo>
                  <a:pt x="1575882" y="515972"/>
                  <a:pt x="1597745" y="497334"/>
                  <a:pt x="1620706" y="480113"/>
                </a:cubicBezTo>
                <a:cubicBezTo>
                  <a:pt x="1651553" y="456978"/>
                  <a:pt x="1685214" y="437563"/>
                  <a:pt x="1714835" y="412878"/>
                </a:cubicBezTo>
                <a:lnTo>
                  <a:pt x="1735076" y="393358"/>
                </a:lnTo>
                <a:lnTo>
                  <a:pt x="1788923" y="396221"/>
                </a:lnTo>
                <a:lnTo>
                  <a:pt x="1806978" y="384090"/>
                </a:lnTo>
                <a:lnTo>
                  <a:pt x="1937674" y="310877"/>
                </a:lnTo>
                <a:lnTo>
                  <a:pt x="1930151" y="292254"/>
                </a:lnTo>
                <a:cubicBezTo>
                  <a:pt x="1924239" y="277739"/>
                  <a:pt x="1917266" y="265230"/>
                  <a:pt x="1897052" y="250892"/>
                </a:cubicBezTo>
                <a:lnTo>
                  <a:pt x="1879248" y="239941"/>
                </a:lnTo>
                <a:lnTo>
                  <a:pt x="1941722" y="239050"/>
                </a:lnTo>
                <a:lnTo>
                  <a:pt x="1929988" y="291855"/>
                </a:lnTo>
                <a:lnTo>
                  <a:pt x="1949652" y="304867"/>
                </a:lnTo>
                <a:lnTo>
                  <a:pt x="2051846" y="258436"/>
                </a:lnTo>
                <a:lnTo>
                  <a:pt x="2027968" y="246430"/>
                </a:lnTo>
                <a:cubicBezTo>
                  <a:pt x="2019450" y="242283"/>
                  <a:pt x="2012998" y="239230"/>
                  <a:pt x="2010671" y="238067"/>
                </a:cubicBezTo>
                <a:lnTo>
                  <a:pt x="1941722" y="239050"/>
                </a:lnTo>
                <a:lnTo>
                  <a:pt x="1956882" y="170831"/>
                </a:lnTo>
                <a:cubicBezTo>
                  <a:pt x="1961038" y="152823"/>
                  <a:pt x="1964485" y="134576"/>
                  <a:pt x="1970329" y="117043"/>
                </a:cubicBezTo>
                <a:lnTo>
                  <a:pt x="1979638" y="89125"/>
                </a:lnTo>
                <a:lnTo>
                  <a:pt x="2010670" y="117042"/>
                </a:lnTo>
                <a:cubicBezTo>
                  <a:pt x="2019807" y="129225"/>
                  <a:pt x="2068074" y="191508"/>
                  <a:pt x="2077906" y="211172"/>
                </a:cubicBezTo>
                <a:lnTo>
                  <a:pt x="2090161" y="241808"/>
                </a:lnTo>
                <a:lnTo>
                  <a:pt x="2100336" y="238224"/>
                </a:lnTo>
                <a:lnTo>
                  <a:pt x="2096396" y="202767"/>
                </a:lnTo>
                <a:cubicBezTo>
                  <a:pt x="2093594" y="177554"/>
                  <a:pt x="2089112" y="152901"/>
                  <a:pt x="2077906" y="130489"/>
                </a:cubicBezTo>
                <a:cubicBezTo>
                  <a:pt x="2067942" y="110561"/>
                  <a:pt x="2029540" y="95166"/>
                  <a:pt x="1990979" y="84046"/>
                </a:cubicBezTo>
                <a:lnTo>
                  <a:pt x="1982152" y="81855"/>
                </a:lnTo>
                <a:lnTo>
                  <a:pt x="1997224" y="49808"/>
                </a:lnTo>
                <a:lnTo>
                  <a:pt x="2018260" y="25118"/>
                </a:lnTo>
                <a:lnTo>
                  <a:pt x="2037564" y="36360"/>
                </a:lnTo>
                <a:cubicBezTo>
                  <a:pt x="2047464" y="44280"/>
                  <a:pt x="2055494" y="54289"/>
                  <a:pt x="2064459" y="63254"/>
                </a:cubicBezTo>
                <a:cubicBezTo>
                  <a:pt x="2091353" y="49807"/>
                  <a:pt x="2139600" y="52466"/>
                  <a:pt x="2145141" y="22913"/>
                </a:cubicBezTo>
                <a:lnTo>
                  <a:pt x="2146838" y="7562"/>
                </a:lnTo>
                <a:close/>
                <a:moveTo>
                  <a:pt x="2290054" y="2246"/>
                </a:moveTo>
                <a:lnTo>
                  <a:pt x="2396022" y="8712"/>
                </a:lnTo>
                <a:cubicBezTo>
                  <a:pt x="2523550" y="23952"/>
                  <a:pt x="2650175" y="54234"/>
                  <a:pt x="2774159" y="100541"/>
                </a:cubicBezTo>
                <a:lnTo>
                  <a:pt x="2787418" y="106421"/>
                </a:lnTo>
                <a:lnTo>
                  <a:pt x="2616236" y="53647"/>
                </a:lnTo>
                <a:cubicBezTo>
                  <a:pt x="2551477" y="37773"/>
                  <a:pt x="2486297" y="25795"/>
                  <a:pt x="2420918" y="17593"/>
                </a:cubicBezTo>
                <a:lnTo>
                  <a:pt x="2292258" y="8820"/>
                </a:lnTo>
                <a:lnTo>
                  <a:pt x="2292183" y="6257"/>
                </a:lnTo>
                <a:close/>
                <a:moveTo>
                  <a:pt x="2147674" y="0"/>
                </a:moveTo>
                <a:lnTo>
                  <a:pt x="2146838" y="7562"/>
                </a:lnTo>
                <a:lnTo>
                  <a:pt x="2035712" y="12388"/>
                </a:lnTo>
                <a:lnTo>
                  <a:pt x="2045645" y="538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89000"/>
                </a:schemeClr>
              </a:gs>
              <a:gs pos="23000">
                <a:srgbClr val="FFFF00"/>
              </a:gs>
              <a:gs pos="69000">
                <a:srgbClr val="D60093"/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6600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16"/>
          <p:cNvSpPr/>
          <p:nvPr/>
        </p:nvSpPr>
        <p:spPr>
          <a:xfrm rot="14799148" flipH="1">
            <a:off x="6831012" y="1140677"/>
            <a:ext cx="1440577" cy="3330886"/>
          </a:xfrm>
          <a:custGeom>
            <a:avLst/>
            <a:gdLst>
              <a:gd name="connsiteX0" fmla="*/ 2193748 w 3412241"/>
              <a:gd name="connsiteY0" fmla="*/ 4166679 h 4495430"/>
              <a:gd name="connsiteX1" fmla="*/ 2201230 w 3412241"/>
              <a:gd name="connsiteY1" fmla="*/ 4171722 h 4495430"/>
              <a:gd name="connsiteX2" fmla="*/ 2239624 w 3412241"/>
              <a:gd name="connsiteY2" fmla="*/ 4192726 h 4495430"/>
              <a:gd name="connsiteX3" fmla="*/ 2135640 w 3412241"/>
              <a:gd name="connsiteY3" fmla="*/ 4193847 h 4495430"/>
              <a:gd name="connsiteX4" fmla="*/ 2117907 w 3412241"/>
              <a:gd name="connsiteY4" fmla="*/ 4191465 h 4495430"/>
              <a:gd name="connsiteX5" fmla="*/ 2105540 w 3412241"/>
              <a:gd name="connsiteY5" fmla="*/ 4168403 h 4495430"/>
              <a:gd name="connsiteX6" fmla="*/ 2537354 w 3412241"/>
              <a:gd name="connsiteY6" fmla="*/ 4162527 h 4495430"/>
              <a:gd name="connsiteX7" fmla="*/ 2592421 w 3412241"/>
              <a:gd name="connsiteY7" fmla="*/ 4228248 h 4495430"/>
              <a:gd name="connsiteX8" fmla="*/ 2552310 w 3412241"/>
              <a:gd name="connsiteY8" fmla="*/ 4214843 h 4495430"/>
              <a:gd name="connsiteX9" fmla="*/ 2492609 w 3412241"/>
              <a:gd name="connsiteY9" fmla="*/ 4196029 h 4495430"/>
              <a:gd name="connsiteX10" fmla="*/ 2479819 w 3412241"/>
              <a:gd name="connsiteY10" fmla="*/ 4171141 h 4495430"/>
              <a:gd name="connsiteX11" fmla="*/ 2461983 w 3412241"/>
              <a:gd name="connsiteY11" fmla="*/ 4136432 h 4495430"/>
              <a:gd name="connsiteX12" fmla="*/ 2479819 w 3412241"/>
              <a:gd name="connsiteY12" fmla="*/ 4171141 h 4495430"/>
              <a:gd name="connsiteX13" fmla="*/ 2430298 w 3412241"/>
              <a:gd name="connsiteY13" fmla="*/ 4178555 h 4495430"/>
              <a:gd name="connsiteX14" fmla="*/ 2424811 w 3412241"/>
              <a:gd name="connsiteY14" fmla="*/ 4177035 h 4495430"/>
              <a:gd name="connsiteX15" fmla="*/ 2357904 w 3412241"/>
              <a:gd name="connsiteY15" fmla="*/ 4161612 h 4495430"/>
              <a:gd name="connsiteX16" fmla="*/ 2333966 w 3412241"/>
              <a:gd name="connsiteY16" fmla="*/ 4157044 h 4495430"/>
              <a:gd name="connsiteX17" fmla="*/ 1844453 w 3412241"/>
              <a:gd name="connsiteY17" fmla="*/ 4132304 h 4495430"/>
              <a:gd name="connsiteX18" fmla="*/ 1860834 w 3412241"/>
              <a:gd name="connsiteY18" fmla="*/ 4137023 h 4495430"/>
              <a:gd name="connsiteX19" fmla="*/ 1861271 w 3412241"/>
              <a:gd name="connsiteY19" fmla="*/ 4146362 h 4495430"/>
              <a:gd name="connsiteX20" fmla="*/ 1836371 w 3412241"/>
              <a:gd name="connsiteY20" fmla="*/ 4139135 h 4495430"/>
              <a:gd name="connsiteX21" fmla="*/ 1541795 w 3412241"/>
              <a:gd name="connsiteY21" fmla="*/ 4052258 h 4495430"/>
              <a:gd name="connsiteX22" fmla="*/ 1594230 w 3412241"/>
              <a:gd name="connsiteY22" fmla="*/ 4056121 h 4495430"/>
              <a:gd name="connsiteX23" fmla="*/ 1615907 w 3412241"/>
              <a:gd name="connsiteY23" fmla="*/ 4057956 h 4495430"/>
              <a:gd name="connsiteX24" fmla="*/ 1726707 w 3412241"/>
              <a:gd name="connsiteY24" fmla="*/ 4107308 h 4495430"/>
              <a:gd name="connsiteX25" fmla="*/ 1836371 w 3412241"/>
              <a:gd name="connsiteY25" fmla="*/ 4139135 h 4495430"/>
              <a:gd name="connsiteX26" fmla="*/ 1820399 w 3412241"/>
              <a:gd name="connsiteY26" fmla="*/ 4152633 h 4495430"/>
              <a:gd name="connsiteX27" fmla="*/ 1712378 w 3412241"/>
              <a:gd name="connsiteY27" fmla="*/ 4247890 h 4495430"/>
              <a:gd name="connsiteX28" fmla="*/ 1674129 w 3412241"/>
              <a:gd name="connsiteY28" fmla="*/ 4287861 h 4495430"/>
              <a:gd name="connsiteX29" fmla="*/ 1673622 w 3412241"/>
              <a:gd name="connsiteY29" fmla="*/ 4287127 h 4495430"/>
              <a:gd name="connsiteX30" fmla="*/ 1564238 w 3412241"/>
              <a:gd name="connsiteY30" fmla="*/ 4104714 h 4495430"/>
              <a:gd name="connsiteX31" fmla="*/ 2751598 w 3412241"/>
              <a:gd name="connsiteY31" fmla="*/ 4043848 h 4495430"/>
              <a:gd name="connsiteX32" fmla="*/ 2798468 w 3412241"/>
              <a:gd name="connsiteY32" fmla="*/ 4052700 h 4495430"/>
              <a:gd name="connsiteX33" fmla="*/ 2843660 w 3412241"/>
              <a:gd name="connsiteY33" fmla="*/ 4063847 h 4495430"/>
              <a:gd name="connsiteX34" fmla="*/ 2753536 w 3412241"/>
              <a:gd name="connsiteY34" fmla="*/ 4102244 h 4495430"/>
              <a:gd name="connsiteX35" fmla="*/ 2549776 w 3412241"/>
              <a:gd name="connsiteY35" fmla="*/ 4160667 h 4495430"/>
              <a:gd name="connsiteX36" fmla="*/ 2537354 w 3412241"/>
              <a:gd name="connsiteY36" fmla="*/ 4162527 h 4495430"/>
              <a:gd name="connsiteX37" fmla="*/ 2518554 w 3412241"/>
              <a:gd name="connsiteY37" fmla="*/ 4140090 h 4495430"/>
              <a:gd name="connsiteX38" fmla="*/ 2507920 w 3412241"/>
              <a:gd name="connsiteY38" fmla="*/ 4126161 h 4495430"/>
              <a:gd name="connsiteX39" fmla="*/ 2686690 w 3412241"/>
              <a:gd name="connsiteY39" fmla="*/ 4072497 h 4495430"/>
              <a:gd name="connsiteX40" fmla="*/ 1552263 w 3412241"/>
              <a:gd name="connsiteY40" fmla="*/ 4027128 h 4495430"/>
              <a:gd name="connsiteX41" fmla="*/ 1622406 w 3412241"/>
              <a:gd name="connsiteY41" fmla="*/ 4058506 h 4495430"/>
              <a:gd name="connsiteX42" fmla="*/ 1615907 w 3412241"/>
              <a:gd name="connsiteY42" fmla="*/ 4057956 h 4495430"/>
              <a:gd name="connsiteX43" fmla="*/ 1568125 w 3412241"/>
              <a:gd name="connsiteY43" fmla="*/ 4036673 h 4495430"/>
              <a:gd name="connsiteX44" fmla="*/ 574156 w 3412241"/>
              <a:gd name="connsiteY44" fmla="*/ 3966088 h 4495430"/>
              <a:gd name="connsiteX45" fmla="*/ 631237 w 3412241"/>
              <a:gd name="connsiteY45" fmla="*/ 4020155 h 4495430"/>
              <a:gd name="connsiteX46" fmla="*/ 626475 w 3412241"/>
              <a:gd name="connsiteY46" fmla="*/ 4019289 h 4495430"/>
              <a:gd name="connsiteX47" fmla="*/ 573179 w 3412241"/>
              <a:gd name="connsiteY47" fmla="*/ 3967853 h 4495430"/>
              <a:gd name="connsiteX48" fmla="*/ 448038 w 3412241"/>
              <a:gd name="connsiteY48" fmla="*/ 3821569 h 4495430"/>
              <a:gd name="connsiteX49" fmla="*/ 471466 w 3412241"/>
              <a:gd name="connsiteY49" fmla="*/ 3825675 h 4495430"/>
              <a:gd name="connsiteX50" fmla="*/ 531494 w 3412241"/>
              <a:gd name="connsiteY50" fmla="*/ 3841878 h 4495430"/>
              <a:gd name="connsiteX51" fmla="*/ 623380 w 3412241"/>
              <a:gd name="connsiteY51" fmla="*/ 3869139 h 4495430"/>
              <a:gd name="connsiteX52" fmla="*/ 612176 w 3412241"/>
              <a:gd name="connsiteY52" fmla="*/ 3895666 h 4495430"/>
              <a:gd name="connsiteX53" fmla="*/ 585480 w 3412241"/>
              <a:gd name="connsiteY53" fmla="*/ 3945623 h 4495430"/>
              <a:gd name="connsiteX54" fmla="*/ 574156 w 3412241"/>
              <a:gd name="connsiteY54" fmla="*/ 3966088 h 4495430"/>
              <a:gd name="connsiteX55" fmla="*/ 557420 w 3412241"/>
              <a:gd name="connsiteY55" fmla="*/ 3950236 h 4495430"/>
              <a:gd name="connsiteX56" fmla="*/ 3206454 w 3412241"/>
              <a:gd name="connsiteY56" fmla="*/ 3772948 h 4495430"/>
              <a:gd name="connsiteX57" fmla="*/ 3224334 w 3412241"/>
              <a:gd name="connsiteY57" fmla="*/ 3791270 h 4495430"/>
              <a:gd name="connsiteX58" fmla="*/ 3033084 w 3412241"/>
              <a:gd name="connsiteY58" fmla="*/ 3971310 h 4495430"/>
              <a:gd name="connsiteX59" fmla="*/ 2952286 w 3412241"/>
              <a:gd name="connsiteY59" fmla="*/ 4017566 h 4495430"/>
              <a:gd name="connsiteX60" fmla="*/ 2933088 w 3412241"/>
              <a:gd name="connsiteY60" fmla="*/ 4025745 h 4495430"/>
              <a:gd name="connsiteX61" fmla="*/ 2983420 w 3412241"/>
              <a:gd name="connsiteY61" fmla="*/ 3950628 h 4495430"/>
              <a:gd name="connsiteX62" fmla="*/ 3008554 w 3412241"/>
              <a:gd name="connsiteY62" fmla="*/ 3911616 h 4495430"/>
              <a:gd name="connsiteX63" fmla="*/ 3069465 w 3412241"/>
              <a:gd name="connsiteY63" fmla="*/ 3875714 h 4495430"/>
              <a:gd name="connsiteX64" fmla="*/ 3412241 w 3412241"/>
              <a:gd name="connsiteY64" fmla="*/ 3693140 h 4495430"/>
              <a:gd name="connsiteX65" fmla="*/ 3309885 w 3412241"/>
              <a:gd name="connsiteY65" fmla="*/ 3816933 h 4495430"/>
              <a:gd name="connsiteX66" fmla="*/ 1212999 w 3412241"/>
              <a:gd name="connsiteY66" fmla="*/ 4386418 h 4495430"/>
              <a:gd name="connsiteX67" fmla="*/ 700128 w 3412241"/>
              <a:gd name="connsiteY67" fmla="*/ 4085407 h 4495430"/>
              <a:gd name="connsiteX68" fmla="*/ 631237 w 3412241"/>
              <a:gd name="connsiteY68" fmla="*/ 4020155 h 4495430"/>
              <a:gd name="connsiteX69" fmla="*/ 760094 w 3412241"/>
              <a:gd name="connsiteY69" fmla="*/ 4043584 h 4495430"/>
              <a:gd name="connsiteX70" fmla="*/ 816854 w 3412241"/>
              <a:gd name="connsiteY70" fmla="*/ 4051286 h 4495430"/>
              <a:gd name="connsiteX71" fmla="*/ 880781 w 3412241"/>
              <a:gd name="connsiteY71" fmla="*/ 4058408 h 4495430"/>
              <a:gd name="connsiteX72" fmla="*/ 867670 w 3412241"/>
              <a:gd name="connsiteY72" fmla="*/ 4151160 h 4495430"/>
              <a:gd name="connsiteX73" fmla="*/ 856339 w 3412241"/>
              <a:gd name="connsiteY73" fmla="*/ 4202750 h 4495430"/>
              <a:gd name="connsiteX74" fmla="*/ 896998 w 3412241"/>
              <a:gd name="connsiteY74" fmla="*/ 4226947 h 4495430"/>
              <a:gd name="connsiteX75" fmla="*/ 908012 w 3412241"/>
              <a:gd name="connsiteY75" fmla="*/ 4231842 h 4495430"/>
              <a:gd name="connsiteX76" fmla="*/ 1123164 w 3412241"/>
              <a:gd name="connsiteY76" fmla="*/ 4299078 h 4495430"/>
              <a:gd name="connsiteX77" fmla="*/ 1230741 w 3412241"/>
              <a:gd name="connsiteY77" fmla="*/ 4352866 h 4495430"/>
              <a:gd name="connsiteX78" fmla="*/ 1275101 w 3412241"/>
              <a:gd name="connsiteY78" fmla="*/ 4372954 h 4495430"/>
              <a:gd name="connsiteX79" fmla="*/ 1270325 w 3412241"/>
              <a:gd name="connsiteY79" fmla="*/ 4397606 h 4495430"/>
              <a:gd name="connsiteX80" fmla="*/ 1313361 w 3412241"/>
              <a:gd name="connsiteY80" fmla="*/ 4411619 h 4495430"/>
              <a:gd name="connsiteX81" fmla="*/ 1422524 w 3412241"/>
              <a:gd name="connsiteY81" fmla="*/ 4437126 h 4495430"/>
              <a:gd name="connsiteX82" fmla="*/ 1337680 w 3412241"/>
              <a:gd name="connsiteY82" fmla="*/ 4401293 h 4495430"/>
              <a:gd name="connsiteX83" fmla="*/ 1275101 w 3412241"/>
              <a:gd name="connsiteY83" fmla="*/ 4372954 h 4495430"/>
              <a:gd name="connsiteX84" fmla="*/ 1278873 w 3412241"/>
              <a:gd name="connsiteY84" fmla="*/ 4353490 h 4495430"/>
              <a:gd name="connsiteX85" fmla="*/ 1244188 w 3412241"/>
              <a:gd name="connsiteY85" fmla="*/ 4191501 h 4495430"/>
              <a:gd name="connsiteX86" fmla="*/ 1163506 w 3412241"/>
              <a:gd name="connsiteY86" fmla="*/ 4137713 h 4495430"/>
              <a:gd name="connsiteX87" fmla="*/ 1002141 w 3412241"/>
              <a:gd name="connsiteY87" fmla="*/ 4070478 h 4495430"/>
              <a:gd name="connsiteX88" fmla="*/ 882309 w 3412241"/>
              <a:gd name="connsiteY88" fmla="*/ 4058578 h 4495430"/>
              <a:gd name="connsiteX89" fmla="*/ 880781 w 3412241"/>
              <a:gd name="connsiteY89" fmla="*/ 4058408 h 4495430"/>
              <a:gd name="connsiteX90" fmla="*/ 881714 w 3412241"/>
              <a:gd name="connsiteY90" fmla="*/ 4051810 h 4495430"/>
              <a:gd name="connsiteX91" fmla="*/ 889150 w 3412241"/>
              <a:gd name="connsiteY91" fmla="*/ 3981025 h 4495430"/>
              <a:gd name="connsiteX92" fmla="*/ 891629 w 3412241"/>
              <a:gd name="connsiteY92" fmla="*/ 3944952 h 4495430"/>
              <a:gd name="connsiteX93" fmla="*/ 908012 w 3412241"/>
              <a:gd name="connsiteY93" fmla="*/ 3949454 h 4495430"/>
              <a:gd name="connsiteX94" fmla="*/ 1452544 w 3412241"/>
              <a:gd name="connsiteY94" fmla="*/ 4046258 h 4495430"/>
              <a:gd name="connsiteX95" fmla="*/ 1482402 w 3412241"/>
              <a:gd name="connsiteY95" fmla="*/ 4048264 h 4495430"/>
              <a:gd name="connsiteX96" fmla="*/ 1472788 w 3412241"/>
              <a:gd name="connsiteY96" fmla="*/ 4178054 h 4495430"/>
              <a:gd name="connsiteX97" fmla="*/ 1459341 w 3412241"/>
              <a:gd name="connsiteY97" fmla="*/ 4258737 h 4495430"/>
              <a:gd name="connsiteX98" fmla="*/ 1432447 w 3412241"/>
              <a:gd name="connsiteY98" fmla="*/ 4420101 h 4495430"/>
              <a:gd name="connsiteX99" fmla="*/ 1433570 w 3412241"/>
              <a:gd name="connsiteY99" fmla="*/ 4439706 h 4495430"/>
              <a:gd name="connsiteX100" fmla="*/ 1448035 w 3412241"/>
              <a:gd name="connsiteY100" fmla="*/ 4443086 h 4495430"/>
              <a:gd name="connsiteX101" fmla="*/ 1549573 w 3412241"/>
              <a:gd name="connsiteY101" fmla="*/ 4453663 h 4495430"/>
              <a:gd name="connsiteX102" fmla="*/ 1558778 w 3412241"/>
              <a:gd name="connsiteY102" fmla="*/ 4438364 h 4495430"/>
              <a:gd name="connsiteX103" fmla="*/ 1607259 w 3412241"/>
              <a:gd name="connsiteY103" fmla="*/ 4366313 h 4495430"/>
              <a:gd name="connsiteX104" fmla="*/ 1662305 w 3412241"/>
              <a:gd name="connsiteY104" fmla="*/ 4300217 h 4495430"/>
              <a:gd name="connsiteX105" fmla="*/ 1674129 w 3412241"/>
              <a:gd name="connsiteY105" fmla="*/ 4287861 h 4495430"/>
              <a:gd name="connsiteX106" fmla="*/ 1728282 w 3412241"/>
              <a:gd name="connsiteY106" fmla="*/ 4366313 h 4495430"/>
              <a:gd name="connsiteX107" fmla="*/ 1755176 w 3412241"/>
              <a:gd name="connsiteY107" fmla="*/ 4399931 h 4495430"/>
              <a:gd name="connsiteX108" fmla="*/ 1741729 w 3412241"/>
              <a:gd name="connsiteY108" fmla="*/ 4433548 h 4495430"/>
              <a:gd name="connsiteX109" fmla="*/ 1710959 w 3412241"/>
              <a:gd name="connsiteY109" fmla="*/ 4470473 h 4495430"/>
              <a:gd name="connsiteX110" fmla="*/ 1720112 w 3412241"/>
              <a:gd name="connsiteY110" fmla="*/ 4471427 h 4495430"/>
              <a:gd name="connsiteX111" fmla="*/ 1814885 w 3412241"/>
              <a:gd name="connsiteY111" fmla="*/ 4465855 h 4495430"/>
              <a:gd name="connsiteX112" fmla="*/ 1802981 w 3412241"/>
              <a:gd name="connsiteY112" fmla="*/ 4453152 h 4495430"/>
              <a:gd name="connsiteX113" fmla="*/ 1782070 w 3412241"/>
              <a:gd name="connsiteY113" fmla="*/ 4433548 h 4495430"/>
              <a:gd name="connsiteX114" fmla="*/ 1755176 w 3412241"/>
              <a:gd name="connsiteY114" fmla="*/ 4399931 h 4495430"/>
              <a:gd name="connsiteX115" fmla="*/ 1768623 w 3412241"/>
              <a:gd name="connsiteY115" fmla="*/ 4366313 h 4495430"/>
              <a:gd name="connsiteX116" fmla="*/ 1862753 w 3412241"/>
              <a:gd name="connsiteY116" fmla="*/ 4178054 h 4495430"/>
              <a:gd name="connsiteX117" fmla="*/ 1861271 w 3412241"/>
              <a:gd name="connsiteY117" fmla="*/ 4146362 h 4495430"/>
              <a:gd name="connsiteX118" fmla="*/ 1929471 w 3412241"/>
              <a:gd name="connsiteY118" fmla="*/ 4166155 h 4495430"/>
              <a:gd name="connsiteX119" fmla="*/ 2117907 w 3412241"/>
              <a:gd name="connsiteY119" fmla="*/ 4191465 h 4495430"/>
              <a:gd name="connsiteX120" fmla="*/ 2124719 w 3412241"/>
              <a:gd name="connsiteY120" fmla="*/ 4204169 h 4495430"/>
              <a:gd name="connsiteX121" fmla="*/ 2158588 w 3412241"/>
              <a:gd name="connsiteY121" fmla="*/ 4272184 h 4495430"/>
              <a:gd name="connsiteX122" fmla="*/ 2172035 w 3412241"/>
              <a:gd name="connsiteY122" fmla="*/ 4352866 h 4495430"/>
              <a:gd name="connsiteX123" fmla="*/ 2185189 w 3412241"/>
              <a:gd name="connsiteY123" fmla="*/ 4392491 h 4495430"/>
              <a:gd name="connsiteX124" fmla="*/ 2191601 w 3412241"/>
              <a:gd name="connsiteY124" fmla="*/ 4412372 h 4495430"/>
              <a:gd name="connsiteX125" fmla="*/ 2262064 w 3412241"/>
              <a:gd name="connsiteY125" fmla="*/ 4397128 h 4495430"/>
              <a:gd name="connsiteX126" fmla="*/ 2478649 w 3412241"/>
              <a:gd name="connsiteY126" fmla="*/ 4315894 h 4495430"/>
              <a:gd name="connsiteX127" fmla="*/ 2464655 w 3412241"/>
              <a:gd name="connsiteY127" fmla="*/ 4309440 h 4495430"/>
              <a:gd name="connsiteX128" fmla="*/ 2360294 w 3412241"/>
              <a:gd name="connsiteY128" fmla="*/ 4258737 h 4495430"/>
              <a:gd name="connsiteX129" fmla="*/ 2239624 w 3412241"/>
              <a:gd name="connsiteY129" fmla="*/ 4192726 h 4495430"/>
              <a:gd name="connsiteX130" fmla="*/ 2343110 w 3412241"/>
              <a:gd name="connsiteY130" fmla="*/ 4191609 h 4495430"/>
              <a:gd name="connsiteX131" fmla="*/ 2430298 w 3412241"/>
              <a:gd name="connsiteY131" fmla="*/ 4178555 h 4495430"/>
              <a:gd name="connsiteX132" fmla="*/ 2487014 w 3412241"/>
              <a:gd name="connsiteY132" fmla="*/ 4194266 h 4495430"/>
              <a:gd name="connsiteX133" fmla="*/ 2492609 w 3412241"/>
              <a:gd name="connsiteY133" fmla="*/ 4196029 h 4495430"/>
              <a:gd name="connsiteX134" fmla="*/ 2540818 w 3412241"/>
              <a:gd name="connsiteY134" fmla="*/ 4289841 h 4495430"/>
              <a:gd name="connsiteX135" fmla="*/ 2611790 w 3412241"/>
              <a:gd name="connsiteY135" fmla="*/ 4251365 h 4495430"/>
              <a:gd name="connsiteX136" fmla="*/ 2592421 w 3412241"/>
              <a:gd name="connsiteY136" fmla="*/ 4228248 h 4495430"/>
              <a:gd name="connsiteX137" fmla="*/ 2628495 w 3412241"/>
              <a:gd name="connsiteY137" fmla="*/ 4240303 h 4495430"/>
              <a:gd name="connsiteX138" fmla="*/ 2630778 w 3412241"/>
              <a:gd name="connsiteY138" fmla="*/ 4241070 h 4495430"/>
              <a:gd name="connsiteX139" fmla="*/ 2776104 w 3412241"/>
              <a:gd name="connsiteY139" fmla="*/ 4162284 h 4495430"/>
              <a:gd name="connsiteX140" fmla="*/ 2894367 w 3412241"/>
              <a:gd name="connsiteY140" fmla="*/ 4076353 h 4495430"/>
              <a:gd name="connsiteX141" fmla="*/ 2843660 w 3412241"/>
              <a:gd name="connsiteY141" fmla="*/ 4063847 h 4495430"/>
              <a:gd name="connsiteX142" fmla="*/ 2933088 w 3412241"/>
              <a:gd name="connsiteY142" fmla="*/ 4025745 h 4495430"/>
              <a:gd name="connsiteX143" fmla="*/ 2917963 w 3412241"/>
              <a:gd name="connsiteY143" fmla="*/ 4048318 h 4495430"/>
              <a:gd name="connsiteX144" fmla="*/ 2903713 w 3412241"/>
              <a:gd name="connsiteY144" fmla="*/ 4069563 h 4495430"/>
              <a:gd name="connsiteX145" fmla="*/ 3013291 w 3412241"/>
              <a:gd name="connsiteY145" fmla="*/ 3989943 h 4495430"/>
              <a:gd name="connsiteX146" fmla="*/ 3033084 w 3412241"/>
              <a:gd name="connsiteY146" fmla="*/ 3971310 h 4495430"/>
              <a:gd name="connsiteX147" fmla="*/ 3143923 w 3412241"/>
              <a:gd name="connsiteY147" fmla="*/ 3907857 h 4495430"/>
              <a:gd name="connsiteX148" fmla="*/ 3326342 w 3412241"/>
              <a:gd name="connsiteY148" fmla="*/ 3774342 h 4495430"/>
              <a:gd name="connsiteX149" fmla="*/ 757028 w 3412241"/>
              <a:gd name="connsiteY149" fmla="*/ 3580682 h 4495430"/>
              <a:gd name="connsiteX150" fmla="*/ 798833 w 3412241"/>
              <a:gd name="connsiteY150" fmla="*/ 3618110 h 4495430"/>
              <a:gd name="connsiteX151" fmla="*/ 921459 w 3412241"/>
              <a:gd name="connsiteY151" fmla="*/ 3707407 h 4495430"/>
              <a:gd name="connsiteX152" fmla="*/ 924735 w 3412241"/>
              <a:gd name="connsiteY152" fmla="*/ 3709435 h 4495430"/>
              <a:gd name="connsiteX153" fmla="*/ 923059 w 3412241"/>
              <a:gd name="connsiteY153" fmla="*/ 3716258 h 4495430"/>
              <a:gd name="connsiteX154" fmla="*/ 892718 w 3412241"/>
              <a:gd name="connsiteY154" fmla="*/ 3929109 h 4495430"/>
              <a:gd name="connsiteX155" fmla="*/ 891629 w 3412241"/>
              <a:gd name="connsiteY155" fmla="*/ 3944952 h 4495430"/>
              <a:gd name="connsiteX156" fmla="*/ 719275 w 3412241"/>
              <a:gd name="connsiteY156" fmla="*/ 3897589 h 4495430"/>
              <a:gd name="connsiteX157" fmla="*/ 623380 w 3412241"/>
              <a:gd name="connsiteY157" fmla="*/ 3869139 h 4495430"/>
              <a:gd name="connsiteX158" fmla="*/ 657880 w 3412241"/>
              <a:gd name="connsiteY158" fmla="*/ 3787452 h 4495430"/>
              <a:gd name="connsiteX159" fmla="*/ 706306 w 3412241"/>
              <a:gd name="connsiteY159" fmla="*/ 3680513 h 4495430"/>
              <a:gd name="connsiteX160" fmla="*/ 739589 w 3412241"/>
              <a:gd name="connsiteY160" fmla="*/ 3614561 h 4495430"/>
              <a:gd name="connsiteX161" fmla="*/ 269796 w 3412241"/>
              <a:gd name="connsiteY161" fmla="*/ 3548718 h 4495430"/>
              <a:gd name="connsiteX162" fmla="*/ 317538 w 3412241"/>
              <a:gd name="connsiteY162" fmla="*/ 3636164 h 4495430"/>
              <a:gd name="connsiteX163" fmla="*/ 429715 w 3412241"/>
              <a:gd name="connsiteY163" fmla="*/ 3800015 h 4495430"/>
              <a:gd name="connsiteX164" fmla="*/ 448038 w 3412241"/>
              <a:gd name="connsiteY164" fmla="*/ 3821569 h 4495430"/>
              <a:gd name="connsiteX165" fmla="*/ 445382 w 3412241"/>
              <a:gd name="connsiteY165" fmla="*/ 3821103 h 4495430"/>
              <a:gd name="connsiteX166" fmla="*/ 420357 w 3412241"/>
              <a:gd name="connsiteY166" fmla="*/ 3790997 h 4495430"/>
              <a:gd name="connsiteX167" fmla="*/ 312201 w 3412241"/>
              <a:gd name="connsiteY167" fmla="*/ 3628808 h 4495430"/>
              <a:gd name="connsiteX168" fmla="*/ 489718 w 3412241"/>
              <a:gd name="connsiteY168" fmla="*/ 3392984 h 4495430"/>
              <a:gd name="connsiteX169" fmla="*/ 504600 w 3412241"/>
              <a:gd name="connsiteY169" fmla="*/ 3398125 h 4495430"/>
              <a:gd name="connsiteX170" fmla="*/ 518047 w 3412241"/>
              <a:gd name="connsiteY170" fmla="*/ 3478807 h 4495430"/>
              <a:gd name="connsiteX171" fmla="*/ 389500 w 3412241"/>
              <a:gd name="connsiteY171" fmla="*/ 3446630 h 4495430"/>
              <a:gd name="connsiteX172" fmla="*/ 388995 w 3412241"/>
              <a:gd name="connsiteY172" fmla="*/ 3431726 h 4495430"/>
              <a:gd name="connsiteX173" fmla="*/ 437364 w 3412241"/>
              <a:gd name="connsiteY173" fmla="*/ 3411572 h 4495430"/>
              <a:gd name="connsiteX174" fmla="*/ 489718 w 3412241"/>
              <a:gd name="connsiteY174" fmla="*/ 3392984 h 4495430"/>
              <a:gd name="connsiteX175" fmla="*/ 629892 w 3412241"/>
              <a:gd name="connsiteY175" fmla="*/ 3198456 h 4495430"/>
              <a:gd name="connsiteX176" fmla="*/ 639070 w 3412241"/>
              <a:gd name="connsiteY176" fmla="*/ 3209866 h 4495430"/>
              <a:gd name="connsiteX177" fmla="*/ 652517 w 3412241"/>
              <a:gd name="connsiteY177" fmla="*/ 3263654 h 4495430"/>
              <a:gd name="connsiteX178" fmla="*/ 679412 w 3412241"/>
              <a:gd name="connsiteY178" fmla="*/ 3290548 h 4495430"/>
              <a:gd name="connsiteX179" fmla="*/ 706306 w 3412241"/>
              <a:gd name="connsiteY179" fmla="*/ 3330889 h 4495430"/>
              <a:gd name="connsiteX180" fmla="*/ 760094 w 3412241"/>
              <a:gd name="connsiteY180" fmla="*/ 3438466 h 4495430"/>
              <a:gd name="connsiteX181" fmla="*/ 779073 w 3412241"/>
              <a:gd name="connsiteY181" fmla="*/ 3460216 h 4495430"/>
              <a:gd name="connsiteX182" fmla="*/ 790769 w 3412241"/>
              <a:gd name="connsiteY182" fmla="*/ 3470395 h 4495430"/>
              <a:gd name="connsiteX183" fmla="*/ 788777 w 3412241"/>
              <a:gd name="connsiteY183" fmla="*/ 3476839 h 4495430"/>
              <a:gd name="connsiteX184" fmla="*/ 759593 w 3412241"/>
              <a:gd name="connsiteY184" fmla="*/ 3575700 h 4495430"/>
              <a:gd name="connsiteX185" fmla="*/ 757028 w 3412241"/>
              <a:gd name="connsiteY185" fmla="*/ 3580682 h 4495430"/>
              <a:gd name="connsiteX186" fmla="*/ 727302 w 3412241"/>
              <a:gd name="connsiteY186" fmla="*/ 3554069 h 4495430"/>
              <a:gd name="connsiteX187" fmla="*/ 679412 w 3412241"/>
              <a:gd name="connsiteY187" fmla="*/ 3492254 h 4495430"/>
              <a:gd name="connsiteX188" fmla="*/ 598729 w 3412241"/>
              <a:gd name="connsiteY188" fmla="*/ 3277101 h 4495430"/>
              <a:gd name="connsiteX189" fmla="*/ 585265 w 3412241"/>
              <a:gd name="connsiteY189" fmla="*/ 3213800 h 4495430"/>
              <a:gd name="connsiteX190" fmla="*/ 607658 w 3412241"/>
              <a:gd name="connsiteY190" fmla="*/ 3206783 h 4495430"/>
              <a:gd name="connsiteX191" fmla="*/ 531494 w 3412241"/>
              <a:gd name="connsiteY191" fmla="*/ 2994713 h 4495430"/>
              <a:gd name="connsiteX192" fmla="*/ 558388 w 3412241"/>
              <a:gd name="connsiteY192" fmla="*/ 3075395 h 4495430"/>
              <a:gd name="connsiteX193" fmla="*/ 577345 w 3412241"/>
              <a:gd name="connsiteY193" fmla="*/ 3176569 h 4495430"/>
              <a:gd name="connsiteX194" fmla="*/ 585265 w 3412241"/>
              <a:gd name="connsiteY194" fmla="*/ 3213800 h 4495430"/>
              <a:gd name="connsiteX195" fmla="*/ 581398 w 3412241"/>
              <a:gd name="connsiteY195" fmla="*/ 3215011 h 4495430"/>
              <a:gd name="connsiteX196" fmla="*/ 371669 w 3412241"/>
              <a:gd name="connsiteY196" fmla="*/ 3231676 h 4495430"/>
              <a:gd name="connsiteX197" fmla="*/ 336254 w 3412241"/>
              <a:gd name="connsiteY197" fmla="*/ 3234931 h 4495430"/>
              <a:gd name="connsiteX198" fmla="*/ 335503 w 3412241"/>
              <a:gd name="connsiteY198" fmla="*/ 3233977 h 4495430"/>
              <a:gd name="connsiteX199" fmla="*/ 289447 w 3412241"/>
              <a:gd name="connsiteY199" fmla="*/ 3182972 h 4495430"/>
              <a:gd name="connsiteX200" fmla="*/ 242463 w 3412241"/>
              <a:gd name="connsiteY200" fmla="*/ 3155565 h 4495430"/>
              <a:gd name="connsiteX201" fmla="*/ 262702 w 3412241"/>
              <a:gd name="connsiteY201" fmla="*/ 3141614 h 4495430"/>
              <a:gd name="connsiteX202" fmla="*/ 531494 w 3412241"/>
              <a:gd name="connsiteY202" fmla="*/ 2994713 h 4495430"/>
              <a:gd name="connsiteX203" fmla="*/ 708529 w 3412241"/>
              <a:gd name="connsiteY203" fmla="*/ 2613400 h 4495430"/>
              <a:gd name="connsiteX204" fmla="*/ 665964 w 3412241"/>
              <a:gd name="connsiteY204" fmla="*/ 2631642 h 4495430"/>
              <a:gd name="connsiteX205" fmla="*/ 598729 w 3412241"/>
              <a:gd name="connsiteY205" fmla="*/ 2671984 h 4495430"/>
              <a:gd name="connsiteX206" fmla="*/ 544941 w 3412241"/>
              <a:gd name="connsiteY206" fmla="*/ 2698878 h 4495430"/>
              <a:gd name="connsiteX207" fmla="*/ 612176 w 3412241"/>
              <a:gd name="connsiteY207" fmla="*/ 2752666 h 4495430"/>
              <a:gd name="connsiteX208" fmla="*/ 679412 w 3412241"/>
              <a:gd name="connsiteY208" fmla="*/ 2766113 h 4495430"/>
              <a:gd name="connsiteX209" fmla="*/ 726129 w 3412241"/>
              <a:gd name="connsiteY209" fmla="*/ 2777793 h 4495430"/>
              <a:gd name="connsiteX210" fmla="*/ 721761 w 3412241"/>
              <a:gd name="connsiteY210" fmla="*/ 2753859 h 4495430"/>
              <a:gd name="connsiteX211" fmla="*/ 142853 w 3412241"/>
              <a:gd name="connsiteY211" fmla="*/ 2131392 h 4495430"/>
              <a:gd name="connsiteX212" fmla="*/ 176187 w 3412241"/>
              <a:gd name="connsiteY212" fmla="*/ 2140312 h 4495430"/>
              <a:gd name="connsiteX213" fmla="*/ 209637 w 3412241"/>
              <a:gd name="connsiteY213" fmla="*/ 2167071 h 4495430"/>
              <a:gd name="connsiteX214" fmla="*/ 199261 w 3412241"/>
              <a:gd name="connsiteY214" fmla="*/ 2172169 h 4495430"/>
              <a:gd name="connsiteX215" fmla="*/ 150361 w 3412241"/>
              <a:gd name="connsiteY215" fmla="*/ 2196598 h 4495430"/>
              <a:gd name="connsiteX216" fmla="*/ 144618 w 3412241"/>
              <a:gd name="connsiteY216" fmla="*/ 2199514 h 4495430"/>
              <a:gd name="connsiteX217" fmla="*/ 224511 w 3412241"/>
              <a:gd name="connsiteY217" fmla="*/ 1774461 h 4495430"/>
              <a:gd name="connsiteX218" fmla="*/ 276000 w 3412241"/>
              <a:gd name="connsiteY218" fmla="*/ 1797925 h 4495430"/>
              <a:gd name="connsiteX219" fmla="*/ 368716 w 3412241"/>
              <a:gd name="connsiteY219" fmla="*/ 1834921 h 4495430"/>
              <a:gd name="connsiteX220" fmla="*/ 375790 w 3412241"/>
              <a:gd name="connsiteY220" fmla="*/ 1872479 h 4495430"/>
              <a:gd name="connsiteX221" fmla="*/ 410470 w 3412241"/>
              <a:gd name="connsiteY221" fmla="*/ 1972737 h 4495430"/>
              <a:gd name="connsiteX222" fmla="*/ 464259 w 3412241"/>
              <a:gd name="connsiteY222" fmla="*/ 2039972 h 4495430"/>
              <a:gd name="connsiteX223" fmla="*/ 479995 w 3412241"/>
              <a:gd name="connsiteY223" fmla="*/ 2049268 h 4495430"/>
              <a:gd name="connsiteX224" fmla="*/ 481145 w 3412241"/>
              <a:gd name="connsiteY224" fmla="*/ 2049795 h 4495430"/>
              <a:gd name="connsiteX225" fmla="*/ 456082 w 3412241"/>
              <a:gd name="connsiteY225" fmla="*/ 2059488 h 4495430"/>
              <a:gd name="connsiteX226" fmla="*/ 320234 w 3412241"/>
              <a:gd name="connsiteY226" fmla="*/ 2117169 h 4495430"/>
              <a:gd name="connsiteX227" fmla="*/ 234898 w 3412241"/>
              <a:gd name="connsiteY227" fmla="*/ 2155323 h 4495430"/>
              <a:gd name="connsiteX228" fmla="*/ 221770 w 3412241"/>
              <a:gd name="connsiteY228" fmla="*/ 2152510 h 4495430"/>
              <a:gd name="connsiteX229" fmla="*/ 176187 w 3412241"/>
              <a:gd name="connsiteY229" fmla="*/ 2140312 h 4495430"/>
              <a:gd name="connsiteX230" fmla="*/ 168423 w 3412241"/>
              <a:gd name="connsiteY230" fmla="*/ 2134101 h 4495430"/>
              <a:gd name="connsiteX231" fmla="*/ 142588 w 3412241"/>
              <a:gd name="connsiteY231" fmla="*/ 2121184 h 4495430"/>
              <a:gd name="connsiteX232" fmla="*/ 141529 w 3412241"/>
              <a:gd name="connsiteY232" fmla="*/ 2080313 h 4495430"/>
              <a:gd name="connsiteX233" fmla="*/ 154976 w 3412241"/>
              <a:gd name="connsiteY233" fmla="*/ 1986184 h 4495430"/>
              <a:gd name="connsiteX234" fmla="*/ 181870 w 3412241"/>
              <a:gd name="connsiteY234" fmla="*/ 1892054 h 4495430"/>
              <a:gd name="connsiteX235" fmla="*/ 210403 w 3412241"/>
              <a:gd name="connsiteY235" fmla="*/ 1803859 h 4495430"/>
              <a:gd name="connsiteX236" fmla="*/ 221024 w 3412241"/>
              <a:gd name="connsiteY236" fmla="*/ 1775534 h 4495430"/>
              <a:gd name="connsiteX237" fmla="*/ 302894 w 3412241"/>
              <a:gd name="connsiteY237" fmla="*/ 1582772 h 4495430"/>
              <a:gd name="connsiteX238" fmla="*/ 316341 w 3412241"/>
              <a:gd name="connsiteY238" fmla="*/ 1663454 h 4495430"/>
              <a:gd name="connsiteX239" fmla="*/ 347670 w 3412241"/>
              <a:gd name="connsiteY239" fmla="*/ 1740922 h 4495430"/>
              <a:gd name="connsiteX240" fmla="*/ 352209 w 3412241"/>
              <a:gd name="connsiteY240" fmla="*/ 1756089 h 4495430"/>
              <a:gd name="connsiteX241" fmla="*/ 343235 w 3412241"/>
              <a:gd name="connsiteY241" fmla="*/ 1757584 h 4495430"/>
              <a:gd name="connsiteX242" fmla="*/ 235659 w 3412241"/>
              <a:gd name="connsiteY242" fmla="*/ 1771031 h 4495430"/>
              <a:gd name="connsiteX243" fmla="*/ 224511 w 3412241"/>
              <a:gd name="connsiteY243" fmla="*/ 1774461 h 4495430"/>
              <a:gd name="connsiteX244" fmla="*/ 221877 w 3412241"/>
              <a:gd name="connsiteY244" fmla="*/ 1773261 h 4495430"/>
              <a:gd name="connsiteX245" fmla="*/ 232316 w 3412241"/>
              <a:gd name="connsiteY245" fmla="*/ 1745421 h 4495430"/>
              <a:gd name="connsiteX246" fmla="*/ 302894 w 3412241"/>
              <a:gd name="connsiteY246" fmla="*/ 1582772 h 4495430"/>
              <a:gd name="connsiteX247" fmla="*/ 829680 w 3412241"/>
              <a:gd name="connsiteY247" fmla="*/ 1211394 h 4495430"/>
              <a:gd name="connsiteX248" fmla="*/ 829455 w 3412241"/>
              <a:gd name="connsiteY248" fmla="*/ 1217324 h 4495430"/>
              <a:gd name="connsiteX249" fmla="*/ 829212 w 3412241"/>
              <a:gd name="connsiteY249" fmla="*/ 1217615 h 4495430"/>
              <a:gd name="connsiteX250" fmla="*/ 812413 w 3412241"/>
              <a:gd name="connsiteY250" fmla="*/ 1234793 h 4495430"/>
              <a:gd name="connsiteX251" fmla="*/ 805676 w 3412241"/>
              <a:gd name="connsiteY251" fmla="*/ 1236926 h 4495430"/>
              <a:gd name="connsiteX252" fmla="*/ 821252 w 3412241"/>
              <a:gd name="connsiteY252" fmla="*/ 1220134 h 4495430"/>
              <a:gd name="connsiteX253" fmla="*/ 670284 w 3412241"/>
              <a:gd name="connsiteY253" fmla="*/ 986691 h 4495430"/>
              <a:gd name="connsiteX254" fmla="*/ 687113 w 3412241"/>
              <a:gd name="connsiteY254" fmla="*/ 1021903 h 4495430"/>
              <a:gd name="connsiteX255" fmla="*/ 719753 w 3412241"/>
              <a:gd name="connsiteY255" fmla="*/ 1058337 h 4495430"/>
              <a:gd name="connsiteX256" fmla="*/ 760094 w 3412241"/>
              <a:gd name="connsiteY256" fmla="*/ 1071784 h 4495430"/>
              <a:gd name="connsiteX257" fmla="*/ 827329 w 3412241"/>
              <a:gd name="connsiteY257" fmla="*/ 1112125 h 4495430"/>
              <a:gd name="connsiteX258" fmla="*/ 838794 w 3412241"/>
              <a:gd name="connsiteY258" fmla="*/ 1115707 h 4495430"/>
              <a:gd name="connsiteX259" fmla="*/ 830658 w 3412241"/>
              <a:gd name="connsiteY259" fmla="*/ 1185553 h 4495430"/>
              <a:gd name="connsiteX260" fmla="*/ 830341 w 3412241"/>
              <a:gd name="connsiteY260" fmla="*/ 1193936 h 4495430"/>
              <a:gd name="connsiteX261" fmla="*/ 819926 w 3412241"/>
              <a:gd name="connsiteY261" fmla="*/ 1209879 h 4495430"/>
              <a:gd name="connsiteX262" fmla="*/ 805412 w 3412241"/>
              <a:gd name="connsiteY262" fmla="*/ 1237009 h 4495430"/>
              <a:gd name="connsiteX263" fmla="*/ 805676 w 3412241"/>
              <a:gd name="connsiteY263" fmla="*/ 1236926 h 4495430"/>
              <a:gd name="connsiteX264" fmla="*/ 796038 w 3412241"/>
              <a:gd name="connsiteY264" fmla="*/ 1247315 h 4495430"/>
              <a:gd name="connsiteX265" fmla="*/ 760094 w 3412241"/>
              <a:gd name="connsiteY265" fmla="*/ 1286937 h 4495430"/>
              <a:gd name="connsiteX266" fmla="*/ 706306 w 3412241"/>
              <a:gd name="connsiteY266" fmla="*/ 1354172 h 4495430"/>
              <a:gd name="connsiteX267" fmla="*/ 679412 w 3412241"/>
              <a:gd name="connsiteY267" fmla="*/ 1394513 h 4495430"/>
              <a:gd name="connsiteX268" fmla="*/ 625623 w 3412241"/>
              <a:gd name="connsiteY268" fmla="*/ 1448301 h 4495430"/>
              <a:gd name="connsiteX269" fmla="*/ 571835 w 3412241"/>
              <a:gd name="connsiteY269" fmla="*/ 1515537 h 4495430"/>
              <a:gd name="connsiteX270" fmla="*/ 550158 w 3412241"/>
              <a:gd name="connsiteY270" fmla="*/ 1534696 h 4495430"/>
              <a:gd name="connsiteX271" fmla="*/ 548131 w 3412241"/>
              <a:gd name="connsiteY271" fmla="*/ 1536997 h 4495430"/>
              <a:gd name="connsiteX272" fmla="*/ 536094 w 3412241"/>
              <a:gd name="connsiteY272" fmla="*/ 1517807 h 4495430"/>
              <a:gd name="connsiteX273" fmla="*/ 477706 w 3412241"/>
              <a:gd name="connsiteY273" fmla="*/ 1448301 h 4495430"/>
              <a:gd name="connsiteX274" fmla="*/ 401695 w 3412241"/>
              <a:gd name="connsiteY274" fmla="*/ 1388657 h 4495430"/>
              <a:gd name="connsiteX275" fmla="*/ 396697 w 3412241"/>
              <a:gd name="connsiteY275" fmla="*/ 1384707 h 4495430"/>
              <a:gd name="connsiteX276" fmla="*/ 397739 w 3412241"/>
              <a:gd name="connsiteY276" fmla="*/ 1382949 h 4495430"/>
              <a:gd name="connsiteX277" fmla="*/ 477706 w 3412241"/>
              <a:gd name="connsiteY277" fmla="*/ 1286937 h 4495430"/>
              <a:gd name="connsiteX278" fmla="*/ 504600 w 3412241"/>
              <a:gd name="connsiteY278" fmla="*/ 1219701 h 4495430"/>
              <a:gd name="connsiteX279" fmla="*/ 625623 w 3412241"/>
              <a:gd name="connsiteY279" fmla="*/ 1058337 h 4495430"/>
              <a:gd name="connsiteX280" fmla="*/ 665964 w 3412241"/>
              <a:gd name="connsiteY280" fmla="*/ 991101 h 4495430"/>
              <a:gd name="connsiteX281" fmla="*/ 956791 w 3412241"/>
              <a:gd name="connsiteY281" fmla="*/ 975918 h 4495430"/>
              <a:gd name="connsiteX282" fmla="*/ 961800 w 3412241"/>
              <a:gd name="connsiteY282" fmla="*/ 977654 h 4495430"/>
              <a:gd name="connsiteX283" fmla="*/ 1006286 w 3412241"/>
              <a:gd name="connsiteY283" fmla="*/ 983356 h 4495430"/>
              <a:gd name="connsiteX284" fmla="*/ 1006659 w 3412241"/>
              <a:gd name="connsiteY284" fmla="*/ 985077 h 4495430"/>
              <a:gd name="connsiteX285" fmla="*/ 1002141 w 3412241"/>
              <a:gd name="connsiteY285" fmla="*/ 991101 h 4495430"/>
              <a:gd name="connsiteX286" fmla="*/ 961800 w 3412241"/>
              <a:gd name="connsiteY286" fmla="*/ 1031442 h 4495430"/>
              <a:gd name="connsiteX287" fmla="*/ 921459 w 3412241"/>
              <a:gd name="connsiteY287" fmla="*/ 1085231 h 4495430"/>
              <a:gd name="connsiteX288" fmla="*/ 893756 w 3412241"/>
              <a:gd name="connsiteY288" fmla="*/ 1111492 h 4495430"/>
              <a:gd name="connsiteX289" fmla="*/ 879143 w 3412241"/>
              <a:gd name="connsiteY289" fmla="*/ 1126912 h 4495430"/>
              <a:gd name="connsiteX290" fmla="*/ 858692 w 3412241"/>
              <a:gd name="connsiteY290" fmla="*/ 1121925 h 4495430"/>
              <a:gd name="connsiteX291" fmla="*/ 838794 w 3412241"/>
              <a:gd name="connsiteY291" fmla="*/ 1115707 h 4495430"/>
              <a:gd name="connsiteX292" fmla="*/ 840777 w 3412241"/>
              <a:gd name="connsiteY292" fmla="*/ 1098678 h 4495430"/>
              <a:gd name="connsiteX293" fmla="*/ 894565 w 3412241"/>
              <a:gd name="connsiteY293" fmla="*/ 991102 h 4495430"/>
              <a:gd name="connsiteX294" fmla="*/ 899414 w 3412241"/>
              <a:gd name="connsiteY294" fmla="*/ 976555 h 4495430"/>
              <a:gd name="connsiteX295" fmla="*/ 1014005 w 3412241"/>
              <a:gd name="connsiteY295" fmla="*/ 975282 h 4495430"/>
              <a:gd name="connsiteX296" fmla="*/ 1007804 w 3412241"/>
              <a:gd name="connsiteY296" fmla="*/ 983550 h 4495430"/>
              <a:gd name="connsiteX297" fmla="*/ 1006286 w 3412241"/>
              <a:gd name="connsiteY297" fmla="*/ 983356 h 4495430"/>
              <a:gd name="connsiteX298" fmla="*/ 1004561 w 3412241"/>
              <a:gd name="connsiteY298" fmla="*/ 975387 h 4495430"/>
              <a:gd name="connsiteX299" fmla="*/ 688902 w 3412241"/>
              <a:gd name="connsiteY299" fmla="*/ 965489 h 4495430"/>
              <a:gd name="connsiteX300" fmla="*/ 690798 w 3412241"/>
              <a:gd name="connsiteY300" fmla="*/ 965748 h 4495430"/>
              <a:gd name="connsiteX301" fmla="*/ 670284 w 3412241"/>
              <a:gd name="connsiteY301" fmla="*/ 986691 h 4495430"/>
              <a:gd name="connsiteX302" fmla="*/ 665964 w 3412241"/>
              <a:gd name="connsiteY302" fmla="*/ 977654 h 4495430"/>
              <a:gd name="connsiteX303" fmla="*/ 688171 w 3412241"/>
              <a:gd name="connsiteY303" fmla="*/ 966107 h 4495430"/>
              <a:gd name="connsiteX304" fmla="*/ 761137 w 3412241"/>
              <a:gd name="connsiteY304" fmla="*/ 907853 h 4495430"/>
              <a:gd name="connsiteX305" fmla="*/ 772878 w 3412241"/>
              <a:gd name="connsiteY305" fmla="*/ 912171 h 4495430"/>
              <a:gd name="connsiteX306" fmla="*/ 905547 w 3412241"/>
              <a:gd name="connsiteY306" fmla="*/ 958156 h 4495430"/>
              <a:gd name="connsiteX307" fmla="*/ 899414 w 3412241"/>
              <a:gd name="connsiteY307" fmla="*/ 976555 h 4495430"/>
              <a:gd name="connsiteX308" fmla="*/ 800435 w 3412241"/>
              <a:gd name="connsiteY308" fmla="*/ 977655 h 4495430"/>
              <a:gd name="connsiteX309" fmla="*/ 697815 w 3412241"/>
              <a:gd name="connsiteY309" fmla="*/ 966705 h 4495430"/>
              <a:gd name="connsiteX310" fmla="*/ 690798 w 3412241"/>
              <a:gd name="connsiteY310" fmla="*/ 965748 h 4495430"/>
              <a:gd name="connsiteX311" fmla="*/ 701470 w 3412241"/>
              <a:gd name="connsiteY311" fmla="*/ 954853 h 4495430"/>
              <a:gd name="connsiteX312" fmla="*/ 706306 w 3412241"/>
              <a:gd name="connsiteY312" fmla="*/ 950760 h 4495430"/>
              <a:gd name="connsiteX313" fmla="*/ 706624 w 3412241"/>
              <a:gd name="connsiteY313" fmla="*/ 949591 h 4495430"/>
              <a:gd name="connsiteX314" fmla="*/ 726508 w 3412241"/>
              <a:gd name="connsiteY314" fmla="*/ 929291 h 4495430"/>
              <a:gd name="connsiteX315" fmla="*/ 937812 w 3412241"/>
              <a:gd name="connsiteY315" fmla="*/ 882006 h 4495430"/>
              <a:gd name="connsiteX316" fmla="*/ 945663 w 3412241"/>
              <a:gd name="connsiteY316" fmla="*/ 883828 h 4495430"/>
              <a:gd name="connsiteX317" fmla="*/ 975247 w 3412241"/>
              <a:gd name="connsiteY317" fmla="*/ 896972 h 4495430"/>
              <a:gd name="connsiteX318" fmla="*/ 1002141 w 3412241"/>
              <a:gd name="connsiteY318" fmla="*/ 964207 h 4495430"/>
              <a:gd name="connsiteX319" fmla="*/ 1004561 w 3412241"/>
              <a:gd name="connsiteY319" fmla="*/ 975387 h 4495430"/>
              <a:gd name="connsiteX320" fmla="*/ 956791 w 3412241"/>
              <a:gd name="connsiteY320" fmla="*/ 975918 h 4495430"/>
              <a:gd name="connsiteX321" fmla="*/ 905547 w 3412241"/>
              <a:gd name="connsiteY321" fmla="*/ 958156 h 4495430"/>
              <a:gd name="connsiteX322" fmla="*/ 908012 w 3412241"/>
              <a:gd name="connsiteY322" fmla="*/ 950761 h 4495430"/>
              <a:gd name="connsiteX323" fmla="*/ 937014 w 3412241"/>
              <a:gd name="connsiteY323" fmla="*/ 884192 h 4495430"/>
              <a:gd name="connsiteX324" fmla="*/ 647754 w 3412241"/>
              <a:gd name="connsiteY324" fmla="*/ 866158 h 4495430"/>
              <a:gd name="connsiteX325" fmla="*/ 718607 w 3412241"/>
              <a:gd name="connsiteY325" fmla="*/ 892214 h 4495430"/>
              <a:gd name="connsiteX326" fmla="*/ 715204 w 3412241"/>
              <a:gd name="connsiteY326" fmla="*/ 918016 h 4495430"/>
              <a:gd name="connsiteX327" fmla="*/ 706624 w 3412241"/>
              <a:gd name="connsiteY327" fmla="*/ 949591 h 4495430"/>
              <a:gd name="connsiteX328" fmla="*/ 701470 w 3412241"/>
              <a:gd name="connsiteY328" fmla="*/ 954853 h 4495430"/>
              <a:gd name="connsiteX329" fmla="*/ 688902 w 3412241"/>
              <a:gd name="connsiteY329" fmla="*/ 965489 h 4495430"/>
              <a:gd name="connsiteX330" fmla="*/ 678755 w 3412241"/>
              <a:gd name="connsiteY330" fmla="*/ 964105 h 4495430"/>
              <a:gd name="connsiteX331" fmla="*/ 636387 w 3412241"/>
              <a:gd name="connsiteY331" fmla="*/ 955612 h 4495430"/>
              <a:gd name="connsiteX332" fmla="*/ 612683 w 3412241"/>
              <a:gd name="connsiteY332" fmla="*/ 950095 h 4495430"/>
              <a:gd name="connsiteX333" fmla="*/ 639070 w 3412241"/>
              <a:gd name="connsiteY333" fmla="*/ 883525 h 4495430"/>
              <a:gd name="connsiteX334" fmla="*/ 625527 w 3412241"/>
              <a:gd name="connsiteY334" fmla="*/ 816310 h 4495430"/>
              <a:gd name="connsiteX335" fmla="*/ 632225 w 3412241"/>
              <a:gd name="connsiteY335" fmla="*/ 817547 h 4495430"/>
              <a:gd name="connsiteX336" fmla="*/ 665964 w 3412241"/>
              <a:gd name="connsiteY336" fmla="*/ 829737 h 4495430"/>
              <a:gd name="connsiteX337" fmla="*/ 647754 w 3412241"/>
              <a:gd name="connsiteY337" fmla="*/ 866158 h 4495430"/>
              <a:gd name="connsiteX338" fmla="*/ 603565 w 3412241"/>
              <a:gd name="connsiteY338" fmla="*/ 849908 h 4495430"/>
              <a:gd name="connsiteX339" fmla="*/ 610646 w 3412241"/>
              <a:gd name="connsiteY339" fmla="*/ 842097 h 4495430"/>
              <a:gd name="connsiteX340" fmla="*/ 625527 w 3412241"/>
              <a:gd name="connsiteY340" fmla="*/ 816310 h 4495430"/>
              <a:gd name="connsiteX341" fmla="*/ 1302299 w 3412241"/>
              <a:gd name="connsiteY341" fmla="*/ 708234 h 4495430"/>
              <a:gd name="connsiteX342" fmla="*/ 1296147 w 3412241"/>
              <a:gd name="connsiteY342" fmla="*/ 735108 h 4495430"/>
              <a:gd name="connsiteX343" fmla="*/ 1284529 w 3412241"/>
              <a:gd name="connsiteY343" fmla="*/ 802842 h 4495430"/>
              <a:gd name="connsiteX344" fmla="*/ 1271082 w 3412241"/>
              <a:gd name="connsiteY344" fmla="*/ 856631 h 4495430"/>
              <a:gd name="connsiteX345" fmla="*/ 1263657 w 3412241"/>
              <a:gd name="connsiteY345" fmla="*/ 867675 h 4495430"/>
              <a:gd name="connsiteX346" fmla="*/ 1262308 w 3412241"/>
              <a:gd name="connsiteY346" fmla="*/ 867274 h 4495430"/>
              <a:gd name="connsiteX347" fmla="*/ 1230741 w 3412241"/>
              <a:gd name="connsiteY347" fmla="*/ 856631 h 4495430"/>
              <a:gd name="connsiteX348" fmla="*/ 1127210 w 3412241"/>
              <a:gd name="connsiteY348" fmla="*/ 962131 h 4495430"/>
              <a:gd name="connsiteX349" fmla="*/ 1130213 w 3412241"/>
              <a:gd name="connsiteY349" fmla="*/ 973991 h 4495430"/>
              <a:gd name="connsiteX350" fmla="*/ 1014005 w 3412241"/>
              <a:gd name="connsiteY350" fmla="*/ 975282 h 4495430"/>
              <a:gd name="connsiteX351" fmla="*/ 1042482 w 3412241"/>
              <a:gd name="connsiteY351" fmla="*/ 937313 h 4495430"/>
              <a:gd name="connsiteX352" fmla="*/ 1190400 w 3412241"/>
              <a:gd name="connsiteY352" fmla="*/ 802842 h 4495430"/>
              <a:gd name="connsiteX353" fmla="*/ 1257635 w 3412241"/>
              <a:gd name="connsiteY353" fmla="*/ 735607 h 4495430"/>
              <a:gd name="connsiteX354" fmla="*/ 1290808 w 3412241"/>
              <a:gd name="connsiteY354" fmla="*/ 714836 h 4495430"/>
              <a:gd name="connsiteX355" fmla="*/ 1327488 w 3412241"/>
              <a:gd name="connsiteY355" fmla="*/ 620446 h 4495430"/>
              <a:gd name="connsiteX356" fmla="*/ 1326437 w 3412241"/>
              <a:gd name="connsiteY356" fmla="*/ 623529 h 4495430"/>
              <a:gd name="connsiteX357" fmla="*/ 1324469 w 3412241"/>
              <a:gd name="connsiteY357" fmla="*/ 621214 h 4495430"/>
              <a:gd name="connsiteX358" fmla="*/ 1324669 w 3412241"/>
              <a:gd name="connsiteY358" fmla="*/ 620534 h 4495430"/>
              <a:gd name="connsiteX359" fmla="*/ 1327569 w 3412241"/>
              <a:gd name="connsiteY359" fmla="*/ 620207 h 4495430"/>
              <a:gd name="connsiteX360" fmla="*/ 1327489 w 3412241"/>
              <a:gd name="connsiteY360" fmla="*/ 620446 h 4495430"/>
              <a:gd name="connsiteX361" fmla="*/ 1327488 w 3412241"/>
              <a:gd name="connsiteY361" fmla="*/ 620446 h 4495430"/>
              <a:gd name="connsiteX362" fmla="*/ 1439091 w 3412241"/>
              <a:gd name="connsiteY362" fmla="*/ 617859 h 4495430"/>
              <a:gd name="connsiteX363" fmla="*/ 1324870 w 3412241"/>
              <a:gd name="connsiteY363" fmla="*/ 695266 h 4495430"/>
              <a:gd name="connsiteX364" fmla="*/ 1302299 w 3412241"/>
              <a:gd name="connsiteY364" fmla="*/ 708234 h 4495430"/>
              <a:gd name="connsiteX365" fmla="*/ 1311423 w 3412241"/>
              <a:gd name="connsiteY365" fmla="*/ 668372 h 4495430"/>
              <a:gd name="connsiteX366" fmla="*/ 1323478 w 3412241"/>
              <a:gd name="connsiteY366" fmla="*/ 632322 h 4495430"/>
              <a:gd name="connsiteX367" fmla="*/ 1327489 w 3412241"/>
              <a:gd name="connsiteY367" fmla="*/ 620446 h 4495430"/>
              <a:gd name="connsiteX368" fmla="*/ 1391991 w 3412241"/>
              <a:gd name="connsiteY368" fmla="*/ 618447 h 4495430"/>
              <a:gd name="connsiteX369" fmla="*/ 1749637 w 3412241"/>
              <a:gd name="connsiteY369" fmla="*/ 241789 h 4495430"/>
              <a:gd name="connsiteX370" fmla="*/ 1782070 w 3412241"/>
              <a:gd name="connsiteY370" fmla="*/ 264960 h 4495430"/>
              <a:gd name="connsiteX371" fmla="*/ 1795517 w 3412241"/>
              <a:gd name="connsiteY371" fmla="*/ 305301 h 4495430"/>
              <a:gd name="connsiteX372" fmla="*/ 1782070 w 3412241"/>
              <a:gd name="connsiteY372" fmla="*/ 345642 h 4495430"/>
              <a:gd name="connsiteX373" fmla="*/ 1757583 w 3412241"/>
              <a:gd name="connsiteY373" fmla="*/ 371651 h 4495430"/>
              <a:gd name="connsiteX374" fmla="*/ 1735076 w 3412241"/>
              <a:gd name="connsiteY374" fmla="*/ 393358 h 4495430"/>
              <a:gd name="connsiteX375" fmla="*/ 1641198 w 3412241"/>
              <a:gd name="connsiteY375" fmla="*/ 388367 h 4495430"/>
              <a:gd name="connsiteX376" fmla="*/ 1432447 w 3412241"/>
              <a:gd name="connsiteY376" fmla="*/ 385984 h 4495430"/>
              <a:gd name="connsiteX377" fmla="*/ 1392106 w 3412241"/>
              <a:gd name="connsiteY377" fmla="*/ 412878 h 4495430"/>
              <a:gd name="connsiteX378" fmla="*/ 1378659 w 3412241"/>
              <a:gd name="connsiteY378" fmla="*/ 453219 h 4495430"/>
              <a:gd name="connsiteX379" fmla="*/ 1365212 w 3412241"/>
              <a:gd name="connsiteY379" fmla="*/ 493560 h 4495430"/>
              <a:gd name="connsiteX380" fmla="*/ 1338317 w 3412241"/>
              <a:gd name="connsiteY380" fmla="*/ 574242 h 4495430"/>
              <a:gd name="connsiteX381" fmla="*/ 1324669 w 3412241"/>
              <a:gd name="connsiteY381" fmla="*/ 620534 h 4495430"/>
              <a:gd name="connsiteX382" fmla="*/ 1082824 w 3412241"/>
              <a:gd name="connsiteY382" fmla="*/ 628031 h 4495430"/>
              <a:gd name="connsiteX383" fmla="*/ 1015588 w 3412241"/>
              <a:gd name="connsiteY383" fmla="*/ 654925 h 4495430"/>
              <a:gd name="connsiteX384" fmla="*/ 961800 w 3412241"/>
              <a:gd name="connsiteY384" fmla="*/ 816290 h 4495430"/>
              <a:gd name="connsiteX385" fmla="*/ 937812 w 3412241"/>
              <a:gd name="connsiteY385" fmla="*/ 882006 h 4495430"/>
              <a:gd name="connsiteX386" fmla="*/ 910103 w 3412241"/>
              <a:gd name="connsiteY386" fmla="*/ 875576 h 4495430"/>
              <a:gd name="connsiteX387" fmla="*/ 867670 w 3412241"/>
              <a:gd name="connsiteY387" fmla="*/ 870078 h 4495430"/>
              <a:gd name="connsiteX388" fmla="*/ 800435 w 3412241"/>
              <a:gd name="connsiteY388" fmla="*/ 883525 h 4495430"/>
              <a:gd name="connsiteX389" fmla="*/ 761137 w 3412241"/>
              <a:gd name="connsiteY389" fmla="*/ 907853 h 4495430"/>
              <a:gd name="connsiteX390" fmla="*/ 718607 w 3412241"/>
              <a:gd name="connsiteY390" fmla="*/ 892214 h 4495430"/>
              <a:gd name="connsiteX391" fmla="*/ 719753 w 3412241"/>
              <a:gd name="connsiteY391" fmla="*/ 883525 h 4495430"/>
              <a:gd name="connsiteX392" fmla="*/ 733200 w 3412241"/>
              <a:gd name="connsiteY392" fmla="*/ 843184 h 4495430"/>
              <a:gd name="connsiteX393" fmla="*/ 773541 w 3412241"/>
              <a:gd name="connsiteY393" fmla="*/ 762501 h 4495430"/>
              <a:gd name="connsiteX394" fmla="*/ 827329 w 3412241"/>
              <a:gd name="connsiteY394" fmla="*/ 601137 h 4495430"/>
              <a:gd name="connsiteX395" fmla="*/ 843283 w 3412241"/>
              <a:gd name="connsiteY395" fmla="*/ 567679 h 4495430"/>
              <a:gd name="connsiteX396" fmla="*/ 777889 w 3412241"/>
              <a:gd name="connsiteY396" fmla="*/ 627474 h 4495430"/>
              <a:gd name="connsiteX397" fmla="*/ 632596 w 3412241"/>
              <a:gd name="connsiteY397" fmla="*/ 785759 h 4495430"/>
              <a:gd name="connsiteX398" fmla="*/ 587689 w 3412241"/>
              <a:gd name="connsiteY398" fmla="*/ 844069 h 4495430"/>
              <a:gd name="connsiteX399" fmla="*/ 603565 w 3412241"/>
              <a:gd name="connsiteY399" fmla="*/ 849908 h 4495430"/>
              <a:gd name="connsiteX400" fmla="*/ 585282 w 3412241"/>
              <a:gd name="connsiteY400" fmla="*/ 870078 h 4495430"/>
              <a:gd name="connsiteX401" fmla="*/ 540870 w 3412241"/>
              <a:gd name="connsiteY401" fmla="*/ 906452 h 4495430"/>
              <a:gd name="connsiteX402" fmla="*/ 537715 w 3412241"/>
              <a:gd name="connsiteY402" fmla="*/ 908959 h 4495430"/>
              <a:gd name="connsiteX403" fmla="*/ 521728 w 3412241"/>
              <a:gd name="connsiteY403" fmla="*/ 929718 h 4495430"/>
              <a:gd name="connsiteX404" fmla="*/ 558388 w 3412241"/>
              <a:gd name="connsiteY404" fmla="*/ 937314 h 4495430"/>
              <a:gd name="connsiteX405" fmla="*/ 604089 w 3412241"/>
              <a:gd name="connsiteY405" fmla="*/ 948095 h 4495430"/>
              <a:gd name="connsiteX406" fmla="*/ 612683 w 3412241"/>
              <a:gd name="connsiteY406" fmla="*/ 950095 h 4495430"/>
              <a:gd name="connsiteX407" fmla="*/ 610274 w 3412241"/>
              <a:gd name="connsiteY407" fmla="*/ 956173 h 4495430"/>
              <a:gd name="connsiteX408" fmla="*/ 585282 w 3412241"/>
              <a:gd name="connsiteY408" fmla="*/ 1031442 h 4495430"/>
              <a:gd name="connsiteX409" fmla="*/ 504600 w 3412241"/>
              <a:gd name="connsiteY409" fmla="*/ 1098678 h 4495430"/>
              <a:gd name="connsiteX410" fmla="*/ 450812 w 3412241"/>
              <a:gd name="connsiteY410" fmla="*/ 1125572 h 4495430"/>
              <a:gd name="connsiteX411" fmla="*/ 397023 w 3412241"/>
              <a:gd name="connsiteY411" fmla="*/ 1139019 h 4495430"/>
              <a:gd name="connsiteX412" fmla="*/ 373290 w 3412241"/>
              <a:gd name="connsiteY412" fmla="*/ 1156819 h 4495430"/>
              <a:gd name="connsiteX413" fmla="*/ 291998 w 3412241"/>
              <a:gd name="connsiteY413" fmla="*/ 1311006 h 4495430"/>
              <a:gd name="connsiteX414" fmla="*/ 321294 w 3412241"/>
              <a:gd name="connsiteY414" fmla="*/ 1330456 h 4495430"/>
              <a:gd name="connsiteX415" fmla="*/ 381974 w 3412241"/>
              <a:gd name="connsiteY415" fmla="*/ 1373071 h 4495430"/>
              <a:gd name="connsiteX416" fmla="*/ 396697 w 3412241"/>
              <a:gd name="connsiteY416" fmla="*/ 1384707 h 4495430"/>
              <a:gd name="connsiteX417" fmla="*/ 380084 w 3412241"/>
              <a:gd name="connsiteY417" fmla="*/ 1412718 h 4495430"/>
              <a:gd name="connsiteX418" fmla="*/ 302894 w 3412241"/>
              <a:gd name="connsiteY418" fmla="*/ 1582772 h 4495430"/>
              <a:gd name="connsiteX419" fmla="*/ 237030 w 3412241"/>
              <a:gd name="connsiteY419" fmla="*/ 1463135 h 4495430"/>
              <a:gd name="connsiteX420" fmla="*/ 235659 w 3412241"/>
              <a:gd name="connsiteY420" fmla="*/ 1475195 h 4495430"/>
              <a:gd name="connsiteX421" fmla="*/ 223648 w 3412241"/>
              <a:gd name="connsiteY421" fmla="*/ 1463328 h 4495430"/>
              <a:gd name="connsiteX422" fmla="*/ 181245 w 3412241"/>
              <a:gd name="connsiteY422" fmla="*/ 1563643 h 4495430"/>
              <a:gd name="connsiteX423" fmla="*/ 128304 w 3412241"/>
              <a:gd name="connsiteY423" fmla="*/ 1726130 h 4495430"/>
              <a:gd name="connsiteX424" fmla="*/ 157689 w 3412241"/>
              <a:gd name="connsiteY424" fmla="*/ 1744010 h 4495430"/>
              <a:gd name="connsiteX425" fmla="*/ 221877 w 3412241"/>
              <a:gd name="connsiteY425" fmla="*/ 1773261 h 4495430"/>
              <a:gd name="connsiteX426" fmla="*/ 221024 w 3412241"/>
              <a:gd name="connsiteY426" fmla="*/ 1775534 h 4495430"/>
              <a:gd name="connsiteX427" fmla="*/ 102806 w 3412241"/>
              <a:gd name="connsiteY427" fmla="*/ 1811909 h 4495430"/>
              <a:gd name="connsiteX428" fmla="*/ 57115 w 3412241"/>
              <a:gd name="connsiteY428" fmla="*/ 2007318 h 4495430"/>
              <a:gd name="connsiteX429" fmla="*/ 48016 w 3412241"/>
              <a:gd name="connsiteY429" fmla="*/ 2069925 h 4495430"/>
              <a:gd name="connsiteX430" fmla="*/ 87741 w 3412241"/>
              <a:gd name="connsiteY430" fmla="*/ 2093760 h 4495430"/>
              <a:gd name="connsiteX431" fmla="*/ 142588 w 3412241"/>
              <a:gd name="connsiteY431" fmla="*/ 2121184 h 4495430"/>
              <a:gd name="connsiteX432" fmla="*/ 142853 w 3412241"/>
              <a:gd name="connsiteY432" fmla="*/ 2131392 h 4495430"/>
              <a:gd name="connsiteX433" fmla="*/ 42968 w 3412241"/>
              <a:gd name="connsiteY433" fmla="*/ 2104663 h 4495430"/>
              <a:gd name="connsiteX434" fmla="*/ 24993 w 3412241"/>
              <a:gd name="connsiteY434" fmla="*/ 2228345 h 4495430"/>
              <a:gd name="connsiteX435" fmla="*/ 23030 w 3412241"/>
              <a:gd name="connsiteY435" fmla="*/ 2261798 h 4495430"/>
              <a:gd name="connsiteX436" fmla="*/ 82881 w 3412241"/>
              <a:gd name="connsiteY436" fmla="*/ 2230861 h 4495430"/>
              <a:gd name="connsiteX437" fmla="*/ 144618 w 3412241"/>
              <a:gd name="connsiteY437" fmla="*/ 2199514 h 4495430"/>
              <a:gd name="connsiteX438" fmla="*/ 146411 w 3412241"/>
              <a:gd name="connsiteY438" fmla="*/ 2268674 h 4495430"/>
              <a:gd name="connsiteX439" fmla="*/ 154976 w 3412241"/>
              <a:gd name="connsiteY439" fmla="*/ 2456831 h 4495430"/>
              <a:gd name="connsiteX440" fmla="*/ 181870 w 3412241"/>
              <a:gd name="connsiteY440" fmla="*/ 2618195 h 4495430"/>
              <a:gd name="connsiteX441" fmla="*/ 195317 w 3412241"/>
              <a:gd name="connsiteY441" fmla="*/ 2698878 h 4495430"/>
              <a:gd name="connsiteX442" fmla="*/ 168423 w 3412241"/>
              <a:gd name="connsiteY442" fmla="*/ 2873689 h 4495430"/>
              <a:gd name="connsiteX443" fmla="*/ 141529 w 3412241"/>
              <a:gd name="connsiteY443" fmla="*/ 2914031 h 4495430"/>
              <a:gd name="connsiteX444" fmla="*/ 101188 w 3412241"/>
              <a:gd name="connsiteY444" fmla="*/ 2994713 h 4495430"/>
              <a:gd name="connsiteX445" fmla="*/ 86947 w 3412241"/>
              <a:gd name="connsiteY445" fmla="*/ 3041503 h 4495430"/>
              <a:gd name="connsiteX446" fmla="*/ 81705 w 3412241"/>
              <a:gd name="connsiteY446" fmla="*/ 3061115 h 4495430"/>
              <a:gd name="connsiteX447" fmla="*/ 82625 w 3412241"/>
              <a:gd name="connsiteY447" fmla="*/ 3065554 h 4495430"/>
              <a:gd name="connsiteX448" fmla="*/ 128082 w 3412241"/>
              <a:gd name="connsiteY448" fmla="*/ 3088842 h 4495430"/>
              <a:gd name="connsiteX449" fmla="*/ 242463 w 3412241"/>
              <a:gd name="connsiteY449" fmla="*/ 3155565 h 4495430"/>
              <a:gd name="connsiteX450" fmla="*/ 222212 w 3412241"/>
              <a:gd name="connsiteY450" fmla="*/ 3169525 h 4495430"/>
              <a:gd name="connsiteX451" fmla="*/ 145539 w 3412241"/>
              <a:gd name="connsiteY451" fmla="*/ 3227100 h 4495430"/>
              <a:gd name="connsiteX452" fmla="*/ 133768 w 3412241"/>
              <a:gd name="connsiteY452" fmla="*/ 3236276 h 4495430"/>
              <a:gd name="connsiteX453" fmla="*/ 137601 w 3412241"/>
              <a:gd name="connsiteY453" fmla="*/ 3248866 h 4495430"/>
              <a:gd name="connsiteX454" fmla="*/ 181870 w 3412241"/>
              <a:gd name="connsiteY454" fmla="*/ 3250207 h 4495430"/>
              <a:gd name="connsiteX455" fmla="*/ 316341 w 3412241"/>
              <a:gd name="connsiteY455" fmla="*/ 3236760 h 4495430"/>
              <a:gd name="connsiteX456" fmla="*/ 336254 w 3412241"/>
              <a:gd name="connsiteY456" fmla="*/ 3234931 h 4495430"/>
              <a:gd name="connsiteX457" fmla="*/ 356388 w 3412241"/>
              <a:gd name="connsiteY457" fmla="*/ 3260523 h 4495430"/>
              <a:gd name="connsiteX458" fmla="*/ 370129 w 3412241"/>
              <a:gd name="connsiteY458" fmla="*/ 3290548 h 4495430"/>
              <a:gd name="connsiteX459" fmla="*/ 387225 w 3412241"/>
              <a:gd name="connsiteY459" fmla="*/ 3379527 h 4495430"/>
              <a:gd name="connsiteX460" fmla="*/ 388995 w 3412241"/>
              <a:gd name="connsiteY460" fmla="*/ 3431726 h 4495430"/>
              <a:gd name="connsiteX461" fmla="*/ 276000 w 3412241"/>
              <a:gd name="connsiteY461" fmla="*/ 3478807 h 4495430"/>
              <a:gd name="connsiteX462" fmla="*/ 241344 w 3412241"/>
              <a:gd name="connsiteY462" fmla="*/ 3494980 h 4495430"/>
              <a:gd name="connsiteX463" fmla="*/ 269796 w 3412241"/>
              <a:gd name="connsiteY463" fmla="*/ 3548718 h 4495430"/>
              <a:gd name="connsiteX464" fmla="*/ 221417 w 3412241"/>
              <a:gd name="connsiteY464" fmla="*/ 3460105 h 4495430"/>
              <a:gd name="connsiteX465" fmla="*/ 165671 w 3412241"/>
              <a:gd name="connsiteY465" fmla="*/ 1560540 h 4495430"/>
              <a:gd name="connsiteX466" fmla="*/ 1270443 w 3412241"/>
              <a:gd name="connsiteY466" fmla="*/ 251553 h 4495430"/>
              <a:gd name="connsiteX467" fmla="*/ 1274112 w 3412241"/>
              <a:gd name="connsiteY467" fmla="*/ 249765 h 4495430"/>
              <a:gd name="connsiteX468" fmla="*/ 1365068 w 3412241"/>
              <a:gd name="connsiteY468" fmla="*/ 247271 h 4495430"/>
              <a:gd name="connsiteX469" fmla="*/ 1419605 w 3412241"/>
              <a:gd name="connsiteY469" fmla="*/ 176336 h 4495430"/>
              <a:gd name="connsiteX470" fmla="*/ 1423529 w 3412241"/>
              <a:gd name="connsiteY470" fmla="*/ 176951 h 4495430"/>
              <a:gd name="connsiteX471" fmla="*/ 1274112 w 3412241"/>
              <a:gd name="connsiteY471" fmla="*/ 249765 h 4495430"/>
              <a:gd name="connsiteX472" fmla="*/ 1273707 w 3412241"/>
              <a:gd name="connsiteY472" fmla="*/ 249776 h 4495430"/>
              <a:gd name="connsiteX473" fmla="*/ 1509048 w 3412241"/>
              <a:gd name="connsiteY473" fmla="*/ 141738 h 4495430"/>
              <a:gd name="connsiteX474" fmla="*/ 1551942 w 3412241"/>
              <a:gd name="connsiteY474" fmla="*/ 146955 h 4495430"/>
              <a:gd name="connsiteX475" fmla="*/ 1634153 w 3412241"/>
              <a:gd name="connsiteY475" fmla="*/ 157384 h 4495430"/>
              <a:gd name="connsiteX476" fmla="*/ 1782070 w 3412241"/>
              <a:gd name="connsiteY476" fmla="*/ 211172 h 4495430"/>
              <a:gd name="connsiteX477" fmla="*/ 1876200 w 3412241"/>
              <a:gd name="connsiteY477" fmla="*/ 238066 h 4495430"/>
              <a:gd name="connsiteX478" fmla="*/ 1879248 w 3412241"/>
              <a:gd name="connsiteY478" fmla="*/ 239941 h 4495430"/>
              <a:gd name="connsiteX479" fmla="*/ 1749637 w 3412241"/>
              <a:gd name="connsiteY479" fmla="*/ 241789 h 4495430"/>
              <a:gd name="connsiteX480" fmla="*/ 1747476 w 3412241"/>
              <a:gd name="connsiteY480" fmla="*/ 240244 h 4495430"/>
              <a:gd name="connsiteX481" fmla="*/ 1620706 w 3412241"/>
              <a:gd name="connsiteY481" fmla="*/ 224619 h 4495430"/>
              <a:gd name="connsiteX482" fmla="*/ 1451391 w 3412241"/>
              <a:gd name="connsiteY482" fmla="*/ 181320 h 4495430"/>
              <a:gd name="connsiteX483" fmla="*/ 1423529 w 3412241"/>
              <a:gd name="connsiteY483" fmla="*/ 176951 h 4495430"/>
              <a:gd name="connsiteX484" fmla="*/ 1452994 w 3412241"/>
              <a:gd name="connsiteY484" fmla="*/ 162592 h 4495430"/>
              <a:gd name="connsiteX485" fmla="*/ 1962885 w 3412241"/>
              <a:gd name="connsiteY485" fmla="*/ 77075 h 4495430"/>
              <a:gd name="connsiteX486" fmla="*/ 1982152 w 3412241"/>
              <a:gd name="connsiteY486" fmla="*/ 81855 h 4495430"/>
              <a:gd name="connsiteX487" fmla="*/ 1981842 w 3412241"/>
              <a:gd name="connsiteY487" fmla="*/ 82514 h 4495430"/>
              <a:gd name="connsiteX488" fmla="*/ 1979638 w 3412241"/>
              <a:gd name="connsiteY488" fmla="*/ 89125 h 4495430"/>
              <a:gd name="connsiteX489" fmla="*/ 1978863 w 3412241"/>
              <a:gd name="connsiteY489" fmla="*/ 88428 h 4495430"/>
              <a:gd name="connsiteX490" fmla="*/ 1818883 w 3412241"/>
              <a:gd name="connsiteY490" fmla="*/ 39194 h 4495430"/>
              <a:gd name="connsiteX491" fmla="*/ 1831632 w 3412241"/>
              <a:gd name="connsiteY491" fmla="*/ 42837 h 4495430"/>
              <a:gd name="connsiteX492" fmla="*/ 1640994 w 3412241"/>
              <a:gd name="connsiteY492" fmla="*/ 92649 h 4495430"/>
              <a:gd name="connsiteX493" fmla="*/ 1509048 w 3412241"/>
              <a:gd name="connsiteY493" fmla="*/ 141738 h 4495430"/>
              <a:gd name="connsiteX494" fmla="*/ 1502145 w 3412241"/>
              <a:gd name="connsiteY494" fmla="*/ 140898 h 4495430"/>
              <a:gd name="connsiteX495" fmla="*/ 1633920 w 3412241"/>
              <a:gd name="connsiteY495" fmla="*/ 89942 h 4495430"/>
              <a:gd name="connsiteX496" fmla="*/ 1905438 w 3412241"/>
              <a:gd name="connsiteY496" fmla="*/ 31419 h 4495430"/>
              <a:gd name="connsiteX497" fmla="*/ 1909895 w 3412241"/>
              <a:gd name="connsiteY497" fmla="*/ 35189 h 4495430"/>
              <a:gd name="connsiteX498" fmla="*/ 1943435 w 3412241"/>
              <a:gd name="connsiteY498" fmla="*/ 63254 h 4495430"/>
              <a:gd name="connsiteX499" fmla="*/ 1962885 w 3412241"/>
              <a:gd name="connsiteY499" fmla="*/ 77075 h 4495430"/>
              <a:gd name="connsiteX500" fmla="*/ 1936553 w 3412241"/>
              <a:gd name="connsiteY500" fmla="*/ 70541 h 4495430"/>
              <a:gd name="connsiteX501" fmla="*/ 1903094 w 3412241"/>
              <a:gd name="connsiteY501" fmla="*/ 63254 h 4495430"/>
              <a:gd name="connsiteX502" fmla="*/ 1831632 w 3412241"/>
              <a:gd name="connsiteY502" fmla="*/ 42837 h 4495430"/>
              <a:gd name="connsiteX503" fmla="*/ 1833115 w 3412241"/>
              <a:gd name="connsiteY503" fmla="*/ 42449 h 4495430"/>
              <a:gd name="connsiteX504" fmla="*/ 2035712 w 3412241"/>
              <a:gd name="connsiteY504" fmla="*/ 12388 h 4495430"/>
              <a:gd name="connsiteX505" fmla="*/ 2019181 w 3412241"/>
              <a:gd name="connsiteY505" fmla="*/ 24037 h 4495430"/>
              <a:gd name="connsiteX506" fmla="*/ 2018260 w 3412241"/>
              <a:gd name="connsiteY506" fmla="*/ 25118 h 4495430"/>
              <a:gd name="connsiteX507" fmla="*/ 2016298 w 3412241"/>
              <a:gd name="connsiteY507" fmla="*/ 23976 h 4495430"/>
              <a:gd name="connsiteX508" fmla="*/ 2005933 w 3412241"/>
              <a:gd name="connsiteY508" fmla="*/ 16091 h 4495430"/>
              <a:gd name="connsiteX509" fmla="*/ 2028029 w 3412241"/>
              <a:gd name="connsiteY509" fmla="*/ 12722 h 4495430"/>
              <a:gd name="connsiteX510" fmla="*/ 1997409 w 3412241"/>
              <a:gd name="connsiteY510" fmla="*/ 9607 h 4495430"/>
              <a:gd name="connsiteX511" fmla="*/ 2005933 w 3412241"/>
              <a:gd name="connsiteY511" fmla="*/ 16091 h 4495430"/>
              <a:gd name="connsiteX512" fmla="*/ 1905438 w 3412241"/>
              <a:gd name="connsiteY512" fmla="*/ 31419 h 4495430"/>
              <a:gd name="connsiteX513" fmla="*/ 1898761 w 3412241"/>
              <a:gd name="connsiteY513" fmla="*/ 25771 h 4495430"/>
              <a:gd name="connsiteX514" fmla="*/ 2224406 w 3412241"/>
              <a:gd name="connsiteY514" fmla="*/ 4194 h 4495430"/>
              <a:gd name="connsiteX515" fmla="*/ 2292258 w 3412241"/>
              <a:gd name="connsiteY515" fmla="*/ 8820 h 4495430"/>
              <a:gd name="connsiteX516" fmla="*/ 2293059 w 3412241"/>
              <a:gd name="connsiteY516" fmla="*/ 36361 h 4495430"/>
              <a:gd name="connsiteX517" fmla="*/ 2291180 w 3412241"/>
              <a:gd name="connsiteY517" fmla="*/ 109933 h 4495430"/>
              <a:gd name="connsiteX518" fmla="*/ 2287934 w 3412241"/>
              <a:gd name="connsiteY518" fmla="*/ 178481 h 4495430"/>
              <a:gd name="connsiteX519" fmla="*/ 2368681 w 3412241"/>
              <a:gd name="connsiteY519" fmla="*/ 158127 h 4495430"/>
              <a:gd name="connsiteX520" fmla="*/ 2659346 w 3412241"/>
              <a:gd name="connsiteY520" fmla="*/ 128636 h 4495430"/>
              <a:gd name="connsiteX521" fmla="*/ 2714303 w 3412241"/>
              <a:gd name="connsiteY521" fmla="*/ 131564 h 4495430"/>
              <a:gd name="connsiteX522" fmla="*/ 2716317 w 3412241"/>
              <a:gd name="connsiteY522" fmla="*/ 122860 h 4495430"/>
              <a:gd name="connsiteX523" fmla="*/ 2723364 w 3412241"/>
              <a:gd name="connsiteY523" fmla="*/ 117042 h 4495430"/>
              <a:gd name="connsiteX524" fmla="*/ 2830941 w 3412241"/>
              <a:gd name="connsiteY524" fmla="*/ 130489 h 4495430"/>
              <a:gd name="connsiteX525" fmla="*/ 2836647 w 3412241"/>
              <a:gd name="connsiteY525" fmla="*/ 128250 h 4495430"/>
              <a:gd name="connsiteX526" fmla="*/ 2787418 w 3412241"/>
              <a:gd name="connsiteY526" fmla="*/ 106421 h 4495430"/>
              <a:gd name="connsiteX527" fmla="*/ 2809032 w 3412241"/>
              <a:gd name="connsiteY527" fmla="*/ 113084 h 4495430"/>
              <a:gd name="connsiteX528" fmla="*/ 2924390 w 3412241"/>
              <a:gd name="connsiteY528" fmla="*/ 164027 h 4495430"/>
              <a:gd name="connsiteX529" fmla="*/ 2840375 w 3412241"/>
              <a:gd name="connsiteY529" fmla="*/ 149331 h 4495430"/>
              <a:gd name="connsiteX530" fmla="*/ 863295 w 3412241"/>
              <a:gd name="connsiteY530" fmla="*/ 1575433 h 4495430"/>
              <a:gd name="connsiteX531" fmla="*/ 1421467 w 3412241"/>
              <a:gd name="connsiteY531" fmla="*/ 3948418 h 4495430"/>
              <a:gd name="connsiteX532" fmla="*/ 1552263 w 3412241"/>
              <a:gd name="connsiteY532" fmla="*/ 4027128 h 4495430"/>
              <a:gd name="connsiteX533" fmla="*/ 1529865 w 3412241"/>
              <a:gd name="connsiteY533" fmla="*/ 4017108 h 4495430"/>
              <a:gd name="connsiteX534" fmla="*/ 1525913 w 3412241"/>
              <a:gd name="connsiteY534" fmla="*/ 4014705 h 4495430"/>
              <a:gd name="connsiteX535" fmla="*/ 1526576 w 3412241"/>
              <a:gd name="connsiteY535" fmla="*/ 4016689 h 4495430"/>
              <a:gd name="connsiteX536" fmla="*/ 1541795 w 3412241"/>
              <a:gd name="connsiteY536" fmla="*/ 4052258 h 4495430"/>
              <a:gd name="connsiteX537" fmla="*/ 1541527 w 3412241"/>
              <a:gd name="connsiteY537" fmla="*/ 4052238 h 4495430"/>
              <a:gd name="connsiteX538" fmla="*/ 1482402 w 3412241"/>
              <a:gd name="connsiteY538" fmla="*/ 4048264 h 4495430"/>
              <a:gd name="connsiteX539" fmla="*/ 1486657 w 3412241"/>
              <a:gd name="connsiteY539" fmla="*/ 3990829 h 4495430"/>
              <a:gd name="connsiteX540" fmla="*/ 1387412 w 3412241"/>
              <a:gd name="connsiteY540" fmla="*/ 3930468 h 4495430"/>
              <a:gd name="connsiteX541" fmla="*/ 1268511 w 3412241"/>
              <a:gd name="connsiteY541" fmla="*/ 3836426 h 4495430"/>
              <a:gd name="connsiteX542" fmla="*/ 1229641 w 3412241"/>
              <a:gd name="connsiteY542" fmla="*/ 3833390 h 4495430"/>
              <a:gd name="connsiteX543" fmla="*/ 1123164 w 3412241"/>
              <a:gd name="connsiteY543" fmla="*/ 3814984 h 4495430"/>
              <a:gd name="connsiteX544" fmla="*/ 1019153 w 3412241"/>
              <a:gd name="connsiteY544" fmla="*/ 3767875 h 4495430"/>
              <a:gd name="connsiteX545" fmla="*/ 924735 w 3412241"/>
              <a:gd name="connsiteY545" fmla="*/ 3709435 h 4495430"/>
              <a:gd name="connsiteX546" fmla="*/ 948353 w 3412241"/>
              <a:gd name="connsiteY546" fmla="*/ 3613278 h 4495430"/>
              <a:gd name="connsiteX547" fmla="*/ 979789 w 3412241"/>
              <a:gd name="connsiteY547" fmla="*/ 3518480 h 4495430"/>
              <a:gd name="connsiteX548" fmla="*/ 983677 w 3412241"/>
              <a:gd name="connsiteY548" fmla="*/ 3508331 h 4495430"/>
              <a:gd name="connsiteX549" fmla="*/ 991534 w 3412241"/>
              <a:gd name="connsiteY549" fmla="*/ 3508533 h 4495430"/>
              <a:gd name="connsiteX550" fmla="*/ 986598 w 3412241"/>
              <a:gd name="connsiteY550" fmla="*/ 3500705 h 4495430"/>
              <a:gd name="connsiteX551" fmla="*/ 983677 w 3412241"/>
              <a:gd name="connsiteY551" fmla="*/ 3508331 h 4495430"/>
              <a:gd name="connsiteX552" fmla="*/ 881117 w 3412241"/>
              <a:gd name="connsiteY552" fmla="*/ 3505701 h 4495430"/>
              <a:gd name="connsiteX553" fmla="*/ 800435 w 3412241"/>
              <a:gd name="connsiteY553" fmla="*/ 3478807 h 4495430"/>
              <a:gd name="connsiteX554" fmla="*/ 790769 w 3412241"/>
              <a:gd name="connsiteY554" fmla="*/ 3470395 h 4495430"/>
              <a:gd name="connsiteX555" fmla="*/ 799347 w 3412241"/>
              <a:gd name="connsiteY555" fmla="*/ 3442653 h 4495430"/>
              <a:gd name="connsiteX556" fmla="*/ 813882 w 3412241"/>
              <a:gd name="connsiteY556" fmla="*/ 3398125 h 4495430"/>
              <a:gd name="connsiteX557" fmla="*/ 851542 w 3412241"/>
              <a:gd name="connsiteY557" fmla="*/ 3286824 h 4495430"/>
              <a:gd name="connsiteX558" fmla="*/ 860508 w 3412241"/>
              <a:gd name="connsiteY558" fmla="*/ 3261249 h 4495430"/>
              <a:gd name="connsiteX559" fmla="*/ 819223 w 3412241"/>
              <a:gd name="connsiteY559" fmla="*/ 3152570 h 4495430"/>
              <a:gd name="connsiteX560" fmla="*/ 797040 w 3412241"/>
              <a:gd name="connsiteY560" fmla="*/ 3156097 h 4495430"/>
              <a:gd name="connsiteX561" fmla="*/ 706306 w 3412241"/>
              <a:gd name="connsiteY561" fmla="*/ 3169525 h 4495430"/>
              <a:gd name="connsiteX562" fmla="*/ 646257 w 3412241"/>
              <a:gd name="connsiteY562" fmla="*/ 3192327 h 4495430"/>
              <a:gd name="connsiteX563" fmla="*/ 629892 w 3412241"/>
              <a:gd name="connsiteY563" fmla="*/ 3198456 h 4495430"/>
              <a:gd name="connsiteX564" fmla="*/ 617939 w 3412241"/>
              <a:gd name="connsiteY564" fmla="*/ 3183596 h 4495430"/>
              <a:gd name="connsiteX565" fmla="*/ 598729 w 3412241"/>
              <a:gd name="connsiteY565" fmla="*/ 3156078 h 4495430"/>
              <a:gd name="connsiteX566" fmla="*/ 571835 w 3412241"/>
              <a:gd name="connsiteY566" fmla="*/ 3088842 h 4495430"/>
              <a:gd name="connsiteX567" fmla="*/ 544941 w 3412241"/>
              <a:gd name="connsiteY567" fmla="*/ 2981266 h 4495430"/>
              <a:gd name="connsiteX568" fmla="*/ 518047 w 3412241"/>
              <a:gd name="connsiteY568" fmla="*/ 2887137 h 4495430"/>
              <a:gd name="connsiteX569" fmla="*/ 477706 w 3412241"/>
              <a:gd name="connsiteY569" fmla="*/ 2806454 h 4495430"/>
              <a:gd name="connsiteX570" fmla="*/ 464259 w 3412241"/>
              <a:gd name="connsiteY570" fmla="*/ 2725772 h 4495430"/>
              <a:gd name="connsiteX571" fmla="*/ 410470 w 3412241"/>
              <a:gd name="connsiteY571" fmla="*/ 2537513 h 4495430"/>
              <a:gd name="connsiteX572" fmla="*/ 383576 w 3412241"/>
              <a:gd name="connsiteY572" fmla="*/ 2443384 h 4495430"/>
              <a:gd name="connsiteX573" fmla="*/ 316341 w 3412241"/>
              <a:gd name="connsiteY573" fmla="*/ 2295466 h 4495430"/>
              <a:gd name="connsiteX574" fmla="*/ 302894 w 3412241"/>
              <a:gd name="connsiteY574" fmla="*/ 2255125 h 4495430"/>
              <a:gd name="connsiteX575" fmla="*/ 235659 w 3412241"/>
              <a:gd name="connsiteY575" fmla="*/ 2187889 h 4495430"/>
              <a:gd name="connsiteX576" fmla="*/ 209637 w 3412241"/>
              <a:gd name="connsiteY576" fmla="*/ 2167071 h 4495430"/>
              <a:gd name="connsiteX577" fmla="*/ 214441 w 3412241"/>
              <a:gd name="connsiteY577" fmla="*/ 2164711 h 4495430"/>
              <a:gd name="connsiteX578" fmla="*/ 222212 w 3412241"/>
              <a:gd name="connsiteY578" fmla="*/ 2160995 h 4495430"/>
              <a:gd name="connsiteX579" fmla="*/ 234898 w 3412241"/>
              <a:gd name="connsiteY579" fmla="*/ 2155323 h 4495430"/>
              <a:gd name="connsiteX580" fmla="*/ 403307 w 3412241"/>
              <a:gd name="connsiteY580" fmla="*/ 2191404 h 4495430"/>
              <a:gd name="connsiteX581" fmla="*/ 571835 w 3412241"/>
              <a:gd name="connsiteY581" fmla="*/ 2214784 h 4495430"/>
              <a:gd name="connsiteX582" fmla="*/ 713038 w 3412241"/>
              <a:gd name="connsiteY582" fmla="*/ 2223522 h 4495430"/>
              <a:gd name="connsiteX583" fmla="*/ 716644 w 3412241"/>
              <a:gd name="connsiteY583" fmla="*/ 2174417 h 4495430"/>
              <a:gd name="connsiteX584" fmla="*/ 725721 w 3412241"/>
              <a:gd name="connsiteY584" fmla="*/ 2116358 h 4495430"/>
              <a:gd name="connsiteX585" fmla="*/ 652517 w 3412241"/>
              <a:gd name="connsiteY585" fmla="*/ 2107207 h 4495430"/>
              <a:gd name="connsiteX586" fmla="*/ 501768 w 3412241"/>
              <a:gd name="connsiteY586" fmla="*/ 2059263 h 4495430"/>
              <a:gd name="connsiteX587" fmla="*/ 481145 w 3412241"/>
              <a:gd name="connsiteY587" fmla="*/ 2049795 h 4495430"/>
              <a:gd name="connsiteX588" fmla="*/ 498999 w 3412241"/>
              <a:gd name="connsiteY588" fmla="*/ 2042891 h 4495430"/>
              <a:gd name="connsiteX589" fmla="*/ 706306 w 3412241"/>
              <a:gd name="connsiteY589" fmla="*/ 1945842 h 4495430"/>
              <a:gd name="connsiteX590" fmla="*/ 491153 w 3412241"/>
              <a:gd name="connsiteY590" fmla="*/ 1878607 h 4495430"/>
              <a:gd name="connsiteX591" fmla="*/ 382675 w 3412241"/>
              <a:gd name="connsiteY591" fmla="*/ 1840491 h 4495430"/>
              <a:gd name="connsiteX592" fmla="*/ 368716 w 3412241"/>
              <a:gd name="connsiteY592" fmla="*/ 1834921 h 4495430"/>
              <a:gd name="connsiteX593" fmla="*/ 356682 w 3412241"/>
              <a:gd name="connsiteY593" fmla="*/ 1771031 h 4495430"/>
              <a:gd name="connsiteX594" fmla="*/ 352209 w 3412241"/>
              <a:gd name="connsiteY594" fmla="*/ 1756089 h 4495430"/>
              <a:gd name="connsiteX595" fmla="*/ 423917 w 3412241"/>
              <a:gd name="connsiteY595" fmla="*/ 1744137 h 4495430"/>
              <a:gd name="connsiteX596" fmla="*/ 518047 w 3412241"/>
              <a:gd name="connsiteY596" fmla="*/ 1717242 h 4495430"/>
              <a:gd name="connsiteX597" fmla="*/ 585282 w 3412241"/>
              <a:gd name="connsiteY597" fmla="*/ 1703795 h 4495430"/>
              <a:gd name="connsiteX598" fmla="*/ 608948 w 3412241"/>
              <a:gd name="connsiteY598" fmla="*/ 1694958 h 4495430"/>
              <a:gd name="connsiteX599" fmla="*/ 613532 w 3412241"/>
              <a:gd name="connsiteY599" fmla="*/ 1695850 h 4495430"/>
              <a:gd name="connsiteX600" fmla="*/ 719753 w 3412241"/>
              <a:gd name="connsiteY600" fmla="*/ 1730689 h 4495430"/>
              <a:gd name="connsiteX601" fmla="*/ 801855 w 3412241"/>
              <a:gd name="connsiteY601" fmla="*/ 1756616 h 4495430"/>
              <a:gd name="connsiteX602" fmla="*/ 841354 w 3412241"/>
              <a:gd name="connsiteY602" fmla="*/ 1636286 h 4495430"/>
              <a:gd name="connsiteX603" fmla="*/ 840776 w 3412241"/>
              <a:gd name="connsiteY603" fmla="*/ 1636560 h 4495430"/>
              <a:gd name="connsiteX604" fmla="*/ 746647 w 3412241"/>
              <a:gd name="connsiteY604" fmla="*/ 1650007 h 4495430"/>
              <a:gd name="connsiteX605" fmla="*/ 665314 w 3412241"/>
              <a:gd name="connsiteY605" fmla="*/ 1673909 h 4495430"/>
              <a:gd name="connsiteX606" fmla="*/ 608948 w 3412241"/>
              <a:gd name="connsiteY606" fmla="*/ 1694958 h 4495430"/>
              <a:gd name="connsiteX607" fmla="*/ 585282 w 3412241"/>
              <a:gd name="connsiteY607" fmla="*/ 1690348 h 4495430"/>
              <a:gd name="connsiteX608" fmla="*/ 531494 w 3412241"/>
              <a:gd name="connsiteY608" fmla="*/ 1663454 h 4495430"/>
              <a:gd name="connsiteX609" fmla="*/ 531494 w 3412241"/>
              <a:gd name="connsiteY609" fmla="*/ 1555878 h 4495430"/>
              <a:gd name="connsiteX610" fmla="*/ 548131 w 3412241"/>
              <a:gd name="connsiteY610" fmla="*/ 1536997 h 4495430"/>
              <a:gd name="connsiteX611" fmla="*/ 585282 w 3412241"/>
              <a:gd name="connsiteY611" fmla="*/ 1596219 h 4495430"/>
              <a:gd name="connsiteX612" fmla="*/ 665964 w 3412241"/>
              <a:gd name="connsiteY612" fmla="*/ 1528984 h 4495430"/>
              <a:gd name="connsiteX613" fmla="*/ 733200 w 3412241"/>
              <a:gd name="connsiteY613" fmla="*/ 1488642 h 4495430"/>
              <a:gd name="connsiteX614" fmla="*/ 902528 w 3412241"/>
              <a:gd name="connsiteY614" fmla="*/ 1475391 h 4495430"/>
              <a:gd name="connsiteX615" fmla="*/ 914653 w 3412241"/>
              <a:gd name="connsiteY615" fmla="*/ 1446119 h 4495430"/>
              <a:gd name="connsiteX616" fmla="*/ 909024 w 3412241"/>
              <a:gd name="connsiteY616" fmla="*/ 1434300 h 4495430"/>
              <a:gd name="connsiteX617" fmla="*/ 881118 w 3412241"/>
              <a:gd name="connsiteY617" fmla="*/ 1381067 h 4495430"/>
              <a:gd name="connsiteX618" fmla="*/ 827329 w 3412241"/>
              <a:gd name="connsiteY618" fmla="*/ 1273490 h 4495430"/>
              <a:gd name="connsiteX619" fmla="*/ 829455 w 3412241"/>
              <a:gd name="connsiteY619" fmla="*/ 1217324 h 4495430"/>
              <a:gd name="connsiteX620" fmla="*/ 844096 w 3412241"/>
              <a:gd name="connsiteY620" fmla="*/ 1199856 h 4495430"/>
              <a:gd name="connsiteX621" fmla="*/ 846953 w 3412241"/>
              <a:gd name="connsiteY621" fmla="*/ 1194809 h 4495430"/>
              <a:gd name="connsiteX622" fmla="*/ 837200 w 3412241"/>
              <a:gd name="connsiteY622" fmla="*/ 1203595 h 4495430"/>
              <a:gd name="connsiteX623" fmla="*/ 829680 w 3412241"/>
              <a:gd name="connsiteY623" fmla="*/ 1211394 h 4495430"/>
              <a:gd name="connsiteX624" fmla="*/ 830341 w 3412241"/>
              <a:gd name="connsiteY624" fmla="*/ 1193936 h 4495430"/>
              <a:gd name="connsiteX625" fmla="*/ 838912 w 3412241"/>
              <a:gd name="connsiteY625" fmla="*/ 1180815 h 4495430"/>
              <a:gd name="connsiteX626" fmla="*/ 867670 w 3412241"/>
              <a:gd name="connsiteY626" fmla="*/ 1139019 h 4495430"/>
              <a:gd name="connsiteX627" fmla="*/ 879143 w 3412241"/>
              <a:gd name="connsiteY627" fmla="*/ 1126912 h 4495430"/>
              <a:gd name="connsiteX628" fmla="*/ 894055 w 3412241"/>
              <a:gd name="connsiteY628" fmla="*/ 1130548 h 4495430"/>
              <a:gd name="connsiteX629" fmla="*/ 934906 w 3412241"/>
              <a:gd name="connsiteY629" fmla="*/ 1139019 h 4495430"/>
              <a:gd name="connsiteX630" fmla="*/ 1022873 w 3412241"/>
              <a:gd name="connsiteY630" fmla="*/ 1129245 h 4495430"/>
              <a:gd name="connsiteX631" fmla="*/ 1021232 w 3412241"/>
              <a:gd name="connsiteY631" fmla="*/ 1137384 h 4495430"/>
              <a:gd name="connsiteX632" fmla="*/ 1008830 w 3412241"/>
              <a:gd name="connsiteY632" fmla="*/ 1235075 h 4495430"/>
              <a:gd name="connsiteX633" fmla="*/ 1006231 w 3412241"/>
              <a:gd name="connsiteY633" fmla="*/ 1255228 h 4495430"/>
              <a:gd name="connsiteX634" fmla="*/ 1014397 w 3412241"/>
              <a:gd name="connsiteY634" fmla="*/ 1238890 h 4495430"/>
              <a:gd name="connsiteX635" fmla="*/ 1083782 w 3412241"/>
              <a:gd name="connsiteY635" fmla="*/ 1121657 h 4495430"/>
              <a:gd name="connsiteX636" fmla="*/ 1055929 w 3412241"/>
              <a:gd name="connsiteY636" fmla="*/ 1125572 h 4495430"/>
              <a:gd name="connsiteX637" fmla="*/ 1022873 w 3412241"/>
              <a:gd name="connsiteY637" fmla="*/ 1129245 h 4495430"/>
              <a:gd name="connsiteX638" fmla="*/ 1029035 w 3412241"/>
              <a:gd name="connsiteY638" fmla="*/ 1098678 h 4495430"/>
              <a:gd name="connsiteX639" fmla="*/ 1016643 w 3412241"/>
              <a:gd name="connsiteY639" fmla="*/ 1031197 h 4495430"/>
              <a:gd name="connsiteX640" fmla="*/ 1006659 w 3412241"/>
              <a:gd name="connsiteY640" fmla="*/ 985077 h 4495430"/>
              <a:gd name="connsiteX641" fmla="*/ 1007804 w 3412241"/>
              <a:gd name="connsiteY641" fmla="*/ 983550 h 4495430"/>
              <a:gd name="connsiteX642" fmla="*/ 1049657 w 3412241"/>
              <a:gd name="connsiteY642" fmla="*/ 988915 h 4495430"/>
              <a:gd name="connsiteX643" fmla="*/ 1136612 w 3412241"/>
              <a:gd name="connsiteY643" fmla="*/ 1004548 h 4495430"/>
              <a:gd name="connsiteX644" fmla="*/ 1138076 w 3412241"/>
              <a:gd name="connsiteY644" fmla="*/ 1005043 h 4495430"/>
              <a:gd name="connsiteX645" fmla="*/ 1140059 w 3412241"/>
              <a:gd name="connsiteY645" fmla="*/ 1012873 h 4495430"/>
              <a:gd name="connsiteX646" fmla="*/ 1143928 w 3412241"/>
              <a:gd name="connsiteY646" fmla="*/ 1029564 h 4495430"/>
              <a:gd name="connsiteX647" fmla="*/ 1156579 w 3412241"/>
              <a:gd name="connsiteY647" fmla="*/ 1011299 h 4495430"/>
              <a:gd name="connsiteX648" fmla="*/ 1138076 w 3412241"/>
              <a:gd name="connsiteY648" fmla="*/ 1005043 h 4495430"/>
              <a:gd name="connsiteX649" fmla="*/ 1130213 w 3412241"/>
              <a:gd name="connsiteY649" fmla="*/ 973991 h 4495430"/>
              <a:gd name="connsiteX650" fmla="*/ 1182822 w 3412241"/>
              <a:gd name="connsiteY650" fmla="*/ 973406 h 4495430"/>
              <a:gd name="connsiteX651" fmla="*/ 1204664 w 3412241"/>
              <a:gd name="connsiteY651" fmla="*/ 941870 h 4495430"/>
              <a:gd name="connsiteX652" fmla="*/ 1259997 w 3412241"/>
              <a:gd name="connsiteY652" fmla="*/ 873120 h 4495430"/>
              <a:gd name="connsiteX653" fmla="*/ 1263657 w 3412241"/>
              <a:gd name="connsiteY653" fmla="*/ 867675 h 4495430"/>
              <a:gd name="connsiteX654" fmla="*/ 1264239 w 3412241"/>
              <a:gd name="connsiteY654" fmla="*/ 867848 h 4495430"/>
              <a:gd name="connsiteX655" fmla="*/ 1312180 w 3412241"/>
              <a:gd name="connsiteY655" fmla="*/ 808282 h 4495430"/>
              <a:gd name="connsiteX656" fmla="*/ 1426934 w 3412241"/>
              <a:gd name="connsiteY656" fmla="*/ 685252 h 4495430"/>
              <a:gd name="connsiteX657" fmla="*/ 1500702 w 3412241"/>
              <a:gd name="connsiteY657" fmla="*/ 617090 h 4495430"/>
              <a:gd name="connsiteX658" fmla="*/ 1439091 w 3412241"/>
              <a:gd name="connsiteY658" fmla="*/ 617859 h 4495430"/>
              <a:gd name="connsiteX659" fmla="*/ 1440757 w 3412241"/>
              <a:gd name="connsiteY659" fmla="*/ 616730 h 4495430"/>
              <a:gd name="connsiteX660" fmla="*/ 1553470 w 3412241"/>
              <a:gd name="connsiteY660" fmla="*/ 533901 h 4495430"/>
              <a:gd name="connsiteX661" fmla="*/ 1620706 w 3412241"/>
              <a:gd name="connsiteY661" fmla="*/ 480113 h 4495430"/>
              <a:gd name="connsiteX662" fmla="*/ 1714835 w 3412241"/>
              <a:gd name="connsiteY662" fmla="*/ 412878 h 4495430"/>
              <a:gd name="connsiteX663" fmla="*/ 1735076 w 3412241"/>
              <a:gd name="connsiteY663" fmla="*/ 393358 h 4495430"/>
              <a:gd name="connsiteX664" fmla="*/ 1788923 w 3412241"/>
              <a:gd name="connsiteY664" fmla="*/ 396221 h 4495430"/>
              <a:gd name="connsiteX665" fmla="*/ 1806978 w 3412241"/>
              <a:gd name="connsiteY665" fmla="*/ 384090 h 4495430"/>
              <a:gd name="connsiteX666" fmla="*/ 1937674 w 3412241"/>
              <a:gd name="connsiteY666" fmla="*/ 310877 h 4495430"/>
              <a:gd name="connsiteX667" fmla="*/ 1930151 w 3412241"/>
              <a:gd name="connsiteY667" fmla="*/ 292254 h 4495430"/>
              <a:gd name="connsiteX668" fmla="*/ 1897052 w 3412241"/>
              <a:gd name="connsiteY668" fmla="*/ 250892 h 4495430"/>
              <a:gd name="connsiteX669" fmla="*/ 1879248 w 3412241"/>
              <a:gd name="connsiteY669" fmla="*/ 239941 h 4495430"/>
              <a:gd name="connsiteX670" fmla="*/ 1941722 w 3412241"/>
              <a:gd name="connsiteY670" fmla="*/ 239050 h 4495430"/>
              <a:gd name="connsiteX671" fmla="*/ 1929988 w 3412241"/>
              <a:gd name="connsiteY671" fmla="*/ 291855 h 4495430"/>
              <a:gd name="connsiteX672" fmla="*/ 1949652 w 3412241"/>
              <a:gd name="connsiteY672" fmla="*/ 304867 h 4495430"/>
              <a:gd name="connsiteX673" fmla="*/ 2051846 w 3412241"/>
              <a:gd name="connsiteY673" fmla="*/ 258436 h 4495430"/>
              <a:gd name="connsiteX674" fmla="*/ 2027968 w 3412241"/>
              <a:gd name="connsiteY674" fmla="*/ 246430 h 4495430"/>
              <a:gd name="connsiteX675" fmla="*/ 2010671 w 3412241"/>
              <a:gd name="connsiteY675" fmla="*/ 238067 h 4495430"/>
              <a:gd name="connsiteX676" fmla="*/ 1941722 w 3412241"/>
              <a:gd name="connsiteY676" fmla="*/ 239050 h 4495430"/>
              <a:gd name="connsiteX677" fmla="*/ 1956882 w 3412241"/>
              <a:gd name="connsiteY677" fmla="*/ 170831 h 4495430"/>
              <a:gd name="connsiteX678" fmla="*/ 1970329 w 3412241"/>
              <a:gd name="connsiteY678" fmla="*/ 117043 h 4495430"/>
              <a:gd name="connsiteX679" fmla="*/ 1979638 w 3412241"/>
              <a:gd name="connsiteY679" fmla="*/ 89125 h 4495430"/>
              <a:gd name="connsiteX680" fmla="*/ 2010670 w 3412241"/>
              <a:gd name="connsiteY680" fmla="*/ 117042 h 4495430"/>
              <a:gd name="connsiteX681" fmla="*/ 2077906 w 3412241"/>
              <a:gd name="connsiteY681" fmla="*/ 211172 h 4495430"/>
              <a:gd name="connsiteX682" fmla="*/ 2090161 w 3412241"/>
              <a:gd name="connsiteY682" fmla="*/ 241808 h 4495430"/>
              <a:gd name="connsiteX683" fmla="*/ 2100336 w 3412241"/>
              <a:gd name="connsiteY683" fmla="*/ 238224 h 4495430"/>
              <a:gd name="connsiteX684" fmla="*/ 2096396 w 3412241"/>
              <a:gd name="connsiteY684" fmla="*/ 202767 h 4495430"/>
              <a:gd name="connsiteX685" fmla="*/ 2077906 w 3412241"/>
              <a:gd name="connsiteY685" fmla="*/ 130489 h 4495430"/>
              <a:gd name="connsiteX686" fmla="*/ 1990979 w 3412241"/>
              <a:gd name="connsiteY686" fmla="*/ 84046 h 4495430"/>
              <a:gd name="connsiteX687" fmla="*/ 1982152 w 3412241"/>
              <a:gd name="connsiteY687" fmla="*/ 81855 h 4495430"/>
              <a:gd name="connsiteX688" fmla="*/ 1997224 w 3412241"/>
              <a:gd name="connsiteY688" fmla="*/ 49808 h 4495430"/>
              <a:gd name="connsiteX689" fmla="*/ 2018260 w 3412241"/>
              <a:gd name="connsiteY689" fmla="*/ 25118 h 4495430"/>
              <a:gd name="connsiteX690" fmla="*/ 2037564 w 3412241"/>
              <a:gd name="connsiteY690" fmla="*/ 36360 h 4495430"/>
              <a:gd name="connsiteX691" fmla="*/ 2064459 w 3412241"/>
              <a:gd name="connsiteY691" fmla="*/ 63254 h 4495430"/>
              <a:gd name="connsiteX692" fmla="*/ 2145141 w 3412241"/>
              <a:gd name="connsiteY692" fmla="*/ 22913 h 4495430"/>
              <a:gd name="connsiteX693" fmla="*/ 2146838 w 3412241"/>
              <a:gd name="connsiteY693" fmla="*/ 7562 h 4495430"/>
              <a:gd name="connsiteX694" fmla="*/ 2290054 w 3412241"/>
              <a:gd name="connsiteY694" fmla="*/ 2246 h 4495430"/>
              <a:gd name="connsiteX695" fmla="*/ 2396022 w 3412241"/>
              <a:gd name="connsiteY695" fmla="*/ 8712 h 4495430"/>
              <a:gd name="connsiteX696" fmla="*/ 2774159 w 3412241"/>
              <a:gd name="connsiteY696" fmla="*/ 100541 h 4495430"/>
              <a:gd name="connsiteX697" fmla="*/ 2787418 w 3412241"/>
              <a:gd name="connsiteY697" fmla="*/ 106421 h 4495430"/>
              <a:gd name="connsiteX698" fmla="*/ 2616236 w 3412241"/>
              <a:gd name="connsiteY698" fmla="*/ 53647 h 4495430"/>
              <a:gd name="connsiteX699" fmla="*/ 2420918 w 3412241"/>
              <a:gd name="connsiteY699" fmla="*/ 17593 h 4495430"/>
              <a:gd name="connsiteX700" fmla="*/ 2292258 w 3412241"/>
              <a:gd name="connsiteY700" fmla="*/ 8820 h 4495430"/>
              <a:gd name="connsiteX701" fmla="*/ 2292183 w 3412241"/>
              <a:gd name="connsiteY701" fmla="*/ 6257 h 4495430"/>
              <a:gd name="connsiteX702" fmla="*/ 2147674 w 3412241"/>
              <a:gd name="connsiteY702" fmla="*/ 0 h 4495430"/>
              <a:gd name="connsiteX703" fmla="*/ 2146838 w 3412241"/>
              <a:gd name="connsiteY703" fmla="*/ 7562 h 4495430"/>
              <a:gd name="connsiteX704" fmla="*/ 2035712 w 3412241"/>
              <a:gd name="connsiteY704" fmla="*/ 12388 h 4495430"/>
              <a:gd name="connsiteX705" fmla="*/ 2045645 w 3412241"/>
              <a:gd name="connsiteY705" fmla="*/ 5388 h 4495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</a:cxnLst>
            <a:rect l="l" t="t" r="r" b="b"/>
            <a:pathLst>
              <a:path w="3412241" h="4495430">
                <a:moveTo>
                  <a:pt x="2193748" y="4166679"/>
                </a:moveTo>
                <a:lnTo>
                  <a:pt x="2201230" y="4171722"/>
                </a:lnTo>
                <a:lnTo>
                  <a:pt x="2239624" y="4192726"/>
                </a:lnTo>
                <a:lnTo>
                  <a:pt x="2135640" y="4193847"/>
                </a:lnTo>
                <a:lnTo>
                  <a:pt x="2117907" y="4191465"/>
                </a:lnTo>
                <a:lnTo>
                  <a:pt x="2105540" y="4168403"/>
                </a:lnTo>
                <a:close/>
                <a:moveTo>
                  <a:pt x="2537354" y="4162527"/>
                </a:moveTo>
                <a:lnTo>
                  <a:pt x="2592421" y="4228248"/>
                </a:lnTo>
                <a:lnTo>
                  <a:pt x="2552310" y="4214843"/>
                </a:lnTo>
                <a:lnTo>
                  <a:pt x="2492609" y="4196029"/>
                </a:lnTo>
                <a:lnTo>
                  <a:pt x="2479819" y="4171141"/>
                </a:lnTo>
                <a:close/>
                <a:moveTo>
                  <a:pt x="2461983" y="4136432"/>
                </a:moveTo>
                <a:lnTo>
                  <a:pt x="2479819" y="4171141"/>
                </a:lnTo>
                <a:lnTo>
                  <a:pt x="2430298" y="4178555"/>
                </a:lnTo>
                <a:lnTo>
                  <a:pt x="2424811" y="4177035"/>
                </a:lnTo>
                <a:cubicBezTo>
                  <a:pt x="2403725" y="4171678"/>
                  <a:pt x="2381856" y="4166623"/>
                  <a:pt x="2357904" y="4161612"/>
                </a:cubicBezTo>
                <a:lnTo>
                  <a:pt x="2333966" y="4157044"/>
                </a:lnTo>
                <a:close/>
                <a:moveTo>
                  <a:pt x="1844453" y="4132304"/>
                </a:moveTo>
                <a:lnTo>
                  <a:pt x="1860834" y="4137023"/>
                </a:lnTo>
                <a:lnTo>
                  <a:pt x="1861271" y="4146362"/>
                </a:lnTo>
                <a:lnTo>
                  <a:pt x="1836371" y="4139135"/>
                </a:lnTo>
                <a:close/>
                <a:moveTo>
                  <a:pt x="1541795" y="4052258"/>
                </a:moveTo>
                <a:lnTo>
                  <a:pt x="1594230" y="4056121"/>
                </a:lnTo>
                <a:lnTo>
                  <a:pt x="1615907" y="4057956"/>
                </a:lnTo>
                <a:lnTo>
                  <a:pt x="1726707" y="4107308"/>
                </a:lnTo>
                <a:lnTo>
                  <a:pt x="1836371" y="4139135"/>
                </a:lnTo>
                <a:lnTo>
                  <a:pt x="1820399" y="4152633"/>
                </a:lnTo>
                <a:cubicBezTo>
                  <a:pt x="1778842" y="4187616"/>
                  <a:pt x="1745368" y="4215823"/>
                  <a:pt x="1712378" y="4247890"/>
                </a:cubicBezTo>
                <a:lnTo>
                  <a:pt x="1674129" y="4287861"/>
                </a:lnTo>
                <a:lnTo>
                  <a:pt x="1673622" y="4287127"/>
                </a:lnTo>
                <a:cubicBezTo>
                  <a:pt x="1635279" y="4229975"/>
                  <a:pt x="1595026" y="4165793"/>
                  <a:pt x="1564238" y="4104714"/>
                </a:cubicBezTo>
                <a:close/>
                <a:moveTo>
                  <a:pt x="2751598" y="4043848"/>
                </a:moveTo>
                <a:lnTo>
                  <a:pt x="2798468" y="4052700"/>
                </a:lnTo>
                <a:lnTo>
                  <a:pt x="2843660" y="4063847"/>
                </a:lnTo>
                <a:lnTo>
                  <a:pt x="2753536" y="4102244"/>
                </a:lnTo>
                <a:cubicBezTo>
                  <a:pt x="2686334" y="4126162"/>
                  <a:pt x="2618298" y="4145704"/>
                  <a:pt x="2549776" y="4160667"/>
                </a:cubicBezTo>
                <a:lnTo>
                  <a:pt x="2537354" y="4162527"/>
                </a:lnTo>
                <a:lnTo>
                  <a:pt x="2518554" y="4140090"/>
                </a:lnTo>
                <a:lnTo>
                  <a:pt x="2507920" y="4126161"/>
                </a:lnTo>
                <a:lnTo>
                  <a:pt x="2686690" y="4072497"/>
                </a:lnTo>
                <a:close/>
                <a:moveTo>
                  <a:pt x="1552263" y="4027128"/>
                </a:moveTo>
                <a:lnTo>
                  <a:pt x="1622406" y="4058506"/>
                </a:lnTo>
                <a:lnTo>
                  <a:pt x="1615907" y="4057956"/>
                </a:lnTo>
                <a:lnTo>
                  <a:pt x="1568125" y="4036673"/>
                </a:lnTo>
                <a:close/>
                <a:moveTo>
                  <a:pt x="574156" y="3966088"/>
                </a:moveTo>
                <a:lnTo>
                  <a:pt x="631237" y="4020155"/>
                </a:lnTo>
                <a:lnTo>
                  <a:pt x="626475" y="4019289"/>
                </a:lnTo>
                <a:lnTo>
                  <a:pt x="573179" y="3967853"/>
                </a:lnTo>
                <a:close/>
                <a:moveTo>
                  <a:pt x="448038" y="3821569"/>
                </a:moveTo>
                <a:lnTo>
                  <a:pt x="471466" y="3825675"/>
                </a:lnTo>
                <a:cubicBezTo>
                  <a:pt x="491587" y="3830622"/>
                  <a:pt x="511547" y="3836487"/>
                  <a:pt x="531494" y="3841878"/>
                </a:cubicBezTo>
                <a:lnTo>
                  <a:pt x="623380" y="3869139"/>
                </a:lnTo>
                <a:lnTo>
                  <a:pt x="612176" y="3895666"/>
                </a:lnTo>
                <a:cubicBezTo>
                  <a:pt x="604644" y="3912884"/>
                  <a:pt x="595121" y="3929289"/>
                  <a:pt x="585480" y="3945623"/>
                </a:cubicBezTo>
                <a:lnTo>
                  <a:pt x="574156" y="3966088"/>
                </a:lnTo>
                <a:lnTo>
                  <a:pt x="557420" y="3950236"/>
                </a:lnTo>
                <a:close/>
                <a:moveTo>
                  <a:pt x="3206454" y="3772948"/>
                </a:moveTo>
                <a:lnTo>
                  <a:pt x="3224334" y="3791270"/>
                </a:lnTo>
                <a:lnTo>
                  <a:pt x="3033084" y="3971310"/>
                </a:lnTo>
                <a:lnTo>
                  <a:pt x="2952286" y="4017566"/>
                </a:lnTo>
                <a:lnTo>
                  <a:pt x="2933088" y="4025745"/>
                </a:lnTo>
                <a:lnTo>
                  <a:pt x="2983420" y="3950628"/>
                </a:lnTo>
                <a:lnTo>
                  <a:pt x="3008554" y="3911616"/>
                </a:lnTo>
                <a:lnTo>
                  <a:pt x="3069465" y="3875714"/>
                </a:lnTo>
                <a:close/>
                <a:moveTo>
                  <a:pt x="3412241" y="3693140"/>
                </a:moveTo>
                <a:lnTo>
                  <a:pt x="3309885" y="3816933"/>
                </a:lnTo>
                <a:cubicBezTo>
                  <a:pt x="2745161" y="4407710"/>
                  <a:pt x="1937554" y="4657029"/>
                  <a:pt x="1212999" y="4386418"/>
                </a:cubicBezTo>
                <a:cubicBezTo>
                  <a:pt x="1021908" y="4315048"/>
                  <a:pt x="850161" y="4212580"/>
                  <a:pt x="700128" y="4085407"/>
                </a:cubicBezTo>
                <a:lnTo>
                  <a:pt x="631237" y="4020155"/>
                </a:lnTo>
                <a:lnTo>
                  <a:pt x="760094" y="4043584"/>
                </a:lnTo>
                <a:cubicBezTo>
                  <a:pt x="776532" y="4046180"/>
                  <a:pt x="795969" y="4048767"/>
                  <a:pt x="816854" y="4051286"/>
                </a:cubicBezTo>
                <a:lnTo>
                  <a:pt x="880781" y="4058408"/>
                </a:lnTo>
                <a:lnTo>
                  <a:pt x="867670" y="4151160"/>
                </a:lnTo>
                <a:lnTo>
                  <a:pt x="856339" y="4202750"/>
                </a:lnTo>
                <a:lnTo>
                  <a:pt x="896998" y="4226947"/>
                </a:lnTo>
                <a:lnTo>
                  <a:pt x="908012" y="4231842"/>
                </a:lnTo>
                <a:cubicBezTo>
                  <a:pt x="1122103" y="4312127"/>
                  <a:pt x="868139" y="4194068"/>
                  <a:pt x="1123164" y="4299078"/>
                </a:cubicBezTo>
                <a:cubicBezTo>
                  <a:pt x="1160236" y="4314343"/>
                  <a:pt x="1194882" y="4334937"/>
                  <a:pt x="1230741" y="4352866"/>
                </a:cubicBezTo>
                <a:lnTo>
                  <a:pt x="1275101" y="4372954"/>
                </a:lnTo>
                <a:lnTo>
                  <a:pt x="1270325" y="4397606"/>
                </a:lnTo>
                <a:lnTo>
                  <a:pt x="1313361" y="4411619"/>
                </a:lnTo>
                <a:lnTo>
                  <a:pt x="1422524" y="4437126"/>
                </a:lnTo>
                <a:lnTo>
                  <a:pt x="1337680" y="4401293"/>
                </a:lnTo>
                <a:lnTo>
                  <a:pt x="1275101" y="4372954"/>
                </a:lnTo>
                <a:lnTo>
                  <a:pt x="1278873" y="4353490"/>
                </a:lnTo>
                <a:cubicBezTo>
                  <a:pt x="1292731" y="4275926"/>
                  <a:pt x="1283628" y="4270382"/>
                  <a:pt x="1244188" y="4191501"/>
                </a:cubicBezTo>
                <a:cubicBezTo>
                  <a:pt x="1244188" y="4191501"/>
                  <a:pt x="1190775" y="4155066"/>
                  <a:pt x="1163506" y="4137713"/>
                </a:cubicBezTo>
                <a:cubicBezTo>
                  <a:pt x="1078164" y="4083405"/>
                  <a:pt x="1109071" y="4101029"/>
                  <a:pt x="1002141" y="4070478"/>
                </a:cubicBezTo>
                <a:cubicBezTo>
                  <a:pt x="970854" y="4067350"/>
                  <a:pt x="926780" y="4063222"/>
                  <a:pt x="882309" y="4058578"/>
                </a:cubicBezTo>
                <a:lnTo>
                  <a:pt x="880781" y="4058408"/>
                </a:lnTo>
                <a:lnTo>
                  <a:pt x="881714" y="4051810"/>
                </a:lnTo>
                <a:cubicBezTo>
                  <a:pt x="885142" y="4023993"/>
                  <a:pt x="887468" y="4000936"/>
                  <a:pt x="889150" y="3981025"/>
                </a:cubicBezTo>
                <a:lnTo>
                  <a:pt x="891629" y="3944952"/>
                </a:lnTo>
                <a:lnTo>
                  <a:pt x="908012" y="3949454"/>
                </a:lnTo>
                <a:cubicBezTo>
                  <a:pt x="1238619" y="4024592"/>
                  <a:pt x="1341086" y="4038112"/>
                  <a:pt x="1452544" y="4046258"/>
                </a:cubicBezTo>
                <a:lnTo>
                  <a:pt x="1482402" y="4048264"/>
                </a:lnTo>
                <a:lnTo>
                  <a:pt x="1472788" y="4178054"/>
                </a:lnTo>
                <a:cubicBezTo>
                  <a:pt x="1470320" y="4205207"/>
                  <a:pt x="1463197" y="4231746"/>
                  <a:pt x="1459341" y="4258737"/>
                </a:cubicBezTo>
                <a:cubicBezTo>
                  <a:pt x="1438356" y="4405636"/>
                  <a:pt x="1457342" y="4320523"/>
                  <a:pt x="1432447" y="4420101"/>
                </a:cubicBezTo>
                <a:lnTo>
                  <a:pt x="1433570" y="4439706"/>
                </a:lnTo>
                <a:lnTo>
                  <a:pt x="1448035" y="4443086"/>
                </a:lnTo>
                <a:lnTo>
                  <a:pt x="1549573" y="4453663"/>
                </a:lnTo>
                <a:lnTo>
                  <a:pt x="1558778" y="4438364"/>
                </a:lnTo>
                <a:cubicBezTo>
                  <a:pt x="1575558" y="4411215"/>
                  <a:pt x="1592811" y="4384702"/>
                  <a:pt x="1607259" y="4366313"/>
                </a:cubicBezTo>
                <a:cubicBezTo>
                  <a:pt x="1627070" y="4341100"/>
                  <a:pt x="1645102" y="4319511"/>
                  <a:pt x="1662305" y="4300217"/>
                </a:cubicBezTo>
                <a:lnTo>
                  <a:pt x="1674129" y="4287861"/>
                </a:lnTo>
                <a:lnTo>
                  <a:pt x="1728282" y="4366313"/>
                </a:lnTo>
                <a:lnTo>
                  <a:pt x="1755176" y="4399931"/>
                </a:lnTo>
                <a:lnTo>
                  <a:pt x="1741729" y="4433548"/>
                </a:lnTo>
                <a:lnTo>
                  <a:pt x="1710959" y="4470473"/>
                </a:lnTo>
                <a:lnTo>
                  <a:pt x="1720112" y="4471427"/>
                </a:lnTo>
                <a:lnTo>
                  <a:pt x="1814885" y="4465855"/>
                </a:lnTo>
                <a:lnTo>
                  <a:pt x="1802981" y="4453152"/>
                </a:lnTo>
                <a:cubicBezTo>
                  <a:pt x="1795780" y="4446834"/>
                  <a:pt x="1788332" y="4440704"/>
                  <a:pt x="1782070" y="4433548"/>
                </a:cubicBezTo>
                <a:lnTo>
                  <a:pt x="1755176" y="4399931"/>
                </a:lnTo>
                <a:lnTo>
                  <a:pt x="1768623" y="4366313"/>
                </a:lnTo>
                <a:cubicBezTo>
                  <a:pt x="1798658" y="4302907"/>
                  <a:pt x="1862753" y="4178054"/>
                  <a:pt x="1862753" y="4178054"/>
                </a:cubicBezTo>
                <a:lnTo>
                  <a:pt x="1861271" y="4146362"/>
                </a:lnTo>
                <a:lnTo>
                  <a:pt x="1929471" y="4166155"/>
                </a:lnTo>
                <a:lnTo>
                  <a:pt x="2117907" y="4191465"/>
                </a:lnTo>
                <a:lnTo>
                  <a:pt x="2124719" y="4204169"/>
                </a:lnTo>
                <a:cubicBezTo>
                  <a:pt x="2134953" y="4224389"/>
                  <a:pt x="2145439" y="4245885"/>
                  <a:pt x="2158588" y="4272184"/>
                </a:cubicBezTo>
                <a:cubicBezTo>
                  <a:pt x="2163070" y="4299078"/>
                  <a:pt x="2166120" y="4326250"/>
                  <a:pt x="2172035" y="4352866"/>
                </a:cubicBezTo>
                <a:cubicBezTo>
                  <a:pt x="2175605" y="4368929"/>
                  <a:pt x="2180652" y="4381404"/>
                  <a:pt x="2185189" y="4392491"/>
                </a:cubicBezTo>
                <a:lnTo>
                  <a:pt x="2191601" y="4412372"/>
                </a:lnTo>
                <a:lnTo>
                  <a:pt x="2262064" y="4397128"/>
                </a:lnTo>
                <a:lnTo>
                  <a:pt x="2478649" y="4315894"/>
                </a:lnTo>
                <a:lnTo>
                  <a:pt x="2464655" y="4309440"/>
                </a:lnTo>
                <a:cubicBezTo>
                  <a:pt x="2439033" y="4297446"/>
                  <a:pt x="2405449" y="4281314"/>
                  <a:pt x="2360294" y="4258737"/>
                </a:cubicBezTo>
                <a:lnTo>
                  <a:pt x="2239624" y="4192726"/>
                </a:lnTo>
                <a:lnTo>
                  <a:pt x="2343110" y="4191609"/>
                </a:lnTo>
                <a:lnTo>
                  <a:pt x="2430298" y="4178555"/>
                </a:lnTo>
                <a:lnTo>
                  <a:pt x="2487014" y="4194266"/>
                </a:lnTo>
                <a:lnTo>
                  <a:pt x="2492609" y="4196029"/>
                </a:lnTo>
                <a:lnTo>
                  <a:pt x="2540818" y="4289841"/>
                </a:lnTo>
                <a:lnTo>
                  <a:pt x="2611790" y="4251365"/>
                </a:lnTo>
                <a:lnTo>
                  <a:pt x="2592421" y="4228248"/>
                </a:lnTo>
                <a:lnTo>
                  <a:pt x="2628495" y="4240303"/>
                </a:lnTo>
                <a:lnTo>
                  <a:pt x="2630778" y="4241070"/>
                </a:lnTo>
                <a:lnTo>
                  <a:pt x="2776104" y="4162284"/>
                </a:lnTo>
                <a:lnTo>
                  <a:pt x="2894367" y="4076353"/>
                </a:lnTo>
                <a:lnTo>
                  <a:pt x="2843660" y="4063847"/>
                </a:lnTo>
                <a:lnTo>
                  <a:pt x="2933088" y="4025745"/>
                </a:lnTo>
                <a:lnTo>
                  <a:pt x="2917963" y="4048318"/>
                </a:lnTo>
                <a:lnTo>
                  <a:pt x="2903713" y="4069563"/>
                </a:lnTo>
                <a:lnTo>
                  <a:pt x="3013291" y="3989943"/>
                </a:lnTo>
                <a:lnTo>
                  <a:pt x="3033084" y="3971310"/>
                </a:lnTo>
                <a:lnTo>
                  <a:pt x="3143923" y="3907857"/>
                </a:lnTo>
                <a:cubicBezTo>
                  <a:pt x="3206382" y="3867252"/>
                  <a:pt x="3267306" y="3822679"/>
                  <a:pt x="3326342" y="3774342"/>
                </a:cubicBezTo>
                <a:close/>
                <a:moveTo>
                  <a:pt x="757028" y="3580682"/>
                </a:moveTo>
                <a:lnTo>
                  <a:pt x="798833" y="3618110"/>
                </a:lnTo>
                <a:cubicBezTo>
                  <a:pt x="849325" y="3659021"/>
                  <a:pt x="900351" y="3693838"/>
                  <a:pt x="921459" y="3707407"/>
                </a:cubicBezTo>
                <a:lnTo>
                  <a:pt x="924735" y="3709435"/>
                </a:lnTo>
                <a:lnTo>
                  <a:pt x="923059" y="3716258"/>
                </a:lnTo>
                <a:cubicBezTo>
                  <a:pt x="896490" y="3831677"/>
                  <a:pt x="896112" y="3868159"/>
                  <a:pt x="892718" y="3929109"/>
                </a:cubicBezTo>
                <a:lnTo>
                  <a:pt x="891629" y="3944952"/>
                </a:lnTo>
                <a:lnTo>
                  <a:pt x="719275" y="3897589"/>
                </a:lnTo>
                <a:lnTo>
                  <a:pt x="623380" y="3869139"/>
                </a:lnTo>
                <a:lnTo>
                  <a:pt x="657880" y="3787452"/>
                </a:lnTo>
                <a:cubicBezTo>
                  <a:pt x="673114" y="3751381"/>
                  <a:pt x="688802" y="3715522"/>
                  <a:pt x="706306" y="3680513"/>
                </a:cubicBezTo>
                <a:cubicBezTo>
                  <a:pt x="719987" y="3653151"/>
                  <a:pt x="730895" y="3631598"/>
                  <a:pt x="739589" y="3614561"/>
                </a:cubicBezTo>
                <a:close/>
                <a:moveTo>
                  <a:pt x="269796" y="3548718"/>
                </a:moveTo>
                <a:lnTo>
                  <a:pt x="317538" y="3636164"/>
                </a:lnTo>
                <a:cubicBezTo>
                  <a:pt x="352284" y="3692895"/>
                  <a:pt x="389705" y="3747591"/>
                  <a:pt x="429715" y="3800015"/>
                </a:cubicBezTo>
                <a:lnTo>
                  <a:pt x="448038" y="3821569"/>
                </a:lnTo>
                <a:lnTo>
                  <a:pt x="445382" y="3821103"/>
                </a:lnTo>
                <a:lnTo>
                  <a:pt x="420357" y="3790997"/>
                </a:lnTo>
                <a:cubicBezTo>
                  <a:pt x="381731" y="3739139"/>
                  <a:pt x="345651" y="3684998"/>
                  <a:pt x="312201" y="3628808"/>
                </a:cubicBezTo>
                <a:close/>
                <a:moveTo>
                  <a:pt x="489718" y="3392984"/>
                </a:moveTo>
                <a:cubicBezTo>
                  <a:pt x="495161" y="3393003"/>
                  <a:pt x="500211" y="3394467"/>
                  <a:pt x="504600" y="3398125"/>
                </a:cubicBezTo>
                <a:cubicBezTo>
                  <a:pt x="525546" y="3415579"/>
                  <a:pt x="513565" y="3451913"/>
                  <a:pt x="518047" y="3478807"/>
                </a:cubicBezTo>
                <a:cubicBezTo>
                  <a:pt x="335836" y="3551692"/>
                  <a:pt x="384302" y="3560022"/>
                  <a:pt x="389500" y="3446630"/>
                </a:cubicBezTo>
                <a:lnTo>
                  <a:pt x="388995" y="3431726"/>
                </a:lnTo>
                <a:lnTo>
                  <a:pt x="437364" y="3411572"/>
                </a:lnTo>
                <a:cubicBezTo>
                  <a:pt x="453529" y="3405867"/>
                  <a:pt x="473390" y="3392925"/>
                  <a:pt x="489718" y="3392984"/>
                </a:cubicBezTo>
                <a:close/>
                <a:moveTo>
                  <a:pt x="629892" y="3198456"/>
                </a:moveTo>
                <a:lnTo>
                  <a:pt x="639070" y="3209866"/>
                </a:lnTo>
                <a:cubicBezTo>
                  <a:pt x="643552" y="3227795"/>
                  <a:pt x="644252" y="3247124"/>
                  <a:pt x="652517" y="3263654"/>
                </a:cubicBezTo>
                <a:cubicBezTo>
                  <a:pt x="658187" y="3274994"/>
                  <a:pt x="671492" y="3280648"/>
                  <a:pt x="679412" y="3290548"/>
                </a:cubicBezTo>
                <a:cubicBezTo>
                  <a:pt x="689508" y="3303168"/>
                  <a:pt x="698567" y="3316701"/>
                  <a:pt x="706306" y="3330889"/>
                </a:cubicBezTo>
                <a:cubicBezTo>
                  <a:pt x="725504" y="3366085"/>
                  <a:pt x="731745" y="3410117"/>
                  <a:pt x="760094" y="3438466"/>
                </a:cubicBezTo>
                <a:cubicBezTo>
                  <a:pt x="766818" y="3445190"/>
                  <a:pt x="772747" y="3452966"/>
                  <a:pt x="779073" y="3460216"/>
                </a:cubicBezTo>
                <a:lnTo>
                  <a:pt x="790769" y="3470395"/>
                </a:lnTo>
                <a:lnTo>
                  <a:pt x="788777" y="3476839"/>
                </a:lnTo>
                <a:cubicBezTo>
                  <a:pt x="757991" y="3580080"/>
                  <a:pt x="788558" y="3519898"/>
                  <a:pt x="759593" y="3575700"/>
                </a:cubicBezTo>
                <a:lnTo>
                  <a:pt x="757028" y="3580682"/>
                </a:lnTo>
                <a:lnTo>
                  <a:pt x="727302" y="3554069"/>
                </a:lnTo>
                <a:cubicBezTo>
                  <a:pt x="706130" y="3532462"/>
                  <a:pt x="688898" y="3511225"/>
                  <a:pt x="679412" y="3492254"/>
                </a:cubicBezTo>
                <a:cubicBezTo>
                  <a:pt x="645158" y="3423746"/>
                  <a:pt x="620084" y="3350658"/>
                  <a:pt x="598729" y="3277101"/>
                </a:cubicBezTo>
                <a:lnTo>
                  <a:pt x="585265" y="3213800"/>
                </a:lnTo>
                <a:lnTo>
                  <a:pt x="607658" y="3206783"/>
                </a:lnTo>
                <a:close/>
                <a:moveTo>
                  <a:pt x="531494" y="2994713"/>
                </a:moveTo>
                <a:cubicBezTo>
                  <a:pt x="540459" y="3021607"/>
                  <a:pt x="551822" y="3047817"/>
                  <a:pt x="558388" y="3075395"/>
                </a:cubicBezTo>
                <a:cubicBezTo>
                  <a:pt x="566329" y="3108746"/>
                  <a:pt x="571635" y="3142711"/>
                  <a:pt x="577345" y="3176569"/>
                </a:cubicBezTo>
                <a:lnTo>
                  <a:pt x="585265" y="3213800"/>
                </a:lnTo>
                <a:lnTo>
                  <a:pt x="581398" y="3215011"/>
                </a:lnTo>
                <a:cubicBezTo>
                  <a:pt x="546709" y="3223739"/>
                  <a:pt x="522919" y="3218585"/>
                  <a:pt x="371669" y="3231676"/>
                </a:cubicBezTo>
                <a:lnTo>
                  <a:pt x="336254" y="3234931"/>
                </a:lnTo>
                <a:lnTo>
                  <a:pt x="335503" y="3233977"/>
                </a:lnTo>
                <a:cubicBezTo>
                  <a:pt x="320151" y="3216975"/>
                  <a:pt x="302894" y="3200902"/>
                  <a:pt x="289447" y="3182972"/>
                </a:cubicBezTo>
                <a:lnTo>
                  <a:pt x="242463" y="3155565"/>
                </a:lnTo>
                <a:lnTo>
                  <a:pt x="262702" y="3141614"/>
                </a:lnTo>
                <a:cubicBezTo>
                  <a:pt x="367234" y="3074154"/>
                  <a:pt x="531494" y="2994713"/>
                  <a:pt x="531494" y="2994713"/>
                </a:cubicBezTo>
                <a:close/>
                <a:moveTo>
                  <a:pt x="708529" y="2613400"/>
                </a:moveTo>
                <a:lnTo>
                  <a:pt x="665964" y="2631642"/>
                </a:lnTo>
                <a:cubicBezTo>
                  <a:pt x="642587" y="2643331"/>
                  <a:pt x="621576" y="2659291"/>
                  <a:pt x="598729" y="2671984"/>
                </a:cubicBezTo>
                <a:cubicBezTo>
                  <a:pt x="581206" y="2681719"/>
                  <a:pt x="562870" y="2689913"/>
                  <a:pt x="544941" y="2698878"/>
                </a:cubicBezTo>
                <a:cubicBezTo>
                  <a:pt x="567353" y="2716807"/>
                  <a:pt x="586505" y="2739831"/>
                  <a:pt x="612176" y="2752666"/>
                </a:cubicBezTo>
                <a:cubicBezTo>
                  <a:pt x="632619" y="2762887"/>
                  <a:pt x="657100" y="2761155"/>
                  <a:pt x="679412" y="2766113"/>
                </a:cubicBezTo>
                <a:lnTo>
                  <a:pt x="726129" y="2777793"/>
                </a:lnTo>
                <a:lnTo>
                  <a:pt x="721761" y="2753859"/>
                </a:lnTo>
                <a:close/>
                <a:moveTo>
                  <a:pt x="142853" y="2131392"/>
                </a:moveTo>
                <a:lnTo>
                  <a:pt x="176187" y="2140312"/>
                </a:lnTo>
                <a:lnTo>
                  <a:pt x="209637" y="2167071"/>
                </a:lnTo>
                <a:lnTo>
                  <a:pt x="199261" y="2172169"/>
                </a:lnTo>
                <a:cubicBezTo>
                  <a:pt x="186877" y="2178293"/>
                  <a:pt x="170167" y="2186626"/>
                  <a:pt x="150361" y="2196598"/>
                </a:cubicBezTo>
                <a:lnTo>
                  <a:pt x="144618" y="2199514"/>
                </a:lnTo>
                <a:close/>
                <a:moveTo>
                  <a:pt x="224511" y="1774461"/>
                </a:moveTo>
                <a:lnTo>
                  <a:pt x="276000" y="1797925"/>
                </a:lnTo>
                <a:lnTo>
                  <a:pt x="368716" y="1834921"/>
                </a:lnTo>
                <a:lnTo>
                  <a:pt x="375790" y="1872479"/>
                </a:lnTo>
                <a:cubicBezTo>
                  <a:pt x="383248" y="1908400"/>
                  <a:pt x="393302" y="1944124"/>
                  <a:pt x="410470" y="1972737"/>
                </a:cubicBezTo>
                <a:cubicBezTo>
                  <a:pt x="425237" y="1997348"/>
                  <a:pt x="441047" y="2023091"/>
                  <a:pt x="464259" y="2039972"/>
                </a:cubicBezTo>
                <a:cubicBezTo>
                  <a:pt x="468286" y="2042901"/>
                  <a:pt x="473637" y="2046026"/>
                  <a:pt x="479995" y="2049268"/>
                </a:cubicBezTo>
                <a:lnTo>
                  <a:pt x="481145" y="2049795"/>
                </a:lnTo>
                <a:lnTo>
                  <a:pt x="456082" y="2059488"/>
                </a:lnTo>
                <a:cubicBezTo>
                  <a:pt x="422479" y="2072968"/>
                  <a:pt x="378328" y="2091586"/>
                  <a:pt x="320234" y="2117169"/>
                </a:cubicBezTo>
                <a:lnTo>
                  <a:pt x="234898" y="2155323"/>
                </a:lnTo>
                <a:lnTo>
                  <a:pt x="221770" y="2152510"/>
                </a:lnTo>
                <a:lnTo>
                  <a:pt x="176187" y="2140312"/>
                </a:lnTo>
                <a:lnTo>
                  <a:pt x="168423" y="2134101"/>
                </a:lnTo>
                <a:lnTo>
                  <a:pt x="142588" y="2121184"/>
                </a:lnTo>
                <a:lnTo>
                  <a:pt x="141529" y="2080313"/>
                </a:lnTo>
                <a:cubicBezTo>
                  <a:pt x="146011" y="2048937"/>
                  <a:pt x="148335" y="2017175"/>
                  <a:pt x="154976" y="1986184"/>
                </a:cubicBezTo>
                <a:cubicBezTo>
                  <a:pt x="161813" y="1954276"/>
                  <a:pt x="172137" y="1923201"/>
                  <a:pt x="181870" y="1892054"/>
                </a:cubicBezTo>
                <a:cubicBezTo>
                  <a:pt x="193779" y="1853945"/>
                  <a:pt x="202643" y="1826423"/>
                  <a:pt x="210403" y="1803859"/>
                </a:cubicBezTo>
                <a:lnTo>
                  <a:pt x="221024" y="1775534"/>
                </a:lnTo>
                <a:close/>
                <a:moveTo>
                  <a:pt x="302894" y="1582772"/>
                </a:moveTo>
                <a:cubicBezTo>
                  <a:pt x="314176" y="1607593"/>
                  <a:pt x="309167" y="1637150"/>
                  <a:pt x="316341" y="1663454"/>
                </a:cubicBezTo>
                <a:cubicBezTo>
                  <a:pt x="328825" y="1709227"/>
                  <a:pt x="338542" y="1717676"/>
                  <a:pt x="347670" y="1740922"/>
                </a:cubicBezTo>
                <a:lnTo>
                  <a:pt x="352209" y="1756089"/>
                </a:lnTo>
                <a:lnTo>
                  <a:pt x="343235" y="1757584"/>
                </a:lnTo>
                <a:cubicBezTo>
                  <a:pt x="307460" y="1762695"/>
                  <a:pt x="270814" y="1762661"/>
                  <a:pt x="235659" y="1771031"/>
                </a:cubicBezTo>
                <a:lnTo>
                  <a:pt x="224511" y="1774461"/>
                </a:lnTo>
                <a:lnTo>
                  <a:pt x="221877" y="1773261"/>
                </a:lnTo>
                <a:lnTo>
                  <a:pt x="232316" y="1745421"/>
                </a:lnTo>
                <a:cubicBezTo>
                  <a:pt x="247307" y="1708878"/>
                  <a:pt x="265654" y="1669666"/>
                  <a:pt x="302894" y="1582772"/>
                </a:cubicBezTo>
                <a:close/>
                <a:moveTo>
                  <a:pt x="829680" y="1211394"/>
                </a:moveTo>
                <a:lnTo>
                  <a:pt x="829455" y="1217324"/>
                </a:lnTo>
                <a:lnTo>
                  <a:pt x="829212" y="1217615"/>
                </a:lnTo>
                <a:cubicBezTo>
                  <a:pt x="823281" y="1224236"/>
                  <a:pt x="817030" y="1230762"/>
                  <a:pt x="812413" y="1234793"/>
                </a:cubicBezTo>
                <a:lnTo>
                  <a:pt x="805676" y="1236926"/>
                </a:lnTo>
                <a:lnTo>
                  <a:pt x="821252" y="1220134"/>
                </a:lnTo>
                <a:close/>
                <a:moveTo>
                  <a:pt x="670284" y="986691"/>
                </a:moveTo>
                <a:lnTo>
                  <a:pt x="687113" y="1021903"/>
                </a:lnTo>
                <a:cubicBezTo>
                  <a:pt x="695142" y="1036371"/>
                  <a:pt x="705087" y="1049537"/>
                  <a:pt x="719753" y="1058337"/>
                </a:cubicBezTo>
                <a:cubicBezTo>
                  <a:pt x="731907" y="1065630"/>
                  <a:pt x="747416" y="1065445"/>
                  <a:pt x="760094" y="1071784"/>
                </a:cubicBezTo>
                <a:cubicBezTo>
                  <a:pt x="783471" y="1083472"/>
                  <a:pt x="802935" y="1102743"/>
                  <a:pt x="827329" y="1112125"/>
                </a:cubicBezTo>
                <a:lnTo>
                  <a:pt x="838794" y="1115707"/>
                </a:lnTo>
                <a:lnTo>
                  <a:pt x="830658" y="1185553"/>
                </a:lnTo>
                <a:lnTo>
                  <a:pt x="830341" y="1193936"/>
                </a:lnTo>
                <a:lnTo>
                  <a:pt x="819926" y="1209879"/>
                </a:lnTo>
                <a:cubicBezTo>
                  <a:pt x="810201" y="1225412"/>
                  <a:pt x="806013" y="1233656"/>
                  <a:pt x="805412" y="1237009"/>
                </a:cubicBezTo>
                <a:lnTo>
                  <a:pt x="805676" y="1236926"/>
                </a:lnTo>
                <a:lnTo>
                  <a:pt x="796038" y="1247315"/>
                </a:lnTo>
                <a:cubicBezTo>
                  <a:pt x="785927" y="1258349"/>
                  <a:pt x="774027" y="1271457"/>
                  <a:pt x="760094" y="1286937"/>
                </a:cubicBezTo>
                <a:cubicBezTo>
                  <a:pt x="740894" y="1308270"/>
                  <a:pt x="723527" y="1331211"/>
                  <a:pt x="706306" y="1354172"/>
                </a:cubicBezTo>
                <a:cubicBezTo>
                  <a:pt x="696609" y="1367101"/>
                  <a:pt x="689930" y="1382243"/>
                  <a:pt x="679412" y="1394513"/>
                </a:cubicBezTo>
                <a:cubicBezTo>
                  <a:pt x="662910" y="1413765"/>
                  <a:pt x="642469" y="1429350"/>
                  <a:pt x="625623" y="1448301"/>
                </a:cubicBezTo>
                <a:cubicBezTo>
                  <a:pt x="606555" y="1469753"/>
                  <a:pt x="590735" y="1493937"/>
                  <a:pt x="571835" y="1515537"/>
                </a:cubicBezTo>
                <a:cubicBezTo>
                  <a:pt x="565574" y="1522693"/>
                  <a:pt x="557615" y="1528526"/>
                  <a:pt x="550158" y="1534696"/>
                </a:cubicBezTo>
                <a:lnTo>
                  <a:pt x="548131" y="1536997"/>
                </a:lnTo>
                <a:lnTo>
                  <a:pt x="536094" y="1517807"/>
                </a:lnTo>
                <a:cubicBezTo>
                  <a:pt x="519697" y="1491669"/>
                  <a:pt x="501768" y="1467016"/>
                  <a:pt x="477706" y="1448301"/>
                </a:cubicBezTo>
                <a:cubicBezTo>
                  <a:pt x="441072" y="1419808"/>
                  <a:pt x="417848" y="1401450"/>
                  <a:pt x="401695" y="1388657"/>
                </a:cubicBezTo>
                <a:lnTo>
                  <a:pt x="396697" y="1384707"/>
                </a:lnTo>
                <a:lnTo>
                  <a:pt x="397739" y="1382949"/>
                </a:lnTo>
                <a:cubicBezTo>
                  <a:pt x="419720" y="1353622"/>
                  <a:pt x="411465" y="1408379"/>
                  <a:pt x="477706" y="1286937"/>
                </a:cubicBezTo>
                <a:cubicBezTo>
                  <a:pt x="489265" y="1265746"/>
                  <a:pt x="493041" y="1240892"/>
                  <a:pt x="504600" y="1219701"/>
                </a:cubicBezTo>
                <a:cubicBezTo>
                  <a:pt x="555562" y="1126270"/>
                  <a:pt x="561789" y="1146110"/>
                  <a:pt x="625623" y="1058337"/>
                </a:cubicBezTo>
                <a:cubicBezTo>
                  <a:pt x="640996" y="1037199"/>
                  <a:pt x="649637" y="1011510"/>
                  <a:pt x="665964" y="991101"/>
                </a:cubicBezTo>
                <a:close/>
                <a:moveTo>
                  <a:pt x="956791" y="975918"/>
                </a:moveTo>
                <a:lnTo>
                  <a:pt x="961800" y="977654"/>
                </a:lnTo>
                <a:lnTo>
                  <a:pt x="1006286" y="983356"/>
                </a:lnTo>
                <a:lnTo>
                  <a:pt x="1006659" y="985077"/>
                </a:lnTo>
                <a:lnTo>
                  <a:pt x="1002141" y="991101"/>
                </a:lnTo>
                <a:cubicBezTo>
                  <a:pt x="989765" y="1005540"/>
                  <a:pt x="974176" y="1017003"/>
                  <a:pt x="961800" y="1031442"/>
                </a:cubicBezTo>
                <a:cubicBezTo>
                  <a:pt x="947215" y="1048458"/>
                  <a:pt x="936217" y="1068364"/>
                  <a:pt x="921459" y="1085231"/>
                </a:cubicBezTo>
                <a:cubicBezTo>
                  <a:pt x="913111" y="1094772"/>
                  <a:pt x="903299" y="1103026"/>
                  <a:pt x="893756" y="1111492"/>
                </a:cubicBezTo>
                <a:lnTo>
                  <a:pt x="879143" y="1126912"/>
                </a:lnTo>
                <a:lnTo>
                  <a:pt x="858692" y="1121925"/>
                </a:lnTo>
                <a:lnTo>
                  <a:pt x="838794" y="1115707"/>
                </a:lnTo>
                <a:lnTo>
                  <a:pt x="840777" y="1098678"/>
                </a:lnTo>
                <a:cubicBezTo>
                  <a:pt x="850063" y="1059677"/>
                  <a:pt x="881887" y="1029136"/>
                  <a:pt x="894565" y="991102"/>
                </a:cubicBezTo>
                <a:lnTo>
                  <a:pt x="899414" y="976555"/>
                </a:lnTo>
                <a:close/>
                <a:moveTo>
                  <a:pt x="1014005" y="975282"/>
                </a:moveTo>
                <a:lnTo>
                  <a:pt x="1007804" y="983550"/>
                </a:lnTo>
                <a:lnTo>
                  <a:pt x="1006286" y="983356"/>
                </a:lnTo>
                <a:lnTo>
                  <a:pt x="1004561" y="975387"/>
                </a:lnTo>
                <a:close/>
                <a:moveTo>
                  <a:pt x="688902" y="965489"/>
                </a:moveTo>
                <a:lnTo>
                  <a:pt x="690798" y="965748"/>
                </a:lnTo>
                <a:lnTo>
                  <a:pt x="670284" y="986691"/>
                </a:lnTo>
                <a:lnTo>
                  <a:pt x="665964" y="977654"/>
                </a:lnTo>
                <a:cubicBezTo>
                  <a:pt x="672688" y="973172"/>
                  <a:pt x="680769" y="969956"/>
                  <a:pt x="688171" y="966107"/>
                </a:cubicBezTo>
                <a:close/>
                <a:moveTo>
                  <a:pt x="761137" y="907853"/>
                </a:moveTo>
                <a:lnTo>
                  <a:pt x="772878" y="912171"/>
                </a:lnTo>
                <a:lnTo>
                  <a:pt x="905547" y="958156"/>
                </a:lnTo>
                <a:lnTo>
                  <a:pt x="899414" y="976555"/>
                </a:lnTo>
                <a:lnTo>
                  <a:pt x="800435" y="977655"/>
                </a:lnTo>
                <a:cubicBezTo>
                  <a:pt x="745878" y="971594"/>
                  <a:pt x="718414" y="969161"/>
                  <a:pt x="697815" y="966705"/>
                </a:cubicBezTo>
                <a:lnTo>
                  <a:pt x="690798" y="965748"/>
                </a:lnTo>
                <a:lnTo>
                  <a:pt x="701470" y="954853"/>
                </a:lnTo>
                <a:lnTo>
                  <a:pt x="706306" y="950760"/>
                </a:lnTo>
                <a:lnTo>
                  <a:pt x="706624" y="949591"/>
                </a:lnTo>
                <a:lnTo>
                  <a:pt x="726508" y="929291"/>
                </a:lnTo>
                <a:close/>
                <a:moveTo>
                  <a:pt x="937812" y="882006"/>
                </a:moveTo>
                <a:lnTo>
                  <a:pt x="945663" y="883828"/>
                </a:lnTo>
                <a:cubicBezTo>
                  <a:pt x="957168" y="887342"/>
                  <a:pt x="967677" y="891673"/>
                  <a:pt x="975247" y="896972"/>
                </a:cubicBezTo>
                <a:cubicBezTo>
                  <a:pt x="995022" y="910814"/>
                  <a:pt x="995922" y="940884"/>
                  <a:pt x="1002141" y="964207"/>
                </a:cubicBezTo>
                <a:lnTo>
                  <a:pt x="1004561" y="975387"/>
                </a:lnTo>
                <a:lnTo>
                  <a:pt x="956791" y="975918"/>
                </a:lnTo>
                <a:lnTo>
                  <a:pt x="905547" y="958156"/>
                </a:lnTo>
                <a:lnTo>
                  <a:pt x="908012" y="950761"/>
                </a:lnTo>
                <a:cubicBezTo>
                  <a:pt x="916677" y="928232"/>
                  <a:pt x="927197" y="906323"/>
                  <a:pt x="937014" y="884192"/>
                </a:cubicBezTo>
                <a:close/>
                <a:moveTo>
                  <a:pt x="647754" y="866158"/>
                </a:moveTo>
                <a:lnTo>
                  <a:pt x="718607" y="892214"/>
                </a:lnTo>
                <a:lnTo>
                  <a:pt x="715204" y="918016"/>
                </a:lnTo>
                <a:lnTo>
                  <a:pt x="706624" y="949591"/>
                </a:lnTo>
                <a:lnTo>
                  <a:pt x="701470" y="954853"/>
                </a:lnTo>
                <a:lnTo>
                  <a:pt x="688902" y="965489"/>
                </a:lnTo>
                <a:lnTo>
                  <a:pt x="678755" y="964105"/>
                </a:lnTo>
                <a:cubicBezTo>
                  <a:pt x="666576" y="962187"/>
                  <a:pt x="654451" y="959716"/>
                  <a:pt x="636387" y="955612"/>
                </a:cubicBezTo>
                <a:lnTo>
                  <a:pt x="612683" y="950095"/>
                </a:lnTo>
                <a:lnTo>
                  <a:pt x="639070" y="883525"/>
                </a:lnTo>
                <a:close/>
                <a:moveTo>
                  <a:pt x="625527" y="816310"/>
                </a:moveTo>
                <a:cubicBezTo>
                  <a:pt x="626925" y="815979"/>
                  <a:pt x="628928" y="816416"/>
                  <a:pt x="632225" y="817547"/>
                </a:cubicBezTo>
                <a:cubicBezTo>
                  <a:pt x="638088" y="819558"/>
                  <a:pt x="648042" y="823762"/>
                  <a:pt x="665964" y="829737"/>
                </a:cubicBezTo>
                <a:lnTo>
                  <a:pt x="647754" y="866158"/>
                </a:lnTo>
                <a:lnTo>
                  <a:pt x="603565" y="849908"/>
                </a:lnTo>
                <a:lnTo>
                  <a:pt x="610646" y="842097"/>
                </a:lnTo>
                <a:cubicBezTo>
                  <a:pt x="622582" y="825224"/>
                  <a:pt x="621333" y="817306"/>
                  <a:pt x="625527" y="816310"/>
                </a:cubicBezTo>
                <a:close/>
                <a:moveTo>
                  <a:pt x="1302299" y="708234"/>
                </a:moveTo>
                <a:lnTo>
                  <a:pt x="1296147" y="735108"/>
                </a:lnTo>
                <a:cubicBezTo>
                  <a:pt x="1292428" y="757718"/>
                  <a:pt x="1289318" y="780494"/>
                  <a:pt x="1284529" y="802842"/>
                </a:cubicBezTo>
                <a:cubicBezTo>
                  <a:pt x="1280657" y="820913"/>
                  <a:pt x="1275564" y="838701"/>
                  <a:pt x="1271082" y="856631"/>
                </a:cubicBezTo>
                <a:lnTo>
                  <a:pt x="1263657" y="867675"/>
                </a:lnTo>
                <a:lnTo>
                  <a:pt x="1262308" y="867274"/>
                </a:lnTo>
                <a:cubicBezTo>
                  <a:pt x="1255654" y="865051"/>
                  <a:pt x="1246248" y="861800"/>
                  <a:pt x="1230741" y="856631"/>
                </a:cubicBezTo>
                <a:cubicBezTo>
                  <a:pt x="1132372" y="905816"/>
                  <a:pt x="1115898" y="908974"/>
                  <a:pt x="1127210" y="962131"/>
                </a:cubicBezTo>
                <a:lnTo>
                  <a:pt x="1130213" y="973991"/>
                </a:lnTo>
                <a:lnTo>
                  <a:pt x="1014005" y="975282"/>
                </a:lnTo>
                <a:lnTo>
                  <a:pt x="1042482" y="937313"/>
                </a:lnTo>
                <a:cubicBezTo>
                  <a:pt x="1091371" y="881440"/>
                  <a:pt x="1132628" y="855799"/>
                  <a:pt x="1190400" y="802842"/>
                </a:cubicBezTo>
                <a:cubicBezTo>
                  <a:pt x="1213764" y="781425"/>
                  <a:pt x="1232885" y="755407"/>
                  <a:pt x="1257635" y="735607"/>
                </a:cubicBezTo>
                <a:cubicBezTo>
                  <a:pt x="1267840" y="727444"/>
                  <a:pt x="1279250" y="721039"/>
                  <a:pt x="1290808" y="714836"/>
                </a:cubicBezTo>
                <a:close/>
                <a:moveTo>
                  <a:pt x="1327488" y="620446"/>
                </a:moveTo>
                <a:lnTo>
                  <a:pt x="1326437" y="623529"/>
                </a:lnTo>
                <a:cubicBezTo>
                  <a:pt x="1322662" y="634472"/>
                  <a:pt x="1312263" y="663917"/>
                  <a:pt x="1324469" y="621214"/>
                </a:cubicBezTo>
                <a:lnTo>
                  <a:pt x="1324669" y="620534"/>
                </a:lnTo>
                <a:close/>
                <a:moveTo>
                  <a:pt x="1327569" y="620207"/>
                </a:moveTo>
                <a:lnTo>
                  <a:pt x="1327489" y="620446"/>
                </a:lnTo>
                <a:lnTo>
                  <a:pt x="1327488" y="620446"/>
                </a:lnTo>
                <a:close/>
                <a:moveTo>
                  <a:pt x="1439091" y="617859"/>
                </a:moveTo>
                <a:lnTo>
                  <a:pt x="1324870" y="695266"/>
                </a:lnTo>
                <a:lnTo>
                  <a:pt x="1302299" y="708234"/>
                </a:lnTo>
                <a:lnTo>
                  <a:pt x="1311423" y="668372"/>
                </a:lnTo>
                <a:cubicBezTo>
                  <a:pt x="1317073" y="651422"/>
                  <a:pt x="1320939" y="639877"/>
                  <a:pt x="1323478" y="632322"/>
                </a:cubicBezTo>
                <a:lnTo>
                  <a:pt x="1327489" y="620446"/>
                </a:lnTo>
                <a:lnTo>
                  <a:pt x="1391991" y="618447"/>
                </a:lnTo>
                <a:close/>
                <a:moveTo>
                  <a:pt x="1749637" y="241789"/>
                </a:moveTo>
                <a:lnTo>
                  <a:pt x="1782070" y="264960"/>
                </a:lnTo>
                <a:cubicBezTo>
                  <a:pt x="1790925" y="276028"/>
                  <a:pt x="1795517" y="291127"/>
                  <a:pt x="1795517" y="305301"/>
                </a:cubicBezTo>
                <a:cubicBezTo>
                  <a:pt x="1795517" y="319475"/>
                  <a:pt x="1786552" y="332195"/>
                  <a:pt x="1782070" y="345642"/>
                </a:cubicBezTo>
                <a:cubicBezTo>
                  <a:pt x="1782070" y="345642"/>
                  <a:pt x="1771349" y="357378"/>
                  <a:pt x="1757583" y="371651"/>
                </a:cubicBezTo>
                <a:lnTo>
                  <a:pt x="1735076" y="393358"/>
                </a:lnTo>
                <a:lnTo>
                  <a:pt x="1641198" y="388367"/>
                </a:lnTo>
                <a:cubicBezTo>
                  <a:pt x="1571615" y="387573"/>
                  <a:pt x="1501924" y="388225"/>
                  <a:pt x="1432447" y="385984"/>
                </a:cubicBezTo>
                <a:lnTo>
                  <a:pt x="1392106" y="412878"/>
                </a:lnTo>
                <a:cubicBezTo>
                  <a:pt x="1380312" y="420741"/>
                  <a:pt x="1383141" y="439772"/>
                  <a:pt x="1378659" y="453219"/>
                </a:cubicBezTo>
                <a:lnTo>
                  <a:pt x="1365212" y="493560"/>
                </a:lnTo>
                <a:cubicBezTo>
                  <a:pt x="1356247" y="520454"/>
                  <a:pt x="1346463" y="547089"/>
                  <a:pt x="1338317" y="574242"/>
                </a:cubicBezTo>
                <a:lnTo>
                  <a:pt x="1324669" y="620534"/>
                </a:lnTo>
                <a:lnTo>
                  <a:pt x="1082824" y="628031"/>
                </a:lnTo>
                <a:cubicBezTo>
                  <a:pt x="1058727" y="629448"/>
                  <a:pt x="1033915" y="639216"/>
                  <a:pt x="1015588" y="654925"/>
                </a:cubicBezTo>
                <a:cubicBezTo>
                  <a:pt x="987955" y="678610"/>
                  <a:pt x="964439" y="805733"/>
                  <a:pt x="961800" y="816290"/>
                </a:cubicBezTo>
                <a:lnTo>
                  <a:pt x="937812" y="882006"/>
                </a:lnTo>
                <a:lnTo>
                  <a:pt x="910103" y="875576"/>
                </a:lnTo>
                <a:cubicBezTo>
                  <a:pt x="886994" y="871502"/>
                  <a:pt x="867670" y="870078"/>
                  <a:pt x="867670" y="870078"/>
                </a:cubicBezTo>
                <a:cubicBezTo>
                  <a:pt x="845258" y="874560"/>
                  <a:pt x="821656" y="875037"/>
                  <a:pt x="800435" y="883525"/>
                </a:cubicBezTo>
                <a:lnTo>
                  <a:pt x="761137" y="907853"/>
                </a:lnTo>
                <a:lnTo>
                  <a:pt x="718607" y="892214"/>
                </a:lnTo>
                <a:lnTo>
                  <a:pt x="719753" y="883525"/>
                </a:lnTo>
                <a:cubicBezTo>
                  <a:pt x="723191" y="869774"/>
                  <a:pt x="727443" y="856137"/>
                  <a:pt x="733200" y="843184"/>
                </a:cubicBezTo>
                <a:cubicBezTo>
                  <a:pt x="745412" y="815707"/>
                  <a:pt x="762747" y="790566"/>
                  <a:pt x="773541" y="762501"/>
                </a:cubicBezTo>
                <a:cubicBezTo>
                  <a:pt x="831865" y="610858"/>
                  <a:pt x="769972" y="724045"/>
                  <a:pt x="827329" y="601137"/>
                </a:cubicBezTo>
                <a:lnTo>
                  <a:pt x="843283" y="567679"/>
                </a:lnTo>
                <a:lnTo>
                  <a:pt x="777889" y="627474"/>
                </a:lnTo>
                <a:cubicBezTo>
                  <a:pt x="727656" y="677619"/>
                  <a:pt x="679153" y="730422"/>
                  <a:pt x="632596" y="785759"/>
                </a:cubicBezTo>
                <a:lnTo>
                  <a:pt x="587689" y="844069"/>
                </a:lnTo>
                <a:lnTo>
                  <a:pt x="603565" y="849908"/>
                </a:lnTo>
                <a:lnTo>
                  <a:pt x="585282" y="870078"/>
                </a:lnTo>
                <a:cubicBezTo>
                  <a:pt x="580185" y="874784"/>
                  <a:pt x="563495" y="888373"/>
                  <a:pt x="540870" y="906452"/>
                </a:cubicBezTo>
                <a:lnTo>
                  <a:pt x="537715" y="908959"/>
                </a:lnTo>
                <a:lnTo>
                  <a:pt x="521728" y="929718"/>
                </a:lnTo>
                <a:lnTo>
                  <a:pt x="558388" y="937314"/>
                </a:lnTo>
                <a:cubicBezTo>
                  <a:pt x="576355" y="941542"/>
                  <a:pt x="591339" y="945090"/>
                  <a:pt x="604089" y="948095"/>
                </a:cubicBezTo>
                <a:lnTo>
                  <a:pt x="612683" y="950095"/>
                </a:lnTo>
                <a:lnTo>
                  <a:pt x="610274" y="956173"/>
                </a:lnTo>
                <a:cubicBezTo>
                  <a:pt x="602431" y="978681"/>
                  <a:pt x="595221" y="1001627"/>
                  <a:pt x="585282" y="1031442"/>
                </a:cubicBezTo>
                <a:cubicBezTo>
                  <a:pt x="554595" y="1062130"/>
                  <a:pt x="547222" y="1072039"/>
                  <a:pt x="504600" y="1098678"/>
                </a:cubicBezTo>
                <a:cubicBezTo>
                  <a:pt x="487601" y="1109302"/>
                  <a:pt x="468741" y="1116607"/>
                  <a:pt x="450812" y="1125572"/>
                </a:cubicBezTo>
                <a:cubicBezTo>
                  <a:pt x="432882" y="1130054"/>
                  <a:pt x="413553" y="1130754"/>
                  <a:pt x="397023" y="1139019"/>
                </a:cubicBezTo>
                <a:lnTo>
                  <a:pt x="373290" y="1156819"/>
                </a:lnTo>
                <a:lnTo>
                  <a:pt x="291998" y="1311006"/>
                </a:lnTo>
                <a:lnTo>
                  <a:pt x="321294" y="1330456"/>
                </a:lnTo>
                <a:cubicBezTo>
                  <a:pt x="355676" y="1353214"/>
                  <a:pt x="361971" y="1357377"/>
                  <a:pt x="381974" y="1373071"/>
                </a:cubicBezTo>
                <a:lnTo>
                  <a:pt x="396697" y="1384707"/>
                </a:lnTo>
                <a:lnTo>
                  <a:pt x="380084" y="1412718"/>
                </a:lnTo>
                <a:cubicBezTo>
                  <a:pt x="364778" y="1442068"/>
                  <a:pt x="341282" y="1493199"/>
                  <a:pt x="302894" y="1582772"/>
                </a:cubicBezTo>
                <a:cubicBezTo>
                  <a:pt x="251510" y="1469727"/>
                  <a:pt x="237542" y="1451338"/>
                  <a:pt x="237030" y="1463135"/>
                </a:cubicBezTo>
                <a:cubicBezTo>
                  <a:pt x="236175" y="1482796"/>
                  <a:pt x="272695" y="1586307"/>
                  <a:pt x="235659" y="1475195"/>
                </a:cubicBezTo>
                <a:lnTo>
                  <a:pt x="223648" y="1463328"/>
                </a:lnTo>
                <a:lnTo>
                  <a:pt x="181245" y="1563643"/>
                </a:lnTo>
                <a:lnTo>
                  <a:pt x="128304" y="1726130"/>
                </a:lnTo>
                <a:lnTo>
                  <a:pt x="157689" y="1744010"/>
                </a:lnTo>
                <a:lnTo>
                  <a:pt x="221877" y="1773261"/>
                </a:lnTo>
                <a:lnTo>
                  <a:pt x="221024" y="1775534"/>
                </a:lnTo>
                <a:lnTo>
                  <a:pt x="102806" y="1811909"/>
                </a:lnTo>
                <a:lnTo>
                  <a:pt x="57115" y="2007318"/>
                </a:lnTo>
                <a:lnTo>
                  <a:pt x="48016" y="2069925"/>
                </a:lnTo>
                <a:lnTo>
                  <a:pt x="87741" y="2093760"/>
                </a:lnTo>
                <a:lnTo>
                  <a:pt x="142588" y="2121184"/>
                </a:lnTo>
                <a:lnTo>
                  <a:pt x="142853" y="2131392"/>
                </a:lnTo>
                <a:lnTo>
                  <a:pt x="42968" y="2104663"/>
                </a:lnTo>
                <a:lnTo>
                  <a:pt x="24993" y="2228345"/>
                </a:lnTo>
                <a:lnTo>
                  <a:pt x="23030" y="2261798"/>
                </a:lnTo>
                <a:lnTo>
                  <a:pt x="82881" y="2230861"/>
                </a:lnTo>
                <a:lnTo>
                  <a:pt x="144618" y="2199514"/>
                </a:lnTo>
                <a:lnTo>
                  <a:pt x="146411" y="2268674"/>
                </a:lnTo>
                <a:cubicBezTo>
                  <a:pt x="148038" y="2331461"/>
                  <a:pt x="150280" y="2394214"/>
                  <a:pt x="154976" y="2456831"/>
                </a:cubicBezTo>
                <a:cubicBezTo>
                  <a:pt x="159054" y="2511208"/>
                  <a:pt x="172905" y="2564407"/>
                  <a:pt x="181870" y="2618195"/>
                </a:cubicBezTo>
                <a:lnTo>
                  <a:pt x="195317" y="2698878"/>
                </a:lnTo>
                <a:cubicBezTo>
                  <a:pt x="186352" y="2757148"/>
                  <a:pt x="182722" y="2816493"/>
                  <a:pt x="168423" y="2873689"/>
                </a:cubicBezTo>
                <a:cubicBezTo>
                  <a:pt x="164503" y="2889368"/>
                  <a:pt x="149378" y="2899903"/>
                  <a:pt x="141529" y="2914031"/>
                </a:cubicBezTo>
                <a:cubicBezTo>
                  <a:pt x="126927" y="2940316"/>
                  <a:pt x="111982" y="2966649"/>
                  <a:pt x="101188" y="2994713"/>
                </a:cubicBezTo>
                <a:cubicBezTo>
                  <a:pt x="95331" y="3009942"/>
                  <a:pt x="91007" y="3025677"/>
                  <a:pt x="86947" y="3041503"/>
                </a:cubicBezTo>
                <a:lnTo>
                  <a:pt x="81705" y="3061115"/>
                </a:lnTo>
                <a:lnTo>
                  <a:pt x="82625" y="3065554"/>
                </a:lnTo>
                <a:lnTo>
                  <a:pt x="128082" y="3088842"/>
                </a:lnTo>
                <a:lnTo>
                  <a:pt x="242463" y="3155565"/>
                </a:lnTo>
                <a:lnTo>
                  <a:pt x="222212" y="3169525"/>
                </a:lnTo>
                <a:cubicBezTo>
                  <a:pt x="194344" y="3190426"/>
                  <a:pt x="168869" y="3209416"/>
                  <a:pt x="145539" y="3227100"/>
                </a:cubicBezTo>
                <a:lnTo>
                  <a:pt x="133768" y="3236276"/>
                </a:lnTo>
                <a:lnTo>
                  <a:pt x="137601" y="3248866"/>
                </a:lnTo>
                <a:lnTo>
                  <a:pt x="181870" y="3250207"/>
                </a:lnTo>
                <a:lnTo>
                  <a:pt x="316341" y="3236760"/>
                </a:lnTo>
                <a:lnTo>
                  <a:pt x="336254" y="3234931"/>
                </a:lnTo>
                <a:lnTo>
                  <a:pt x="356388" y="3260523"/>
                </a:lnTo>
                <a:cubicBezTo>
                  <a:pt x="362398" y="3269835"/>
                  <a:pt x="367216" y="3279728"/>
                  <a:pt x="370129" y="3290548"/>
                </a:cubicBezTo>
                <a:cubicBezTo>
                  <a:pt x="379143" y="3324030"/>
                  <a:pt x="384419" y="3353601"/>
                  <a:pt x="387225" y="3379527"/>
                </a:cubicBezTo>
                <a:lnTo>
                  <a:pt x="388995" y="3431726"/>
                </a:lnTo>
                <a:lnTo>
                  <a:pt x="276000" y="3478807"/>
                </a:lnTo>
                <a:lnTo>
                  <a:pt x="241344" y="3494980"/>
                </a:lnTo>
                <a:lnTo>
                  <a:pt x="269796" y="3548718"/>
                </a:lnTo>
                <a:lnTo>
                  <a:pt x="221417" y="3460105"/>
                </a:lnTo>
                <a:cubicBezTo>
                  <a:pt x="-42338" y="2915033"/>
                  <a:pt x="-82241" y="2224317"/>
                  <a:pt x="165671" y="1560540"/>
                </a:cubicBezTo>
                <a:cubicBezTo>
                  <a:pt x="386037" y="970516"/>
                  <a:pt x="792089" y="513491"/>
                  <a:pt x="1270443" y="251553"/>
                </a:cubicBezTo>
                <a:lnTo>
                  <a:pt x="1274112" y="249765"/>
                </a:lnTo>
                <a:lnTo>
                  <a:pt x="1365068" y="247271"/>
                </a:lnTo>
                <a:close/>
                <a:moveTo>
                  <a:pt x="1419605" y="176336"/>
                </a:moveTo>
                <a:lnTo>
                  <a:pt x="1423529" y="176951"/>
                </a:lnTo>
                <a:lnTo>
                  <a:pt x="1274112" y="249765"/>
                </a:lnTo>
                <a:lnTo>
                  <a:pt x="1273707" y="249776"/>
                </a:lnTo>
                <a:close/>
                <a:moveTo>
                  <a:pt x="1509048" y="141738"/>
                </a:moveTo>
                <a:lnTo>
                  <a:pt x="1551942" y="146955"/>
                </a:lnTo>
                <a:cubicBezTo>
                  <a:pt x="1576647" y="150027"/>
                  <a:pt x="1603953" y="153487"/>
                  <a:pt x="1634153" y="157384"/>
                </a:cubicBezTo>
                <a:cubicBezTo>
                  <a:pt x="1693810" y="165082"/>
                  <a:pt x="1721284" y="189463"/>
                  <a:pt x="1782070" y="211172"/>
                </a:cubicBezTo>
                <a:cubicBezTo>
                  <a:pt x="1812801" y="222147"/>
                  <a:pt x="1847552" y="222440"/>
                  <a:pt x="1876200" y="238066"/>
                </a:cubicBezTo>
                <a:lnTo>
                  <a:pt x="1879248" y="239941"/>
                </a:lnTo>
                <a:lnTo>
                  <a:pt x="1749637" y="241789"/>
                </a:lnTo>
                <a:lnTo>
                  <a:pt x="1747476" y="240244"/>
                </a:lnTo>
                <a:cubicBezTo>
                  <a:pt x="1706792" y="223631"/>
                  <a:pt x="1652016" y="228099"/>
                  <a:pt x="1620706" y="224619"/>
                </a:cubicBezTo>
                <a:cubicBezTo>
                  <a:pt x="1545052" y="203004"/>
                  <a:pt x="1512190" y="191739"/>
                  <a:pt x="1451391" y="181320"/>
                </a:cubicBezTo>
                <a:lnTo>
                  <a:pt x="1423529" y="176951"/>
                </a:lnTo>
                <a:lnTo>
                  <a:pt x="1452994" y="162592"/>
                </a:lnTo>
                <a:close/>
                <a:moveTo>
                  <a:pt x="1962885" y="77075"/>
                </a:moveTo>
                <a:lnTo>
                  <a:pt x="1982152" y="81855"/>
                </a:lnTo>
                <a:lnTo>
                  <a:pt x="1981842" y="82514"/>
                </a:lnTo>
                <a:lnTo>
                  <a:pt x="1979638" y="89125"/>
                </a:lnTo>
                <a:lnTo>
                  <a:pt x="1978863" y="88428"/>
                </a:lnTo>
                <a:close/>
                <a:moveTo>
                  <a:pt x="1818883" y="39194"/>
                </a:moveTo>
                <a:lnTo>
                  <a:pt x="1831632" y="42837"/>
                </a:lnTo>
                <a:lnTo>
                  <a:pt x="1640994" y="92649"/>
                </a:lnTo>
                <a:lnTo>
                  <a:pt x="1509048" y="141738"/>
                </a:lnTo>
                <a:lnTo>
                  <a:pt x="1502145" y="140898"/>
                </a:lnTo>
                <a:lnTo>
                  <a:pt x="1633920" y="89942"/>
                </a:lnTo>
                <a:close/>
                <a:moveTo>
                  <a:pt x="1905438" y="31419"/>
                </a:moveTo>
                <a:lnTo>
                  <a:pt x="1909895" y="35189"/>
                </a:lnTo>
                <a:cubicBezTo>
                  <a:pt x="1919484" y="43253"/>
                  <a:pt x="1930583" y="52544"/>
                  <a:pt x="1943435" y="63254"/>
                </a:cubicBezTo>
                <a:lnTo>
                  <a:pt x="1962885" y="77075"/>
                </a:lnTo>
                <a:lnTo>
                  <a:pt x="1936553" y="70541"/>
                </a:lnTo>
                <a:cubicBezTo>
                  <a:pt x="1920727" y="67086"/>
                  <a:pt x="1908396" y="64668"/>
                  <a:pt x="1903094" y="63254"/>
                </a:cubicBezTo>
                <a:lnTo>
                  <a:pt x="1831632" y="42837"/>
                </a:lnTo>
                <a:lnTo>
                  <a:pt x="1833115" y="42449"/>
                </a:lnTo>
                <a:close/>
                <a:moveTo>
                  <a:pt x="2035712" y="12388"/>
                </a:moveTo>
                <a:lnTo>
                  <a:pt x="2019181" y="24037"/>
                </a:lnTo>
                <a:lnTo>
                  <a:pt x="2018260" y="25118"/>
                </a:lnTo>
                <a:lnTo>
                  <a:pt x="2016298" y="23976"/>
                </a:lnTo>
                <a:lnTo>
                  <a:pt x="2005933" y="16091"/>
                </a:lnTo>
                <a:lnTo>
                  <a:pt x="2028029" y="12722"/>
                </a:lnTo>
                <a:close/>
                <a:moveTo>
                  <a:pt x="1997409" y="9607"/>
                </a:moveTo>
                <a:lnTo>
                  <a:pt x="2005933" y="16091"/>
                </a:lnTo>
                <a:lnTo>
                  <a:pt x="1905438" y="31419"/>
                </a:lnTo>
                <a:lnTo>
                  <a:pt x="1898761" y="25771"/>
                </a:lnTo>
                <a:close/>
                <a:moveTo>
                  <a:pt x="2224406" y="4194"/>
                </a:moveTo>
                <a:lnTo>
                  <a:pt x="2292258" y="8820"/>
                </a:lnTo>
                <a:lnTo>
                  <a:pt x="2293059" y="36361"/>
                </a:lnTo>
                <a:cubicBezTo>
                  <a:pt x="2293059" y="49387"/>
                  <a:pt x="2292437" y="75766"/>
                  <a:pt x="2291180" y="109933"/>
                </a:cubicBezTo>
                <a:lnTo>
                  <a:pt x="2287934" y="178481"/>
                </a:lnTo>
                <a:lnTo>
                  <a:pt x="2368681" y="158127"/>
                </a:lnTo>
                <a:cubicBezTo>
                  <a:pt x="2465158" y="138613"/>
                  <a:pt x="2562386" y="128580"/>
                  <a:pt x="2659346" y="128636"/>
                </a:cubicBezTo>
                <a:lnTo>
                  <a:pt x="2714303" y="131564"/>
                </a:lnTo>
                <a:lnTo>
                  <a:pt x="2716317" y="122860"/>
                </a:lnTo>
                <a:cubicBezTo>
                  <a:pt x="2717731" y="119924"/>
                  <a:pt x="2719905" y="117811"/>
                  <a:pt x="2723364" y="117042"/>
                </a:cubicBezTo>
                <a:cubicBezTo>
                  <a:pt x="2758641" y="109202"/>
                  <a:pt x="2795082" y="126007"/>
                  <a:pt x="2830941" y="130489"/>
                </a:cubicBezTo>
                <a:lnTo>
                  <a:pt x="2836647" y="128250"/>
                </a:lnTo>
                <a:lnTo>
                  <a:pt x="2787418" y="106421"/>
                </a:lnTo>
                <a:lnTo>
                  <a:pt x="2809032" y="113084"/>
                </a:lnTo>
                <a:lnTo>
                  <a:pt x="2924390" y="164027"/>
                </a:lnTo>
                <a:lnTo>
                  <a:pt x="2840375" y="149331"/>
                </a:lnTo>
                <a:cubicBezTo>
                  <a:pt x="2049415" y="59936"/>
                  <a:pt x="1213247" y="638446"/>
                  <a:pt x="863295" y="1575433"/>
                </a:cubicBezTo>
                <a:cubicBezTo>
                  <a:pt x="513342" y="2512423"/>
                  <a:pt x="765560" y="3497427"/>
                  <a:pt x="1421467" y="3948418"/>
                </a:cubicBezTo>
                <a:lnTo>
                  <a:pt x="1552263" y="4027128"/>
                </a:lnTo>
                <a:lnTo>
                  <a:pt x="1529865" y="4017108"/>
                </a:lnTo>
                <a:lnTo>
                  <a:pt x="1525913" y="4014705"/>
                </a:lnTo>
                <a:lnTo>
                  <a:pt x="1526576" y="4016689"/>
                </a:lnTo>
                <a:lnTo>
                  <a:pt x="1541795" y="4052258"/>
                </a:lnTo>
                <a:lnTo>
                  <a:pt x="1541527" y="4052238"/>
                </a:lnTo>
                <a:lnTo>
                  <a:pt x="1482402" y="4048264"/>
                </a:lnTo>
                <a:lnTo>
                  <a:pt x="1486657" y="3990829"/>
                </a:lnTo>
                <a:lnTo>
                  <a:pt x="1387412" y="3930468"/>
                </a:lnTo>
                <a:lnTo>
                  <a:pt x="1268511" y="3836426"/>
                </a:lnTo>
                <a:lnTo>
                  <a:pt x="1229641" y="3833390"/>
                </a:lnTo>
                <a:cubicBezTo>
                  <a:pt x="1193416" y="3830561"/>
                  <a:pt x="1157557" y="3826079"/>
                  <a:pt x="1123164" y="3814984"/>
                </a:cubicBezTo>
                <a:cubicBezTo>
                  <a:pt x="1086904" y="3803287"/>
                  <a:pt x="1052502" y="3786695"/>
                  <a:pt x="1019153" y="3767875"/>
                </a:cubicBezTo>
                <a:lnTo>
                  <a:pt x="924735" y="3709435"/>
                </a:lnTo>
                <a:lnTo>
                  <a:pt x="948353" y="3613278"/>
                </a:lnTo>
                <a:cubicBezTo>
                  <a:pt x="956651" y="3581010"/>
                  <a:pt x="967856" y="3549634"/>
                  <a:pt x="979789" y="3518480"/>
                </a:cubicBezTo>
                <a:lnTo>
                  <a:pt x="983677" y="3508331"/>
                </a:lnTo>
                <a:lnTo>
                  <a:pt x="991534" y="3508533"/>
                </a:lnTo>
                <a:lnTo>
                  <a:pt x="986598" y="3500705"/>
                </a:lnTo>
                <a:lnTo>
                  <a:pt x="983677" y="3508331"/>
                </a:lnTo>
                <a:lnTo>
                  <a:pt x="881117" y="3505701"/>
                </a:lnTo>
                <a:cubicBezTo>
                  <a:pt x="852778" y="3504974"/>
                  <a:pt x="825216" y="3492574"/>
                  <a:pt x="800435" y="3478807"/>
                </a:cubicBezTo>
                <a:lnTo>
                  <a:pt x="790769" y="3470395"/>
                </a:lnTo>
                <a:lnTo>
                  <a:pt x="799347" y="3442653"/>
                </a:lnTo>
                <a:cubicBezTo>
                  <a:pt x="803496" y="3429615"/>
                  <a:pt x="808307" y="3414852"/>
                  <a:pt x="813882" y="3398125"/>
                </a:cubicBezTo>
                <a:cubicBezTo>
                  <a:pt x="829427" y="3351490"/>
                  <a:pt x="841776" y="3315066"/>
                  <a:pt x="851542" y="3286824"/>
                </a:cubicBezTo>
                <a:lnTo>
                  <a:pt x="860508" y="3261249"/>
                </a:lnTo>
                <a:lnTo>
                  <a:pt x="819223" y="3152570"/>
                </a:lnTo>
                <a:lnTo>
                  <a:pt x="797040" y="3156097"/>
                </a:lnTo>
                <a:cubicBezTo>
                  <a:pt x="769271" y="3160182"/>
                  <a:pt x="739604" y="3164403"/>
                  <a:pt x="706306" y="3169525"/>
                </a:cubicBezTo>
                <a:cubicBezTo>
                  <a:pt x="681702" y="3178751"/>
                  <a:pt x="662192" y="3186234"/>
                  <a:pt x="646257" y="3192327"/>
                </a:cubicBezTo>
                <a:lnTo>
                  <a:pt x="629892" y="3198456"/>
                </a:lnTo>
                <a:lnTo>
                  <a:pt x="617939" y="3183596"/>
                </a:lnTo>
                <a:cubicBezTo>
                  <a:pt x="610895" y="3174839"/>
                  <a:pt x="604171" y="3165874"/>
                  <a:pt x="598729" y="3156078"/>
                </a:cubicBezTo>
                <a:cubicBezTo>
                  <a:pt x="587006" y="3134977"/>
                  <a:pt x="580310" y="3111444"/>
                  <a:pt x="571835" y="3088842"/>
                </a:cubicBezTo>
                <a:cubicBezTo>
                  <a:pt x="548781" y="3027364"/>
                  <a:pt x="565004" y="3061520"/>
                  <a:pt x="544941" y="2981266"/>
                </a:cubicBezTo>
                <a:cubicBezTo>
                  <a:pt x="537027" y="2949608"/>
                  <a:pt x="529761" y="2917594"/>
                  <a:pt x="518047" y="2887137"/>
                </a:cubicBezTo>
                <a:cubicBezTo>
                  <a:pt x="507253" y="2859072"/>
                  <a:pt x="487215" y="2834980"/>
                  <a:pt x="477706" y="2806454"/>
                </a:cubicBezTo>
                <a:cubicBezTo>
                  <a:pt x="469084" y="2780588"/>
                  <a:pt x="469972" y="2752432"/>
                  <a:pt x="464259" y="2725772"/>
                </a:cubicBezTo>
                <a:cubicBezTo>
                  <a:pt x="437504" y="2600917"/>
                  <a:pt x="443672" y="2645420"/>
                  <a:pt x="410470" y="2537513"/>
                </a:cubicBezTo>
                <a:cubicBezTo>
                  <a:pt x="400873" y="2506324"/>
                  <a:pt x="393895" y="2474341"/>
                  <a:pt x="383576" y="2443384"/>
                </a:cubicBezTo>
                <a:cubicBezTo>
                  <a:pt x="357204" y="2364268"/>
                  <a:pt x="352916" y="2377761"/>
                  <a:pt x="316341" y="2295466"/>
                </a:cubicBezTo>
                <a:cubicBezTo>
                  <a:pt x="310584" y="2282513"/>
                  <a:pt x="307376" y="2268572"/>
                  <a:pt x="302894" y="2255125"/>
                </a:cubicBezTo>
                <a:cubicBezTo>
                  <a:pt x="302894" y="2255125"/>
                  <a:pt x="259218" y="2209092"/>
                  <a:pt x="235659" y="2187889"/>
                </a:cubicBezTo>
                <a:lnTo>
                  <a:pt x="209637" y="2167071"/>
                </a:lnTo>
                <a:lnTo>
                  <a:pt x="214441" y="2164711"/>
                </a:lnTo>
                <a:cubicBezTo>
                  <a:pt x="218317" y="2162825"/>
                  <a:pt x="220959" y="2161563"/>
                  <a:pt x="222212" y="2160995"/>
                </a:cubicBezTo>
                <a:lnTo>
                  <a:pt x="234898" y="2155323"/>
                </a:lnTo>
                <a:lnTo>
                  <a:pt x="403307" y="2191404"/>
                </a:lnTo>
                <a:cubicBezTo>
                  <a:pt x="461923" y="2201985"/>
                  <a:pt x="518370" y="2209982"/>
                  <a:pt x="571835" y="2214784"/>
                </a:cubicBezTo>
                <a:lnTo>
                  <a:pt x="713038" y="2223522"/>
                </a:lnTo>
                <a:lnTo>
                  <a:pt x="716644" y="2174417"/>
                </a:lnTo>
                <a:lnTo>
                  <a:pt x="725721" y="2116358"/>
                </a:lnTo>
                <a:lnTo>
                  <a:pt x="652517" y="2107207"/>
                </a:lnTo>
                <a:cubicBezTo>
                  <a:pt x="623194" y="2101342"/>
                  <a:pt x="550083" y="2079635"/>
                  <a:pt x="501768" y="2059263"/>
                </a:cubicBezTo>
                <a:lnTo>
                  <a:pt x="481145" y="2049795"/>
                </a:lnTo>
                <a:lnTo>
                  <a:pt x="498999" y="2042891"/>
                </a:lnTo>
                <a:cubicBezTo>
                  <a:pt x="642416" y="1990087"/>
                  <a:pt x="467169" y="2089325"/>
                  <a:pt x="706306" y="1945842"/>
                </a:cubicBezTo>
                <a:cubicBezTo>
                  <a:pt x="610470" y="1921883"/>
                  <a:pt x="630298" y="1928302"/>
                  <a:pt x="491153" y="1878607"/>
                </a:cubicBezTo>
                <a:cubicBezTo>
                  <a:pt x="455087" y="1865727"/>
                  <a:pt x="418731" y="1853480"/>
                  <a:pt x="382675" y="1840491"/>
                </a:cubicBezTo>
                <a:lnTo>
                  <a:pt x="368716" y="1834921"/>
                </a:lnTo>
                <a:lnTo>
                  <a:pt x="356682" y="1771031"/>
                </a:lnTo>
                <a:lnTo>
                  <a:pt x="352209" y="1756089"/>
                </a:lnTo>
                <a:lnTo>
                  <a:pt x="423917" y="1744137"/>
                </a:lnTo>
                <a:cubicBezTo>
                  <a:pt x="455714" y="1736799"/>
                  <a:pt x="486389" y="1725157"/>
                  <a:pt x="518047" y="1717242"/>
                </a:cubicBezTo>
                <a:cubicBezTo>
                  <a:pt x="540220" y="1711699"/>
                  <a:pt x="563355" y="1710244"/>
                  <a:pt x="585282" y="1703795"/>
                </a:cubicBezTo>
                <a:lnTo>
                  <a:pt x="608948" y="1694958"/>
                </a:lnTo>
                <a:lnTo>
                  <a:pt x="613532" y="1695850"/>
                </a:lnTo>
                <a:cubicBezTo>
                  <a:pt x="667048" y="1705983"/>
                  <a:pt x="642353" y="1699730"/>
                  <a:pt x="719753" y="1730689"/>
                </a:cubicBezTo>
                <a:lnTo>
                  <a:pt x="801855" y="1756616"/>
                </a:lnTo>
                <a:lnTo>
                  <a:pt x="841354" y="1636286"/>
                </a:lnTo>
                <a:lnTo>
                  <a:pt x="840776" y="1636560"/>
                </a:lnTo>
                <a:lnTo>
                  <a:pt x="746647" y="1650007"/>
                </a:lnTo>
                <a:cubicBezTo>
                  <a:pt x="718583" y="1654016"/>
                  <a:pt x="691840" y="1663464"/>
                  <a:pt x="665314" y="1673909"/>
                </a:cubicBezTo>
                <a:lnTo>
                  <a:pt x="608948" y="1694958"/>
                </a:lnTo>
                <a:lnTo>
                  <a:pt x="585282" y="1690348"/>
                </a:lnTo>
                <a:cubicBezTo>
                  <a:pt x="567353" y="1681383"/>
                  <a:pt x="545668" y="1677628"/>
                  <a:pt x="531494" y="1663454"/>
                </a:cubicBezTo>
                <a:cubicBezTo>
                  <a:pt x="507100" y="1639060"/>
                  <a:pt x="521265" y="1576336"/>
                  <a:pt x="531494" y="1555878"/>
                </a:cubicBezTo>
                <a:lnTo>
                  <a:pt x="548131" y="1536997"/>
                </a:lnTo>
                <a:lnTo>
                  <a:pt x="585282" y="1596219"/>
                </a:lnTo>
                <a:cubicBezTo>
                  <a:pt x="629708" y="1551793"/>
                  <a:pt x="616040" y="1560187"/>
                  <a:pt x="665964" y="1528984"/>
                </a:cubicBezTo>
                <a:cubicBezTo>
                  <a:pt x="688128" y="1515132"/>
                  <a:pt x="707287" y="1492052"/>
                  <a:pt x="733200" y="1488642"/>
                </a:cubicBezTo>
                <a:lnTo>
                  <a:pt x="902528" y="1475391"/>
                </a:lnTo>
                <a:lnTo>
                  <a:pt x="914653" y="1446119"/>
                </a:lnTo>
                <a:lnTo>
                  <a:pt x="909024" y="1434300"/>
                </a:lnTo>
                <a:cubicBezTo>
                  <a:pt x="900396" y="1416185"/>
                  <a:pt x="891432" y="1398256"/>
                  <a:pt x="881118" y="1381067"/>
                </a:cubicBezTo>
                <a:cubicBezTo>
                  <a:pt x="833484" y="1301676"/>
                  <a:pt x="849043" y="1338626"/>
                  <a:pt x="827329" y="1273490"/>
                </a:cubicBezTo>
                <a:lnTo>
                  <a:pt x="829455" y="1217324"/>
                </a:lnTo>
                <a:lnTo>
                  <a:pt x="844096" y="1199856"/>
                </a:lnTo>
                <a:cubicBezTo>
                  <a:pt x="846601" y="1196543"/>
                  <a:pt x="847828" y="1194523"/>
                  <a:pt x="846953" y="1194809"/>
                </a:cubicBezTo>
                <a:cubicBezTo>
                  <a:pt x="846078" y="1195096"/>
                  <a:pt x="843102" y="1197687"/>
                  <a:pt x="837200" y="1203595"/>
                </a:cubicBezTo>
                <a:lnTo>
                  <a:pt x="829680" y="1211394"/>
                </a:lnTo>
                <a:lnTo>
                  <a:pt x="830341" y="1193936"/>
                </a:lnTo>
                <a:lnTo>
                  <a:pt x="838912" y="1180815"/>
                </a:lnTo>
                <a:cubicBezTo>
                  <a:pt x="846788" y="1169104"/>
                  <a:pt x="856293" y="1155272"/>
                  <a:pt x="867670" y="1139019"/>
                </a:cubicBezTo>
                <a:lnTo>
                  <a:pt x="879143" y="1126912"/>
                </a:lnTo>
                <a:lnTo>
                  <a:pt x="894055" y="1130548"/>
                </a:lnTo>
                <a:cubicBezTo>
                  <a:pt x="916637" y="1135613"/>
                  <a:pt x="934906" y="1139019"/>
                  <a:pt x="934906" y="1139019"/>
                </a:cubicBezTo>
                <a:lnTo>
                  <a:pt x="1022873" y="1129245"/>
                </a:lnTo>
                <a:lnTo>
                  <a:pt x="1021232" y="1137384"/>
                </a:lnTo>
                <a:cubicBezTo>
                  <a:pt x="1009480" y="1195221"/>
                  <a:pt x="1020797" y="1137953"/>
                  <a:pt x="1008830" y="1235075"/>
                </a:cubicBezTo>
                <a:lnTo>
                  <a:pt x="1006231" y="1255228"/>
                </a:lnTo>
                <a:lnTo>
                  <a:pt x="1014397" y="1238890"/>
                </a:lnTo>
                <a:lnTo>
                  <a:pt x="1083782" y="1121657"/>
                </a:lnTo>
                <a:lnTo>
                  <a:pt x="1055929" y="1125572"/>
                </a:lnTo>
                <a:lnTo>
                  <a:pt x="1022873" y="1129245"/>
                </a:lnTo>
                <a:lnTo>
                  <a:pt x="1029035" y="1098678"/>
                </a:lnTo>
                <a:cubicBezTo>
                  <a:pt x="1024553" y="1076266"/>
                  <a:pt x="1020774" y="1053690"/>
                  <a:pt x="1016643" y="1031197"/>
                </a:cubicBezTo>
                <a:lnTo>
                  <a:pt x="1006659" y="985077"/>
                </a:lnTo>
                <a:lnTo>
                  <a:pt x="1007804" y="983550"/>
                </a:lnTo>
                <a:lnTo>
                  <a:pt x="1049657" y="988915"/>
                </a:lnTo>
                <a:cubicBezTo>
                  <a:pt x="1078942" y="992668"/>
                  <a:pt x="1108078" y="997150"/>
                  <a:pt x="1136612" y="1004548"/>
                </a:cubicBezTo>
                <a:lnTo>
                  <a:pt x="1138076" y="1005043"/>
                </a:lnTo>
                <a:lnTo>
                  <a:pt x="1140059" y="1012873"/>
                </a:lnTo>
                <a:lnTo>
                  <a:pt x="1143928" y="1029564"/>
                </a:lnTo>
                <a:lnTo>
                  <a:pt x="1156579" y="1011299"/>
                </a:lnTo>
                <a:lnTo>
                  <a:pt x="1138076" y="1005043"/>
                </a:lnTo>
                <a:lnTo>
                  <a:pt x="1130213" y="973991"/>
                </a:lnTo>
                <a:lnTo>
                  <a:pt x="1182822" y="973406"/>
                </a:lnTo>
                <a:lnTo>
                  <a:pt x="1204664" y="941870"/>
                </a:lnTo>
                <a:lnTo>
                  <a:pt x="1259997" y="873120"/>
                </a:lnTo>
                <a:lnTo>
                  <a:pt x="1263657" y="867675"/>
                </a:lnTo>
                <a:lnTo>
                  <a:pt x="1264239" y="867848"/>
                </a:lnTo>
                <a:lnTo>
                  <a:pt x="1312180" y="808282"/>
                </a:lnTo>
                <a:cubicBezTo>
                  <a:pt x="1349268" y="765487"/>
                  <a:pt x="1387561" y="724452"/>
                  <a:pt x="1426934" y="685252"/>
                </a:cubicBezTo>
                <a:lnTo>
                  <a:pt x="1500702" y="617090"/>
                </a:lnTo>
                <a:lnTo>
                  <a:pt x="1439091" y="617859"/>
                </a:lnTo>
                <a:lnTo>
                  <a:pt x="1440757" y="616730"/>
                </a:lnTo>
                <a:cubicBezTo>
                  <a:pt x="1479170" y="590240"/>
                  <a:pt x="1517054" y="563034"/>
                  <a:pt x="1553470" y="533901"/>
                </a:cubicBezTo>
                <a:cubicBezTo>
                  <a:pt x="1575882" y="515972"/>
                  <a:pt x="1597745" y="497334"/>
                  <a:pt x="1620706" y="480113"/>
                </a:cubicBezTo>
                <a:cubicBezTo>
                  <a:pt x="1651553" y="456978"/>
                  <a:pt x="1685214" y="437563"/>
                  <a:pt x="1714835" y="412878"/>
                </a:cubicBezTo>
                <a:lnTo>
                  <a:pt x="1735076" y="393358"/>
                </a:lnTo>
                <a:lnTo>
                  <a:pt x="1788923" y="396221"/>
                </a:lnTo>
                <a:lnTo>
                  <a:pt x="1806978" y="384090"/>
                </a:lnTo>
                <a:lnTo>
                  <a:pt x="1937674" y="310877"/>
                </a:lnTo>
                <a:lnTo>
                  <a:pt x="1930151" y="292254"/>
                </a:lnTo>
                <a:cubicBezTo>
                  <a:pt x="1924239" y="277739"/>
                  <a:pt x="1917266" y="265230"/>
                  <a:pt x="1897052" y="250892"/>
                </a:cubicBezTo>
                <a:lnTo>
                  <a:pt x="1879248" y="239941"/>
                </a:lnTo>
                <a:lnTo>
                  <a:pt x="1941722" y="239050"/>
                </a:lnTo>
                <a:lnTo>
                  <a:pt x="1929988" y="291855"/>
                </a:lnTo>
                <a:lnTo>
                  <a:pt x="1949652" y="304867"/>
                </a:lnTo>
                <a:lnTo>
                  <a:pt x="2051846" y="258436"/>
                </a:lnTo>
                <a:lnTo>
                  <a:pt x="2027968" y="246430"/>
                </a:lnTo>
                <a:cubicBezTo>
                  <a:pt x="2019450" y="242283"/>
                  <a:pt x="2012998" y="239230"/>
                  <a:pt x="2010671" y="238067"/>
                </a:cubicBezTo>
                <a:lnTo>
                  <a:pt x="1941722" y="239050"/>
                </a:lnTo>
                <a:lnTo>
                  <a:pt x="1956882" y="170831"/>
                </a:lnTo>
                <a:cubicBezTo>
                  <a:pt x="1961038" y="152823"/>
                  <a:pt x="1964485" y="134576"/>
                  <a:pt x="1970329" y="117043"/>
                </a:cubicBezTo>
                <a:lnTo>
                  <a:pt x="1979638" y="89125"/>
                </a:lnTo>
                <a:lnTo>
                  <a:pt x="2010670" y="117042"/>
                </a:lnTo>
                <a:cubicBezTo>
                  <a:pt x="2019807" y="129225"/>
                  <a:pt x="2068074" y="191508"/>
                  <a:pt x="2077906" y="211172"/>
                </a:cubicBezTo>
                <a:lnTo>
                  <a:pt x="2090161" y="241808"/>
                </a:lnTo>
                <a:lnTo>
                  <a:pt x="2100336" y="238224"/>
                </a:lnTo>
                <a:lnTo>
                  <a:pt x="2096396" y="202767"/>
                </a:lnTo>
                <a:cubicBezTo>
                  <a:pt x="2093594" y="177554"/>
                  <a:pt x="2089112" y="152901"/>
                  <a:pt x="2077906" y="130489"/>
                </a:cubicBezTo>
                <a:cubicBezTo>
                  <a:pt x="2067942" y="110561"/>
                  <a:pt x="2029540" y="95166"/>
                  <a:pt x="1990979" y="84046"/>
                </a:cubicBezTo>
                <a:lnTo>
                  <a:pt x="1982152" y="81855"/>
                </a:lnTo>
                <a:lnTo>
                  <a:pt x="1997224" y="49808"/>
                </a:lnTo>
                <a:lnTo>
                  <a:pt x="2018260" y="25118"/>
                </a:lnTo>
                <a:lnTo>
                  <a:pt x="2037564" y="36360"/>
                </a:lnTo>
                <a:cubicBezTo>
                  <a:pt x="2047464" y="44280"/>
                  <a:pt x="2055494" y="54289"/>
                  <a:pt x="2064459" y="63254"/>
                </a:cubicBezTo>
                <a:cubicBezTo>
                  <a:pt x="2091353" y="49807"/>
                  <a:pt x="2139600" y="52466"/>
                  <a:pt x="2145141" y="22913"/>
                </a:cubicBezTo>
                <a:lnTo>
                  <a:pt x="2146838" y="7562"/>
                </a:lnTo>
                <a:close/>
                <a:moveTo>
                  <a:pt x="2290054" y="2246"/>
                </a:moveTo>
                <a:lnTo>
                  <a:pt x="2396022" y="8712"/>
                </a:lnTo>
                <a:cubicBezTo>
                  <a:pt x="2523550" y="23952"/>
                  <a:pt x="2650175" y="54234"/>
                  <a:pt x="2774159" y="100541"/>
                </a:cubicBezTo>
                <a:lnTo>
                  <a:pt x="2787418" y="106421"/>
                </a:lnTo>
                <a:lnTo>
                  <a:pt x="2616236" y="53647"/>
                </a:lnTo>
                <a:cubicBezTo>
                  <a:pt x="2551477" y="37773"/>
                  <a:pt x="2486297" y="25795"/>
                  <a:pt x="2420918" y="17593"/>
                </a:cubicBezTo>
                <a:lnTo>
                  <a:pt x="2292258" y="8820"/>
                </a:lnTo>
                <a:lnTo>
                  <a:pt x="2292183" y="6257"/>
                </a:lnTo>
                <a:close/>
                <a:moveTo>
                  <a:pt x="2147674" y="0"/>
                </a:moveTo>
                <a:lnTo>
                  <a:pt x="2146838" y="7562"/>
                </a:lnTo>
                <a:lnTo>
                  <a:pt x="2035712" y="12388"/>
                </a:lnTo>
                <a:lnTo>
                  <a:pt x="2045645" y="538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89000"/>
                </a:schemeClr>
              </a:gs>
              <a:gs pos="23000">
                <a:srgbClr val="FFFF00"/>
              </a:gs>
              <a:gs pos="69000">
                <a:srgbClr val="D60093"/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6600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16"/>
          <p:cNvSpPr/>
          <p:nvPr/>
        </p:nvSpPr>
        <p:spPr>
          <a:xfrm rot="14799148" flipH="1">
            <a:off x="6821653" y="2019009"/>
            <a:ext cx="1471585" cy="3330886"/>
          </a:xfrm>
          <a:custGeom>
            <a:avLst/>
            <a:gdLst>
              <a:gd name="connsiteX0" fmla="*/ 2193748 w 3412241"/>
              <a:gd name="connsiteY0" fmla="*/ 4166679 h 4495430"/>
              <a:gd name="connsiteX1" fmla="*/ 2201230 w 3412241"/>
              <a:gd name="connsiteY1" fmla="*/ 4171722 h 4495430"/>
              <a:gd name="connsiteX2" fmla="*/ 2239624 w 3412241"/>
              <a:gd name="connsiteY2" fmla="*/ 4192726 h 4495430"/>
              <a:gd name="connsiteX3" fmla="*/ 2135640 w 3412241"/>
              <a:gd name="connsiteY3" fmla="*/ 4193847 h 4495430"/>
              <a:gd name="connsiteX4" fmla="*/ 2117907 w 3412241"/>
              <a:gd name="connsiteY4" fmla="*/ 4191465 h 4495430"/>
              <a:gd name="connsiteX5" fmla="*/ 2105540 w 3412241"/>
              <a:gd name="connsiteY5" fmla="*/ 4168403 h 4495430"/>
              <a:gd name="connsiteX6" fmla="*/ 2537354 w 3412241"/>
              <a:gd name="connsiteY6" fmla="*/ 4162527 h 4495430"/>
              <a:gd name="connsiteX7" fmla="*/ 2592421 w 3412241"/>
              <a:gd name="connsiteY7" fmla="*/ 4228248 h 4495430"/>
              <a:gd name="connsiteX8" fmla="*/ 2552310 w 3412241"/>
              <a:gd name="connsiteY8" fmla="*/ 4214843 h 4495430"/>
              <a:gd name="connsiteX9" fmla="*/ 2492609 w 3412241"/>
              <a:gd name="connsiteY9" fmla="*/ 4196029 h 4495430"/>
              <a:gd name="connsiteX10" fmla="*/ 2479819 w 3412241"/>
              <a:gd name="connsiteY10" fmla="*/ 4171141 h 4495430"/>
              <a:gd name="connsiteX11" fmla="*/ 2461983 w 3412241"/>
              <a:gd name="connsiteY11" fmla="*/ 4136432 h 4495430"/>
              <a:gd name="connsiteX12" fmla="*/ 2479819 w 3412241"/>
              <a:gd name="connsiteY12" fmla="*/ 4171141 h 4495430"/>
              <a:gd name="connsiteX13" fmla="*/ 2430298 w 3412241"/>
              <a:gd name="connsiteY13" fmla="*/ 4178555 h 4495430"/>
              <a:gd name="connsiteX14" fmla="*/ 2424811 w 3412241"/>
              <a:gd name="connsiteY14" fmla="*/ 4177035 h 4495430"/>
              <a:gd name="connsiteX15" fmla="*/ 2357904 w 3412241"/>
              <a:gd name="connsiteY15" fmla="*/ 4161612 h 4495430"/>
              <a:gd name="connsiteX16" fmla="*/ 2333966 w 3412241"/>
              <a:gd name="connsiteY16" fmla="*/ 4157044 h 4495430"/>
              <a:gd name="connsiteX17" fmla="*/ 1844453 w 3412241"/>
              <a:gd name="connsiteY17" fmla="*/ 4132304 h 4495430"/>
              <a:gd name="connsiteX18" fmla="*/ 1860834 w 3412241"/>
              <a:gd name="connsiteY18" fmla="*/ 4137023 h 4495430"/>
              <a:gd name="connsiteX19" fmla="*/ 1861271 w 3412241"/>
              <a:gd name="connsiteY19" fmla="*/ 4146362 h 4495430"/>
              <a:gd name="connsiteX20" fmla="*/ 1836371 w 3412241"/>
              <a:gd name="connsiteY20" fmla="*/ 4139135 h 4495430"/>
              <a:gd name="connsiteX21" fmla="*/ 1541795 w 3412241"/>
              <a:gd name="connsiteY21" fmla="*/ 4052258 h 4495430"/>
              <a:gd name="connsiteX22" fmla="*/ 1594230 w 3412241"/>
              <a:gd name="connsiteY22" fmla="*/ 4056121 h 4495430"/>
              <a:gd name="connsiteX23" fmla="*/ 1615907 w 3412241"/>
              <a:gd name="connsiteY23" fmla="*/ 4057956 h 4495430"/>
              <a:gd name="connsiteX24" fmla="*/ 1726707 w 3412241"/>
              <a:gd name="connsiteY24" fmla="*/ 4107308 h 4495430"/>
              <a:gd name="connsiteX25" fmla="*/ 1836371 w 3412241"/>
              <a:gd name="connsiteY25" fmla="*/ 4139135 h 4495430"/>
              <a:gd name="connsiteX26" fmla="*/ 1820399 w 3412241"/>
              <a:gd name="connsiteY26" fmla="*/ 4152633 h 4495430"/>
              <a:gd name="connsiteX27" fmla="*/ 1712378 w 3412241"/>
              <a:gd name="connsiteY27" fmla="*/ 4247890 h 4495430"/>
              <a:gd name="connsiteX28" fmla="*/ 1674129 w 3412241"/>
              <a:gd name="connsiteY28" fmla="*/ 4287861 h 4495430"/>
              <a:gd name="connsiteX29" fmla="*/ 1673622 w 3412241"/>
              <a:gd name="connsiteY29" fmla="*/ 4287127 h 4495430"/>
              <a:gd name="connsiteX30" fmla="*/ 1564238 w 3412241"/>
              <a:gd name="connsiteY30" fmla="*/ 4104714 h 4495430"/>
              <a:gd name="connsiteX31" fmla="*/ 2751598 w 3412241"/>
              <a:gd name="connsiteY31" fmla="*/ 4043848 h 4495430"/>
              <a:gd name="connsiteX32" fmla="*/ 2798468 w 3412241"/>
              <a:gd name="connsiteY32" fmla="*/ 4052700 h 4495430"/>
              <a:gd name="connsiteX33" fmla="*/ 2843660 w 3412241"/>
              <a:gd name="connsiteY33" fmla="*/ 4063847 h 4495430"/>
              <a:gd name="connsiteX34" fmla="*/ 2753536 w 3412241"/>
              <a:gd name="connsiteY34" fmla="*/ 4102244 h 4495430"/>
              <a:gd name="connsiteX35" fmla="*/ 2549776 w 3412241"/>
              <a:gd name="connsiteY35" fmla="*/ 4160667 h 4495430"/>
              <a:gd name="connsiteX36" fmla="*/ 2537354 w 3412241"/>
              <a:gd name="connsiteY36" fmla="*/ 4162527 h 4495430"/>
              <a:gd name="connsiteX37" fmla="*/ 2518554 w 3412241"/>
              <a:gd name="connsiteY37" fmla="*/ 4140090 h 4495430"/>
              <a:gd name="connsiteX38" fmla="*/ 2507920 w 3412241"/>
              <a:gd name="connsiteY38" fmla="*/ 4126161 h 4495430"/>
              <a:gd name="connsiteX39" fmla="*/ 2686690 w 3412241"/>
              <a:gd name="connsiteY39" fmla="*/ 4072497 h 4495430"/>
              <a:gd name="connsiteX40" fmla="*/ 1552263 w 3412241"/>
              <a:gd name="connsiteY40" fmla="*/ 4027128 h 4495430"/>
              <a:gd name="connsiteX41" fmla="*/ 1622406 w 3412241"/>
              <a:gd name="connsiteY41" fmla="*/ 4058506 h 4495430"/>
              <a:gd name="connsiteX42" fmla="*/ 1615907 w 3412241"/>
              <a:gd name="connsiteY42" fmla="*/ 4057956 h 4495430"/>
              <a:gd name="connsiteX43" fmla="*/ 1568125 w 3412241"/>
              <a:gd name="connsiteY43" fmla="*/ 4036673 h 4495430"/>
              <a:gd name="connsiteX44" fmla="*/ 574156 w 3412241"/>
              <a:gd name="connsiteY44" fmla="*/ 3966088 h 4495430"/>
              <a:gd name="connsiteX45" fmla="*/ 631237 w 3412241"/>
              <a:gd name="connsiteY45" fmla="*/ 4020155 h 4495430"/>
              <a:gd name="connsiteX46" fmla="*/ 626475 w 3412241"/>
              <a:gd name="connsiteY46" fmla="*/ 4019289 h 4495430"/>
              <a:gd name="connsiteX47" fmla="*/ 573179 w 3412241"/>
              <a:gd name="connsiteY47" fmla="*/ 3967853 h 4495430"/>
              <a:gd name="connsiteX48" fmla="*/ 448038 w 3412241"/>
              <a:gd name="connsiteY48" fmla="*/ 3821569 h 4495430"/>
              <a:gd name="connsiteX49" fmla="*/ 471466 w 3412241"/>
              <a:gd name="connsiteY49" fmla="*/ 3825675 h 4495430"/>
              <a:gd name="connsiteX50" fmla="*/ 531494 w 3412241"/>
              <a:gd name="connsiteY50" fmla="*/ 3841878 h 4495430"/>
              <a:gd name="connsiteX51" fmla="*/ 623380 w 3412241"/>
              <a:gd name="connsiteY51" fmla="*/ 3869139 h 4495430"/>
              <a:gd name="connsiteX52" fmla="*/ 612176 w 3412241"/>
              <a:gd name="connsiteY52" fmla="*/ 3895666 h 4495430"/>
              <a:gd name="connsiteX53" fmla="*/ 585480 w 3412241"/>
              <a:gd name="connsiteY53" fmla="*/ 3945623 h 4495430"/>
              <a:gd name="connsiteX54" fmla="*/ 574156 w 3412241"/>
              <a:gd name="connsiteY54" fmla="*/ 3966088 h 4495430"/>
              <a:gd name="connsiteX55" fmla="*/ 557420 w 3412241"/>
              <a:gd name="connsiteY55" fmla="*/ 3950236 h 4495430"/>
              <a:gd name="connsiteX56" fmla="*/ 3206454 w 3412241"/>
              <a:gd name="connsiteY56" fmla="*/ 3772948 h 4495430"/>
              <a:gd name="connsiteX57" fmla="*/ 3224334 w 3412241"/>
              <a:gd name="connsiteY57" fmla="*/ 3791270 h 4495430"/>
              <a:gd name="connsiteX58" fmla="*/ 3033084 w 3412241"/>
              <a:gd name="connsiteY58" fmla="*/ 3971310 h 4495430"/>
              <a:gd name="connsiteX59" fmla="*/ 2952286 w 3412241"/>
              <a:gd name="connsiteY59" fmla="*/ 4017566 h 4495430"/>
              <a:gd name="connsiteX60" fmla="*/ 2933088 w 3412241"/>
              <a:gd name="connsiteY60" fmla="*/ 4025745 h 4495430"/>
              <a:gd name="connsiteX61" fmla="*/ 2983420 w 3412241"/>
              <a:gd name="connsiteY61" fmla="*/ 3950628 h 4495430"/>
              <a:gd name="connsiteX62" fmla="*/ 3008554 w 3412241"/>
              <a:gd name="connsiteY62" fmla="*/ 3911616 h 4495430"/>
              <a:gd name="connsiteX63" fmla="*/ 3069465 w 3412241"/>
              <a:gd name="connsiteY63" fmla="*/ 3875714 h 4495430"/>
              <a:gd name="connsiteX64" fmla="*/ 3412241 w 3412241"/>
              <a:gd name="connsiteY64" fmla="*/ 3693140 h 4495430"/>
              <a:gd name="connsiteX65" fmla="*/ 3309885 w 3412241"/>
              <a:gd name="connsiteY65" fmla="*/ 3816933 h 4495430"/>
              <a:gd name="connsiteX66" fmla="*/ 1212999 w 3412241"/>
              <a:gd name="connsiteY66" fmla="*/ 4386418 h 4495430"/>
              <a:gd name="connsiteX67" fmla="*/ 700128 w 3412241"/>
              <a:gd name="connsiteY67" fmla="*/ 4085407 h 4495430"/>
              <a:gd name="connsiteX68" fmla="*/ 631237 w 3412241"/>
              <a:gd name="connsiteY68" fmla="*/ 4020155 h 4495430"/>
              <a:gd name="connsiteX69" fmla="*/ 760094 w 3412241"/>
              <a:gd name="connsiteY69" fmla="*/ 4043584 h 4495430"/>
              <a:gd name="connsiteX70" fmla="*/ 816854 w 3412241"/>
              <a:gd name="connsiteY70" fmla="*/ 4051286 h 4495430"/>
              <a:gd name="connsiteX71" fmla="*/ 880781 w 3412241"/>
              <a:gd name="connsiteY71" fmla="*/ 4058408 h 4495430"/>
              <a:gd name="connsiteX72" fmla="*/ 867670 w 3412241"/>
              <a:gd name="connsiteY72" fmla="*/ 4151160 h 4495430"/>
              <a:gd name="connsiteX73" fmla="*/ 856339 w 3412241"/>
              <a:gd name="connsiteY73" fmla="*/ 4202750 h 4495430"/>
              <a:gd name="connsiteX74" fmla="*/ 896998 w 3412241"/>
              <a:gd name="connsiteY74" fmla="*/ 4226947 h 4495430"/>
              <a:gd name="connsiteX75" fmla="*/ 908012 w 3412241"/>
              <a:gd name="connsiteY75" fmla="*/ 4231842 h 4495430"/>
              <a:gd name="connsiteX76" fmla="*/ 1123164 w 3412241"/>
              <a:gd name="connsiteY76" fmla="*/ 4299078 h 4495430"/>
              <a:gd name="connsiteX77" fmla="*/ 1230741 w 3412241"/>
              <a:gd name="connsiteY77" fmla="*/ 4352866 h 4495430"/>
              <a:gd name="connsiteX78" fmla="*/ 1275101 w 3412241"/>
              <a:gd name="connsiteY78" fmla="*/ 4372954 h 4495430"/>
              <a:gd name="connsiteX79" fmla="*/ 1270325 w 3412241"/>
              <a:gd name="connsiteY79" fmla="*/ 4397606 h 4495430"/>
              <a:gd name="connsiteX80" fmla="*/ 1313361 w 3412241"/>
              <a:gd name="connsiteY80" fmla="*/ 4411619 h 4495430"/>
              <a:gd name="connsiteX81" fmla="*/ 1422524 w 3412241"/>
              <a:gd name="connsiteY81" fmla="*/ 4437126 h 4495430"/>
              <a:gd name="connsiteX82" fmla="*/ 1337680 w 3412241"/>
              <a:gd name="connsiteY82" fmla="*/ 4401293 h 4495430"/>
              <a:gd name="connsiteX83" fmla="*/ 1275101 w 3412241"/>
              <a:gd name="connsiteY83" fmla="*/ 4372954 h 4495430"/>
              <a:gd name="connsiteX84" fmla="*/ 1278873 w 3412241"/>
              <a:gd name="connsiteY84" fmla="*/ 4353490 h 4495430"/>
              <a:gd name="connsiteX85" fmla="*/ 1244188 w 3412241"/>
              <a:gd name="connsiteY85" fmla="*/ 4191501 h 4495430"/>
              <a:gd name="connsiteX86" fmla="*/ 1163506 w 3412241"/>
              <a:gd name="connsiteY86" fmla="*/ 4137713 h 4495430"/>
              <a:gd name="connsiteX87" fmla="*/ 1002141 w 3412241"/>
              <a:gd name="connsiteY87" fmla="*/ 4070478 h 4495430"/>
              <a:gd name="connsiteX88" fmla="*/ 882309 w 3412241"/>
              <a:gd name="connsiteY88" fmla="*/ 4058578 h 4495430"/>
              <a:gd name="connsiteX89" fmla="*/ 880781 w 3412241"/>
              <a:gd name="connsiteY89" fmla="*/ 4058408 h 4495430"/>
              <a:gd name="connsiteX90" fmla="*/ 881714 w 3412241"/>
              <a:gd name="connsiteY90" fmla="*/ 4051810 h 4495430"/>
              <a:gd name="connsiteX91" fmla="*/ 889150 w 3412241"/>
              <a:gd name="connsiteY91" fmla="*/ 3981025 h 4495430"/>
              <a:gd name="connsiteX92" fmla="*/ 891629 w 3412241"/>
              <a:gd name="connsiteY92" fmla="*/ 3944952 h 4495430"/>
              <a:gd name="connsiteX93" fmla="*/ 908012 w 3412241"/>
              <a:gd name="connsiteY93" fmla="*/ 3949454 h 4495430"/>
              <a:gd name="connsiteX94" fmla="*/ 1452544 w 3412241"/>
              <a:gd name="connsiteY94" fmla="*/ 4046258 h 4495430"/>
              <a:gd name="connsiteX95" fmla="*/ 1482402 w 3412241"/>
              <a:gd name="connsiteY95" fmla="*/ 4048264 h 4495430"/>
              <a:gd name="connsiteX96" fmla="*/ 1472788 w 3412241"/>
              <a:gd name="connsiteY96" fmla="*/ 4178054 h 4495430"/>
              <a:gd name="connsiteX97" fmla="*/ 1459341 w 3412241"/>
              <a:gd name="connsiteY97" fmla="*/ 4258737 h 4495430"/>
              <a:gd name="connsiteX98" fmla="*/ 1432447 w 3412241"/>
              <a:gd name="connsiteY98" fmla="*/ 4420101 h 4495430"/>
              <a:gd name="connsiteX99" fmla="*/ 1433570 w 3412241"/>
              <a:gd name="connsiteY99" fmla="*/ 4439706 h 4495430"/>
              <a:gd name="connsiteX100" fmla="*/ 1448035 w 3412241"/>
              <a:gd name="connsiteY100" fmla="*/ 4443086 h 4495430"/>
              <a:gd name="connsiteX101" fmla="*/ 1549573 w 3412241"/>
              <a:gd name="connsiteY101" fmla="*/ 4453663 h 4495430"/>
              <a:gd name="connsiteX102" fmla="*/ 1558778 w 3412241"/>
              <a:gd name="connsiteY102" fmla="*/ 4438364 h 4495430"/>
              <a:gd name="connsiteX103" fmla="*/ 1607259 w 3412241"/>
              <a:gd name="connsiteY103" fmla="*/ 4366313 h 4495430"/>
              <a:gd name="connsiteX104" fmla="*/ 1662305 w 3412241"/>
              <a:gd name="connsiteY104" fmla="*/ 4300217 h 4495430"/>
              <a:gd name="connsiteX105" fmla="*/ 1674129 w 3412241"/>
              <a:gd name="connsiteY105" fmla="*/ 4287861 h 4495430"/>
              <a:gd name="connsiteX106" fmla="*/ 1728282 w 3412241"/>
              <a:gd name="connsiteY106" fmla="*/ 4366313 h 4495430"/>
              <a:gd name="connsiteX107" fmla="*/ 1755176 w 3412241"/>
              <a:gd name="connsiteY107" fmla="*/ 4399931 h 4495430"/>
              <a:gd name="connsiteX108" fmla="*/ 1741729 w 3412241"/>
              <a:gd name="connsiteY108" fmla="*/ 4433548 h 4495430"/>
              <a:gd name="connsiteX109" fmla="*/ 1710959 w 3412241"/>
              <a:gd name="connsiteY109" fmla="*/ 4470473 h 4495430"/>
              <a:gd name="connsiteX110" fmla="*/ 1720112 w 3412241"/>
              <a:gd name="connsiteY110" fmla="*/ 4471427 h 4495430"/>
              <a:gd name="connsiteX111" fmla="*/ 1814885 w 3412241"/>
              <a:gd name="connsiteY111" fmla="*/ 4465855 h 4495430"/>
              <a:gd name="connsiteX112" fmla="*/ 1802981 w 3412241"/>
              <a:gd name="connsiteY112" fmla="*/ 4453152 h 4495430"/>
              <a:gd name="connsiteX113" fmla="*/ 1782070 w 3412241"/>
              <a:gd name="connsiteY113" fmla="*/ 4433548 h 4495430"/>
              <a:gd name="connsiteX114" fmla="*/ 1755176 w 3412241"/>
              <a:gd name="connsiteY114" fmla="*/ 4399931 h 4495430"/>
              <a:gd name="connsiteX115" fmla="*/ 1768623 w 3412241"/>
              <a:gd name="connsiteY115" fmla="*/ 4366313 h 4495430"/>
              <a:gd name="connsiteX116" fmla="*/ 1862753 w 3412241"/>
              <a:gd name="connsiteY116" fmla="*/ 4178054 h 4495430"/>
              <a:gd name="connsiteX117" fmla="*/ 1861271 w 3412241"/>
              <a:gd name="connsiteY117" fmla="*/ 4146362 h 4495430"/>
              <a:gd name="connsiteX118" fmla="*/ 1929471 w 3412241"/>
              <a:gd name="connsiteY118" fmla="*/ 4166155 h 4495430"/>
              <a:gd name="connsiteX119" fmla="*/ 2117907 w 3412241"/>
              <a:gd name="connsiteY119" fmla="*/ 4191465 h 4495430"/>
              <a:gd name="connsiteX120" fmla="*/ 2124719 w 3412241"/>
              <a:gd name="connsiteY120" fmla="*/ 4204169 h 4495430"/>
              <a:gd name="connsiteX121" fmla="*/ 2158588 w 3412241"/>
              <a:gd name="connsiteY121" fmla="*/ 4272184 h 4495430"/>
              <a:gd name="connsiteX122" fmla="*/ 2172035 w 3412241"/>
              <a:gd name="connsiteY122" fmla="*/ 4352866 h 4495430"/>
              <a:gd name="connsiteX123" fmla="*/ 2185189 w 3412241"/>
              <a:gd name="connsiteY123" fmla="*/ 4392491 h 4495430"/>
              <a:gd name="connsiteX124" fmla="*/ 2191601 w 3412241"/>
              <a:gd name="connsiteY124" fmla="*/ 4412372 h 4495430"/>
              <a:gd name="connsiteX125" fmla="*/ 2262064 w 3412241"/>
              <a:gd name="connsiteY125" fmla="*/ 4397128 h 4495430"/>
              <a:gd name="connsiteX126" fmla="*/ 2478649 w 3412241"/>
              <a:gd name="connsiteY126" fmla="*/ 4315894 h 4495430"/>
              <a:gd name="connsiteX127" fmla="*/ 2464655 w 3412241"/>
              <a:gd name="connsiteY127" fmla="*/ 4309440 h 4495430"/>
              <a:gd name="connsiteX128" fmla="*/ 2360294 w 3412241"/>
              <a:gd name="connsiteY128" fmla="*/ 4258737 h 4495430"/>
              <a:gd name="connsiteX129" fmla="*/ 2239624 w 3412241"/>
              <a:gd name="connsiteY129" fmla="*/ 4192726 h 4495430"/>
              <a:gd name="connsiteX130" fmla="*/ 2343110 w 3412241"/>
              <a:gd name="connsiteY130" fmla="*/ 4191609 h 4495430"/>
              <a:gd name="connsiteX131" fmla="*/ 2430298 w 3412241"/>
              <a:gd name="connsiteY131" fmla="*/ 4178555 h 4495430"/>
              <a:gd name="connsiteX132" fmla="*/ 2487014 w 3412241"/>
              <a:gd name="connsiteY132" fmla="*/ 4194266 h 4495430"/>
              <a:gd name="connsiteX133" fmla="*/ 2492609 w 3412241"/>
              <a:gd name="connsiteY133" fmla="*/ 4196029 h 4495430"/>
              <a:gd name="connsiteX134" fmla="*/ 2540818 w 3412241"/>
              <a:gd name="connsiteY134" fmla="*/ 4289841 h 4495430"/>
              <a:gd name="connsiteX135" fmla="*/ 2611790 w 3412241"/>
              <a:gd name="connsiteY135" fmla="*/ 4251365 h 4495430"/>
              <a:gd name="connsiteX136" fmla="*/ 2592421 w 3412241"/>
              <a:gd name="connsiteY136" fmla="*/ 4228248 h 4495430"/>
              <a:gd name="connsiteX137" fmla="*/ 2628495 w 3412241"/>
              <a:gd name="connsiteY137" fmla="*/ 4240303 h 4495430"/>
              <a:gd name="connsiteX138" fmla="*/ 2630778 w 3412241"/>
              <a:gd name="connsiteY138" fmla="*/ 4241070 h 4495430"/>
              <a:gd name="connsiteX139" fmla="*/ 2776104 w 3412241"/>
              <a:gd name="connsiteY139" fmla="*/ 4162284 h 4495430"/>
              <a:gd name="connsiteX140" fmla="*/ 2894367 w 3412241"/>
              <a:gd name="connsiteY140" fmla="*/ 4076353 h 4495430"/>
              <a:gd name="connsiteX141" fmla="*/ 2843660 w 3412241"/>
              <a:gd name="connsiteY141" fmla="*/ 4063847 h 4495430"/>
              <a:gd name="connsiteX142" fmla="*/ 2933088 w 3412241"/>
              <a:gd name="connsiteY142" fmla="*/ 4025745 h 4495430"/>
              <a:gd name="connsiteX143" fmla="*/ 2917963 w 3412241"/>
              <a:gd name="connsiteY143" fmla="*/ 4048318 h 4495430"/>
              <a:gd name="connsiteX144" fmla="*/ 2903713 w 3412241"/>
              <a:gd name="connsiteY144" fmla="*/ 4069563 h 4495430"/>
              <a:gd name="connsiteX145" fmla="*/ 3013291 w 3412241"/>
              <a:gd name="connsiteY145" fmla="*/ 3989943 h 4495430"/>
              <a:gd name="connsiteX146" fmla="*/ 3033084 w 3412241"/>
              <a:gd name="connsiteY146" fmla="*/ 3971310 h 4495430"/>
              <a:gd name="connsiteX147" fmla="*/ 3143923 w 3412241"/>
              <a:gd name="connsiteY147" fmla="*/ 3907857 h 4495430"/>
              <a:gd name="connsiteX148" fmla="*/ 3326342 w 3412241"/>
              <a:gd name="connsiteY148" fmla="*/ 3774342 h 4495430"/>
              <a:gd name="connsiteX149" fmla="*/ 757028 w 3412241"/>
              <a:gd name="connsiteY149" fmla="*/ 3580682 h 4495430"/>
              <a:gd name="connsiteX150" fmla="*/ 798833 w 3412241"/>
              <a:gd name="connsiteY150" fmla="*/ 3618110 h 4495430"/>
              <a:gd name="connsiteX151" fmla="*/ 921459 w 3412241"/>
              <a:gd name="connsiteY151" fmla="*/ 3707407 h 4495430"/>
              <a:gd name="connsiteX152" fmla="*/ 924735 w 3412241"/>
              <a:gd name="connsiteY152" fmla="*/ 3709435 h 4495430"/>
              <a:gd name="connsiteX153" fmla="*/ 923059 w 3412241"/>
              <a:gd name="connsiteY153" fmla="*/ 3716258 h 4495430"/>
              <a:gd name="connsiteX154" fmla="*/ 892718 w 3412241"/>
              <a:gd name="connsiteY154" fmla="*/ 3929109 h 4495430"/>
              <a:gd name="connsiteX155" fmla="*/ 891629 w 3412241"/>
              <a:gd name="connsiteY155" fmla="*/ 3944952 h 4495430"/>
              <a:gd name="connsiteX156" fmla="*/ 719275 w 3412241"/>
              <a:gd name="connsiteY156" fmla="*/ 3897589 h 4495430"/>
              <a:gd name="connsiteX157" fmla="*/ 623380 w 3412241"/>
              <a:gd name="connsiteY157" fmla="*/ 3869139 h 4495430"/>
              <a:gd name="connsiteX158" fmla="*/ 657880 w 3412241"/>
              <a:gd name="connsiteY158" fmla="*/ 3787452 h 4495430"/>
              <a:gd name="connsiteX159" fmla="*/ 706306 w 3412241"/>
              <a:gd name="connsiteY159" fmla="*/ 3680513 h 4495430"/>
              <a:gd name="connsiteX160" fmla="*/ 739589 w 3412241"/>
              <a:gd name="connsiteY160" fmla="*/ 3614561 h 4495430"/>
              <a:gd name="connsiteX161" fmla="*/ 269796 w 3412241"/>
              <a:gd name="connsiteY161" fmla="*/ 3548718 h 4495430"/>
              <a:gd name="connsiteX162" fmla="*/ 317538 w 3412241"/>
              <a:gd name="connsiteY162" fmla="*/ 3636164 h 4495430"/>
              <a:gd name="connsiteX163" fmla="*/ 429715 w 3412241"/>
              <a:gd name="connsiteY163" fmla="*/ 3800015 h 4495430"/>
              <a:gd name="connsiteX164" fmla="*/ 448038 w 3412241"/>
              <a:gd name="connsiteY164" fmla="*/ 3821569 h 4495430"/>
              <a:gd name="connsiteX165" fmla="*/ 445382 w 3412241"/>
              <a:gd name="connsiteY165" fmla="*/ 3821103 h 4495430"/>
              <a:gd name="connsiteX166" fmla="*/ 420357 w 3412241"/>
              <a:gd name="connsiteY166" fmla="*/ 3790997 h 4495430"/>
              <a:gd name="connsiteX167" fmla="*/ 312201 w 3412241"/>
              <a:gd name="connsiteY167" fmla="*/ 3628808 h 4495430"/>
              <a:gd name="connsiteX168" fmla="*/ 489718 w 3412241"/>
              <a:gd name="connsiteY168" fmla="*/ 3392984 h 4495430"/>
              <a:gd name="connsiteX169" fmla="*/ 504600 w 3412241"/>
              <a:gd name="connsiteY169" fmla="*/ 3398125 h 4495430"/>
              <a:gd name="connsiteX170" fmla="*/ 518047 w 3412241"/>
              <a:gd name="connsiteY170" fmla="*/ 3478807 h 4495430"/>
              <a:gd name="connsiteX171" fmla="*/ 389500 w 3412241"/>
              <a:gd name="connsiteY171" fmla="*/ 3446630 h 4495430"/>
              <a:gd name="connsiteX172" fmla="*/ 388995 w 3412241"/>
              <a:gd name="connsiteY172" fmla="*/ 3431726 h 4495430"/>
              <a:gd name="connsiteX173" fmla="*/ 437364 w 3412241"/>
              <a:gd name="connsiteY173" fmla="*/ 3411572 h 4495430"/>
              <a:gd name="connsiteX174" fmla="*/ 489718 w 3412241"/>
              <a:gd name="connsiteY174" fmla="*/ 3392984 h 4495430"/>
              <a:gd name="connsiteX175" fmla="*/ 629892 w 3412241"/>
              <a:gd name="connsiteY175" fmla="*/ 3198456 h 4495430"/>
              <a:gd name="connsiteX176" fmla="*/ 639070 w 3412241"/>
              <a:gd name="connsiteY176" fmla="*/ 3209866 h 4495430"/>
              <a:gd name="connsiteX177" fmla="*/ 652517 w 3412241"/>
              <a:gd name="connsiteY177" fmla="*/ 3263654 h 4495430"/>
              <a:gd name="connsiteX178" fmla="*/ 679412 w 3412241"/>
              <a:gd name="connsiteY178" fmla="*/ 3290548 h 4495430"/>
              <a:gd name="connsiteX179" fmla="*/ 706306 w 3412241"/>
              <a:gd name="connsiteY179" fmla="*/ 3330889 h 4495430"/>
              <a:gd name="connsiteX180" fmla="*/ 760094 w 3412241"/>
              <a:gd name="connsiteY180" fmla="*/ 3438466 h 4495430"/>
              <a:gd name="connsiteX181" fmla="*/ 779073 w 3412241"/>
              <a:gd name="connsiteY181" fmla="*/ 3460216 h 4495430"/>
              <a:gd name="connsiteX182" fmla="*/ 790769 w 3412241"/>
              <a:gd name="connsiteY182" fmla="*/ 3470395 h 4495430"/>
              <a:gd name="connsiteX183" fmla="*/ 788777 w 3412241"/>
              <a:gd name="connsiteY183" fmla="*/ 3476839 h 4495430"/>
              <a:gd name="connsiteX184" fmla="*/ 759593 w 3412241"/>
              <a:gd name="connsiteY184" fmla="*/ 3575700 h 4495430"/>
              <a:gd name="connsiteX185" fmla="*/ 757028 w 3412241"/>
              <a:gd name="connsiteY185" fmla="*/ 3580682 h 4495430"/>
              <a:gd name="connsiteX186" fmla="*/ 727302 w 3412241"/>
              <a:gd name="connsiteY186" fmla="*/ 3554069 h 4495430"/>
              <a:gd name="connsiteX187" fmla="*/ 679412 w 3412241"/>
              <a:gd name="connsiteY187" fmla="*/ 3492254 h 4495430"/>
              <a:gd name="connsiteX188" fmla="*/ 598729 w 3412241"/>
              <a:gd name="connsiteY188" fmla="*/ 3277101 h 4495430"/>
              <a:gd name="connsiteX189" fmla="*/ 585265 w 3412241"/>
              <a:gd name="connsiteY189" fmla="*/ 3213800 h 4495430"/>
              <a:gd name="connsiteX190" fmla="*/ 607658 w 3412241"/>
              <a:gd name="connsiteY190" fmla="*/ 3206783 h 4495430"/>
              <a:gd name="connsiteX191" fmla="*/ 531494 w 3412241"/>
              <a:gd name="connsiteY191" fmla="*/ 2994713 h 4495430"/>
              <a:gd name="connsiteX192" fmla="*/ 558388 w 3412241"/>
              <a:gd name="connsiteY192" fmla="*/ 3075395 h 4495430"/>
              <a:gd name="connsiteX193" fmla="*/ 577345 w 3412241"/>
              <a:gd name="connsiteY193" fmla="*/ 3176569 h 4495430"/>
              <a:gd name="connsiteX194" fmla="*/ 585265 w 3412241"/>
              <a:gd name="connsiteY194" fmla="*/ 3213800 h 4495430"/>
              <a:gd name="connsiteX195" fmla="*/ 581398 w 3412241"/>
              <a:gd name="connsiteY195" fmla="*/ 3215011 h 4495430"/>
              <a:gd name="connsiteX196" fmla="*/ 371669 w 3412241"/>
              <a:gd name="connsiteY196" fmla="*/ 3231676 h 4495430"/>
              <a:gd name="connsiteX197" fmla="*/ 336254 w 3412241"/>
              <a:gd name="connsiteY197" fmla="*/ 3234931 h 4495430"/>
              <a:gd name="connsiteX198" fmla="*/ 335503 w 3412241"/>
              <a:gd name="connsiteY198" fmla="*/ 3233977 h 4495430"/>
              <a:gd name="connsiteX199" fmla="*/ 289447 w 3412241"/>
              <a:gd name="connsiteY199" fmla="*/ 3182972 h 4495430"/>
              <a:gd name="connsiteX200" fmla="*/ 242463 w 3412241"/>
              <a:gd name="connsiteY200" fmla="*/ 3155565 h 4495430"/>
              <a:gd name="connsiteX201" fmla="*/ 262702 w 3412241"/>
              <a:gd name="connsiteY201" fmla="*/ 3141614 h 4495430"/>
              <a:gd name="connsiteX202" fmla="*/ 531494 w 3412241"/>
              <a:gd name="connsiteY202" fmla="*/ 2994713 h 4495430"/>
              <a:gd name="connsiteX203" fmla="*/ 708529 w 3412241"/>
              <a:gd name="connsiteY203" fmla="*/ 2613400 h 4495430"/>
              <a:gd name="connsiteX204" fmla="*/ 665964 w 3412241"/>
              <a:gd name="connsiteY204" fmla="*/ 2631642 h 4495430"/>
              <a:gd name="connsiteX205" fmla="*/ 598729 w 3412241"/>
              <a:gd name="connsiteY205" fmla="*/ 2671984 h 4495430"/>
              <a:gd name="connsiteX206" fmla="*/ 544941 w 3412241"/>
              <a:gd name="connsiteY206" fmla="*/ 2698878 h 4495430"/>
              <a:gd name="connsiteX207" fmla="*/ 612176 w 3412241"/>
              <a:gd name="connsiteY207" fmla="*/ 2752666 h 4495430"/>
              <a:gd name="connsiteX208" fmla="*/ 679412 w 3412241"/>
              <a:gd name="connsiteY208" fmla="*/ 2766113 h 4495430"/>
              <a:gd name="connsiteX209" fmla="*/ 726129 w 3412241"/>
              <a:gd name="connsiteY209" fmla="*/ 2777793 h 4495430"/>
              <a:gd name="connsiteX210" fmla="*/ 721761 w 3412241"/>
              <a:gd name="connsiteY210" fmla="*/ 2753859 h 4495430"/>
              <a:gd name="connsiteX211" fmla="*/ 142853 w 3412241"/>
              <a:gd name="connsiteY211" fmla="*/ 2131392 h 4495430"/>
              <a:gd name="connsiteX212" fmla="*/ 176187 w 3412241"/>
              <a:gd name="connsiteY212" fmla="*/ 2140312 h 4495430"/>
              <a:gd name="connsiteX213" fmla="*/ 209637 w 3412241"/>
              <a:gd name="connsiteY213" fmla="*/ 2167071 h 4495430"/>
              <a:gd name="connsiteX214" fmla="*/ 199261 w 3412241"/>
              <a:gd name="connsiteY214" fmla="*/ 2172169 h 4495430"/>
              <a:gd name="connsiteX215" fmla="*/ 150361 w 3412241"/>
              <a:gd name="connsiteY215" fmla="*/ 2196598 h 4495430"/>
              <a:gd name="connsiteX216" fmla="*/ 144618 w 3412241"/>
              <a:gd name="connsiteY216" fmla="*/ 2199514 h 4495430"/>
              <a:gd name="connsiteX217" fmla="*/ 224511 w 3412241"/>
              <a:gd name="connsiteY217" fmla="*/ 1774461 h 4495430"/>
              <a:gd name="connsiteX218" fmla="*/ 276000 w 3412241"/>
              <a:gd name="connsiteY218" fmla="*/ 1797925 h 4495430"/>
              <a:gd name="connsiteX219" fmla="*/ 368716 w 3412241"/>
              <a:gd name="connsiteY219" fmla="*/ 1834921 h 4495430"/>
              <a:gd name="connsiteX220" fmla="*/ 375790 w 3412241"/>
              <a:gd name="connsiteY220" fmla="*/ 1872479 h 4495430"/>
              <a:gd name="connsiteX221" fmla="*/ 410470 w 3412241"/>
              <a:gd name="connsiteY221" fmla="*/ 1972737 h 4495430"/>
              <a:gd name="connsiteX222" fmla="*/ 464259 w 3412241"/>
              <a:gd name="connsiteY222" fmla="*/ 2039972 h 4495430"/>
              <a:gd name="connsiteX223" fmla="*/ 479995 w 3412241"/>
              <a:gd name="connsiteY223" fmla="*/ 2049268 h 4495430"/>
              <a:gd name="connsiteX224" fmla="*/ 481145 w 3412241"/>
              <a:gd name="connsiteY224" fmla="*/ 2049795 h 4495430"/>
              <a:gd name="connsiteX225" fmla="*/ 456082 w 3412241"/>
              <a:gd name="connsiteY225" fmla="*/ 2059488 h 4495430"/>
              <a:gd name="connsiteX226" fmla="*/ 320234 w 3412241"/>
              <a:gd name="connsiteY226" fmla="*/ 2117169 h 4495430"/>
              <a:gd name="connsiteX227" fmla="*/ 234898 w 3412241"/>
              <a:gd name="connsiteY227" fmla="*/ 2155323 h 4495430"/>
              <a:gd name="connsiteX228" fmla="*/ 221770 w 3412241"/>
              <a:gd name="connsiteY228" fmla="*/ 2152510 h 4495430"/>
              <a:gd name="connsiteX229" fmla="*/ 176187 w 3412241"/>
              <a:gd name="connsiteY229" fmla="*/ 2140312 h 4495430"/>
              <a:gd name="connsiteX230" fmla="*/ 168423 w 3412241"/>
              <a:gd name="connsiteY230" fmla="*/ 2134101 h 4495430"/>
              <a:gd name="connsiteX231" fmla="*/ 142588 w 3412241"/>
              <a:gd name="connsiteY231" fmla="*/ 2121184 h 4495430"/>
              <a:gd name="connsiteX232" fmla="*/ 141529 w 3412241"/>
              <a:gd name="connsiteY232" fmla="*/ 2080313 h 4495430"/>
              <a:gd name="connsiteX233" fmla="*/ 154976 w 3412241"/>
              <a:gd name="connsiteY233" fmla="*/ 1986184 h 4495430"/>
              <a:gd name="connsiteX234" fmla="*/ 181870 w 3412241"/>
              <a:gd name="connsiteY234" fmla="*/ 1892054 h 4495430"/>
              <a:gd name="connsiteX235" fmla="*/ 210403 w 3412241"/>
              <a:gd name="connsiteY235" fmla="*/ 1803859 h 4495430"/>
              <a:gd name="connsiteX236" fmla="*/ 221024 w 3412241"/>
              <a:gd name="connsiteY236" fmla="*/ 1775534 h 4495430"/>
              <a:gd name="connsiteX237" fmla="*/ 302894 w 3412241"/>
              <a:gd name="connsiteY237" fmla="*/ 1582772 h 4495430"/>
              <a:gd name="connsiteX238" fmla="*/ 316341 w 3412241"/>
              <a:gd name="connsiteY238" fmla="*/ 1663454 h 4495430"/>
              <a:gd name="connsiteX239" fmla="*/ 347670 w 3412241"/>
              <a:gd name="connsiteY239" fmla="*/ 1740922 h 4495430"/>
              <a:gd name="connsiteX240" fmla="*/ 352209 w 3412241"/>
              <a:gd name="connsiteY240" fmla="*/ 1756089 h 4495430"/>
              <a:gd name="connsiteX241" fmla="*/ 343235 w 3412241"/>
              <a:gd name="connsiteY241" fmla="*/ 1757584 h 4495430"/>
              <a:gd name="connsiteX242" fmla="*/ 235659 w 3412241"/>
              <a:gd name="connsiteY242" fmla="*/ 1771031 h 4495430"/>
              <a:gd name="connsiteX243" fmla="*/ 224511 w 3412241"/>
              <a:gd name="connsiteY243" fmla="*/ 1774461 h 4495430"/>
              <a:gd name="connsiteX244" fmla="*/ 221877 w 3412241"/>
              <a:gd name="connsiteY244" fmla="*/ 1773261 h 4495430"/>
              <a:gd name="connsiteX245" fmla="*/ 232316 w 3412241"/>
              <a:gd name="connsiteY245" fmla="*/ 1745421 h 4495430"/>
              <a:gd name="connsiteX246" fmla="*/ 302894 w 3412241"/>
              <a:gd name="connsiteY246" fmla="*/ 1582772 h 4495430"/>
              <a:gd name="connsiteX247" fmla="*/ 829680 w 3412241"/>
              <a:gd name="connsiteY247" fmla="*/ 1211394 h 4495430"/>
              <a:gd name="connsiteX248" fmla="*/ 829455 w 3412241"/>
              <a:gd name="connsiteY248" fmla="*/ 1217324 h 4495430"/>
              <a:gd name="connsiteX249" fmla="*/ 829212 w 3412241"/>
              <a:gd name="connsiteY249" fmla="*/ 1217615 h 4495430"/>
              <a:gd name="connsiteX250" fmla="*/ 812413 w 3412241"/>
              <a:gd name="connsiteY250" fmla="*/ 1234793 h 4495430"/>
              <a:gd name="connsiteX251" fmla="*/ 805676 w 3412241"/>
              <a:gd name="connsiteY251" fmla="*/ 1236926 h 4495430"/>
              <a:gd name="connsiteX252" fmla="*/ 821252 w 3412241"/>
              <a:gd name="connsiteY252" fmla="*/ 1220134 h 4495430"/>
              <a:gd name="connsiteX253" fmla="*/ 670284 w 3412241"/>
              <a:gd name="connsiteY253" fmla="*/ 986691 h 4495430"/>
              <a:gd name="connsiteX254" fmla="*/ 687113 w 3412241"/>
              <a:gd name="connsiteY254" fmla="*/ 1021903 h 4495430"/>
              <a:gd name="connsiteX255" fmla="*/ 719753 w 3412241"/>
              <a:gd name="connsiteY255" fmla="*/ 1058337 h 4495430"/>
              <a:gd name="connsiteX256" fmla="*/ 760094 w 3412241"/>
              <a:gd name="connsiteY256" fmla="*/ 1071784 h 4495430"/>
              <a:gd name="connsiteX257" fmla="*/ 827329 w 3412241"/>
              <a:gd name="connsiteY257" fmla="*/ 1112125 h 4495430"/>
              <a:gd name="connsiteX258" fmla="*/ 838794 w 3412241"/>
              <a:gd name="connsiteY258" fmla="*/ 1115707 h 4495430"/>
              <a:gd name="connsiteX259" fmla="*/ 830658 w 3412241"/>
              <a:gd name="connsiteY259" fmla="*/ 1185553 h 4495430"/>
              <a:gd name="connsiteX260" fmla="*/ 830341 w 3412241"/>
              <a:gd name="connsiteY260" fmla="*/ 1193936 h 4495430"/>
              <a:gd name="connsiteX261" fmla="*/ 819926 w 3412241"/>
              <a:gd name="connsiteY261" fmla="*/ 1209879 h 4495430"/>
              <a:gd name="connsiteX262" fmla="*/ 805412 w 3412241"/>
              <a:gd name="connsiteY262" fmla="*/ 1237009 h 4495430"/>
              <a:gd name="connsiteX263" fmla="*/ 805676 w 3412241"/>
              <a:gd name="connsiteY263" fmla="*/ 1236926 h 4495430"/>
              <a:gd name="connsiteX264" fmla="*/ 796038 w 3412241"/>
              <a:gd name="connsiteY264" fmla="*/ 1247315 h 4495430"/>
              <a:gd name="connsiteX265" fmla="*/ 760094 w 3412241"/>
              <a:gd name="connsiteY265" fmla="*/ 1286937 h 4495430"/>
              <a:gd name="connsiteX266" fmla="*/ 706306 w 3412241"/>
              <a:gd name="connsiteY266" fmla="*/ 1354172 h 4495430"/>
              <a:gd name="connsiteX267" fmla="*/ 679412 w 3412241"/>
              <a:gd name="connsiteY267" fmla="*/ 1394513 h 4495430"/>
              <a:gd name="connsiteX268" fmla="*/ 625623 w 3412241"/>
              <a:gd name="connsiteY268" fmla="*/ 1448301 h 4495430"/>
              <a:gd name="connsiteX269" fmla="*/ 571835 w 3412241"/>
              <a:gd name="connsiteY269" fmla="*/ 1515537 h 4495430"/>
              <a:gd name="connsiteX270" fmla="*/ 550158 w 3412241"/>
              <a:gd name="connsiteY270" fmla="*/ 1534696 h 4495430"/>
              <a:gd name="connsiteX271" fmla="*/ 548131 w 3412241"/>
              <a:gd name="connsiteY271" fmla="*/ 1536997 h 4495430"/>
              <a:gd name="connsiteX272" fmla="*/ 536094 w 3412241"/>
              <a:gd name="connsiteY272" fmla="*/ 1517807 h 4495430"/>
              <a:gd name="connsiteX273" fmla="*/ 477706 w 3412241"/>
              <a:gd name="connsiteY273" fmla="*/ 1448301 h 4495430"/>
              <a:gd name="connsiteX274" fmla="*/ 401695 w 3412241"/>
              <a:gd name="connsiteY274" fmla="*/ 1388657 h 4495430"/>
              <a:gd name="connsiteX275" fmla="*/ 396697 w 3412241"/>
              <a:gd name="connsiteY275" fmla="*/ 1384707 h 4495430"/>
              <a:gd name="connsiteX276" fmla="*/ 397739 w 3412241"/>
              <a:gd name="connsiteY276" fmla="*/ 1382949 h 4495430"/>
              <a:gd name="connsiteX277" fmla="*/ 477706 w 3412241"/>
              <a:gd name="connsiteY277" fmla="*/ 1286937 h 4495430"/>
              <a:gd name="connsiteX278" fmla="*/ 504600 w 3412241"/>
              <a:gd name="connsiteY278" fmla="*/ 1219701 h 4495430"/>
              <a:gd name="connsiteX279" fmla="*/ 625623 w 3412241"/>
              <a:gd name="connsiteY279" fmla="*/ 1058337 h 4495430"/>
              <a:gd name="connsiteX280" fmla="*/ 665964 w 3412241"/>
              <a:gd name="connsiteY280" fmla="*/ 991101 h 4495430"/>
              <a:gd name="connsiteX281" fmla="*/ 956791 w 3412241"/>
              <a:gd name="connsiteY281" fmla="*/ 975918 h 4495430"/>
              <a:gd name="connsiteX282" fmla="*/ 961800 w 3412241"/>
              <a:gd name="connsiteY282" fmla="*/ 977654 h 4495430"/>
              <a:gd name="connsiteX283" fmla="*/ 1006286 w 3412241"/>
              <a:gd name="connsiteY283" fmla="*/ 983356 h 4495430"/>
              <a:gd name="connsiteX284" fmla="*/ 1006659 w 3412241"/>
              <a:gd name="connsiteY284" fmla="*/ 985077 h 4495430"/>
              <a:gd name="connsiteX285" fmla="*/ 1002141 w 3412241"/>
              <a:gd name="connsiteY285" fmla="*/ 991101 h 4495430"/>
              <a:gd name="connsiteX286" fmla="*/ 961800 w 3412241"/>
              <a:gd name="connsiteY286" fmla="*/ 1031442 h 4495430"/>
              <a:gd name="connsiteX287" fmla="*/ 921459 w 3412241"/>
              <a:gd name="connsiteY287" fmla="*/ 1085231 h 4495430"/>
              <a:gd name="connsiteX288" fmla="*/ 893756 w 3412241"/>
              <a:gd name="connsiteY288" fmla="*/ 1111492 h 4495430"/>
              <a:gd name="connsiteX289" fmla="*/ 879143 w 3412241"/>
              <a:gd name="connsiteY289" fmla="*/ 1126912 h 4495430"/>
              <a:gd name="connsiteX290" fmla="*/ 858692 w 3412241"/>
              <a:gd name="connsiteY290" fmla="*/ 1121925 h 4495430"/>
              <a:gd name="connsiteX291" fmla="*/ 838794 w 3412241"/>
              <a:gd name="connsiteY291" fmla="*/ 1115707 h 4495430"/>
              <a:gd name="connsiteX292" fmla="*/ 840777 w 3412241"/>
              <a:gd name="connsiteY292" fmla="*/ 1098678 h 4495430"/>
              <a:gd name="connsiteX293" fmla="*/ 894565 w 3412241"/>
              <a:gd name="connsiteY293" fmla="*/ 991102 h 4495430"/>
              <a:gd name="connsiteX294" fmla="*/ 899414 w 3412241"/>
              <a:gd name="connsiteY294" fmla="*/ 976555 h 4495430"/>
              <a:gd name="connsiteX295" fmla="*/ 1014005 w 3412241"/>
              <a:gd name="connsiteY295" fmla="*/ 975282 h 4495430"/>
              <a:gd name="connsiteX296" fmla="*/ 1007804 w 3412241"/>
              <a:gd name="connsiteY296" fmla="*/ 983550 h 4495430"/>
              <a:gd name="connsiteX297" fmla="*/ 1006286 w 3412241"/>
              <a:gd name="connsiteY297" fmla="*/ 983356 h 4495430"/>
              <a:gd name="connsiteX298" fmla="*/ 1004561 w 3412241"/>
              <a:gd name="connsiteY298" fmla="*/ 975387 h 4495430"/>
              <a:gd name="connsiteX299" fmla="*/ 688902 w 3412241"/>
              <a:gd name="connsiteY299" fmla="*/ 965489 h 4495430"/>
              <a:gd name="connsiteX300" fmla="*/ 690798 w 3412241"/>
              <a:gd name="connsiteY300" fmla="*/ 965748 h 4495430"/>
              <a:gd name="connsiteX301" fmla="*/ 670284 w 3412241"/>
              <a:gd name="connsiteY301" fmla="*/ 986691 h 4495430"/>
              <a:gd name="connsiteX302" fmla="*/ 665964 w 3412241"/>
              <a:gd name="connsiteY302" fmla="*/ 977654 h 4495430"/>
              <a:gd name="connsiteX303" fmla="*/ 688171 w 3412241"/>
              <a:gd name="connsiteY303" fmla="*/ 966107 h 4495430"/>
              <a:gd name="connsiteX304" fmla="*/ 761137 w 3412241"/>
              <a:gd name="connsiteY304" fmla="*/ 907853 h 4495430"/>
              <a:gd name="connsiteX305" fmla="*/ 772878 w 3412241"/>
              <a:gd name="connsiteY305" fmla="*/ 912171 h 4495430"/>
              <a:gd name="connsiteX306" fmla="*/ 905547 w 3412241"/>
              <a:gd name="connsiteY306" fmla="*/ 958156 h 4495430"/>
              <a:gd name="connsiteX307" fmla="*/ 899414 w 3412241"/>
              <a:gd name="connsiteY307" fmla="*/ 976555 h 4495430"/>
              <a:gd name="connsiteX308" fmla="*/ 800435 w 3412241"/>
              <a:gd name="connsiteY308" fmla="*/ 977655 h 4495430"/>
              <a:gd name="connsiteX309" fmla="*/ 697815 w 3412241"/>
              <a:gd name="connsiteY309" fmla="*/ 966705 h 4495430"/>
              <a:gd name="connsiteX310" fmla="*/ 690798 w 3412241"/>
              <a:gd name="connsiteY310" fmla="*/ 965748 h 4495430"/>
              <a:gd name="connsiteX311" fmla="*/ 701470 w 3412241"/>
              <a:gd name="connsiteY311" fmla="*/ 954853 h 4495430"/>
              <a:gd name="connsiteX312" fmla="*/ 706306 w 3412241"/>
              <a:gd name="connsiteY312" fmla="*/ 950760 h 4495430"/>
              <a:gd name="connsiteX313" fmla="*/ 706624 w 3412241"/>
              <a:gd name="connsiteY313" fmla="*/ 949591 h 4495430"/>
              <a:gd name="connsiteX314" fmla="*/ 726508 w 3412241"/>
              <a:gd name="connsiteY314" fmla="*/ 929291 h 4495430"/>
              <a:gd name="connsiteX315" fmla="*/ 937812 w 3412241"/>
              <a:gd name="connsiteY315" fmla="*/ 882006 h 4495430"/>
              <a:gd name="connsiteX316" fmla="*/ 945663 w 3412241"/>
              <a:gd name="connsiteY316" fmla="*/ 883828 h 4495430"/>
              <a:gd name="connsiteX317" fmla="*/ 975247 w 3412241"/>
              <a:gd name="connsiteY317" fmla="*/ 896972 h 4495430"/>
              <a:gd name="connsiteX318" fmla="*/ 1002141 w 3412241"/>
              <a:gd name="connsiteY318" fmla="*/ 964207 h 4495430"/>
              <a:gd name="connsiteX319" fmla="*/ 1004561 w 3412241"/>
              <a:gd name="connsiteY319" fmla="*/ 975387 h 4495430"/>
              <a:gd name="connsiteX320" fmla="*/ 956791 w 3412241"/>
              <a:gd name="connsiteY320" fmla="*/ 975918 h 4495430"/>
              <a:gd name="connsiteX321" fmla="*/ 905547 w 3412241"/>
              <a:gd name="connsiteY321" fmla="*/ 958156 h 4495430"/>
              <a:gd name="connsiteX322" fmla="*/ 908012 w 3412241"/>
              <a:gd name="connsiteY322" fmla="*/ 950761 h 4495430"/>
              <a:gd name="connsiteX323" fmla="*/ 937014 w 3412241"/>
              <a:gd name="connsiteY323" fmla="*/ 884192 h 4495430"/>
              <a:gd name="connsiteX324" fmla="*/ 647754 w 3412241"/>
              <a:gd name="connsiteY324" fmla="*/ 866158 h 4495430"/>
              <a:gd name="connsiteX325" fmla="*/ 718607 w 3412241"/>
              <a:gd name="connsiteY325" fmla="*/ 892214 h 4495430"/>
              <a:gd name="connsiteX326" fmla="*/ 715204 w 3412241"/>
              <a:gd name="connsiteY326" fmla="*/ 918016 h 4495430"/>
              <a:gd name="connsiteX327" fmla="*/ 706624 w 3412241"/>
              <a:gd name="connsiteY327" fmla="*/ 949591 h 4495430"/>
              <a:gd name="connsiteX328" fmla="*/ 701470 w 3412241"/>
              <a:gd name="connsiteY328" fmla="*/ 954853 h 4495430"/>
              <a:gd name="connsiteX329" fmla="*/ 688902 w 3412241"/>
              <a:gd name="connsiteY329" fmla="*/ 965489 h 4495430"/>
              <a:gd name="connsiteX330" fmla="*/ 678755 w 3412241"/>
              <a:gd name="connsiteY330" fmla="*/ 964105 h 4495430"/>
              <a:gd name="connsiteX331" fmla="*/ 636387 w 3412241"/>
              <a:gd name="connsiteY331" fmla="*/ 955612 h 4495430"/>
              <a:gd name="connsiteX332" fmla="*/ 612683 w 3412241"/>
              <a:gd name="connsiteY332" fmla="*/ 950095 h 4495430"/>
              <a:gd name="connsiteX333" fmla="*/ 639070 w 3412241"/>
              <a:gd name="connsiteY333" fmla="*/ 883525 h 4495430"/>
              <a:gd name="connsiteX334" fmla="*/ 625527 w 3412241"/>
              <a:gd name="connsiteY334" fmla="*/ 816310 h 4495430"/>
              <a:gd name="connsiteX335" fmla="*/ 632225 w 3412241"/>
              <a:gd name="connsiteY335" fmla="*/ 817547 h 4495430"/>
              <a:gd name="connsiteX336" fmla="*/ 665964 w 3412241"/>
              <a:gd name="connsiteY336" fmla="*/ 829737 h 4495430"/>
              <a:gd name="connsiteX337" fmla="*/ 647754 w 3412241"/>
              <a:gd name="connsiteY337" fmla="*/ 866158 h 4495430"/>
              <a:gd name="connsiteX338" fmla="*/ 603565 w 3412241"/>
              <a:gd name="connsiteY338" fmla="*/ 849908 h 4495430"/>
              <a:gd name="connsiteX339" fmla="*/ 610646 w 3412241"/>
              <a:gd name="connsiteY339" fmla="*/ 842097 h 4495430"/>
              <a:gd name="connsiteX340" fmla="*/ 625527 w 3412241"/>
              <a:gd name="connsiteY340" fmla="*/ 816310 h 4495430"/>
              <a:gd name="connsiteX341" fmla="*/ 1302299 w 3412241"/>
              <a:gd name="connsiteY341" fmla="*/ 708234 h 4495430"/>
              <a:gd name="connsiteX342" fmla="*/ 1296147 w 3412241"/>
              <a:gd name="connsiteY342" fmla="*/ 735108 h 4495430"/>
              <a:gd name="connsiteX343" fmla="*/ 1284529 w 3412241"/>
              <a:gd name="connsiteY343" fmla="*/ 802842 h 4495430"/>
              <a:gd name="connsiteX344" fmla="*/ 1271082 w 3412241"/>
              <a:gd name="connsiteY344" fmla="*/ 856631 h 4495430"/>
              <a:gd name="connsiteX345" fmla="*/ 1263657 w 3412241"/>
              <a:gd name="connsiteY345" fmla="*/ 867675 h 4495430"/>
              <a:gd name="connsiteX346" fmla="*/ 1262308 w 3412241"/>
              <a:gd name="connsiteY346" fmla="*/ 867274 h 4495430"/>
              <a:gd name="connsiteX347" fmla="*/ 1230741 w 3412241"/>
              <a:gd name="connsiteY347" fmla="*/ 856631 h 4495430"/>
              <a:gd name="connsiteX348" fmla="*/ 1127210 w 3412241"/>
              <a:gd name="connsiteY348" fmla="*/ 962131 h 4495430"/>
              <a:gd name="connsiteX349" fmla="*/ 1130213 w 3412241"/>
              <a:gd name="connsiteY349" fmla="*/ 973991 h 4495430"/>
              <a:gd name="connsiteX350" fmla="*/ 1014005 w 3412241"/>
              <a:gd name="connsiteY350" fmla="*/ 975282 h 4495430"/>
              <a:gd name="connsiteX351" fmla="*/ 1042482 w 3412241"/>
              <a:gd name="connsiteY351" fmla="*/ 937313 h 4495430"/>
              <a:gd name="connsiteX352" fmla="*/ 1190400 w 3412241"/>
              <a:gd name="connsiteY352" fmla="*/ 802842 h 4495430"/>
              <a:gd name="connsiteX353" fmla="*/ 1257635 w 3412241"/>
              <a:gd name="connsiteY353" fmla="*/ 735607 h 4495430"/>
              <a:gd name="connsiteX354" fmla="*/ 1290808 w 3412241"/>
              <a:gd name="connsiteY354" fmla="*/ 714836 h 4495430"/>
              <a:gd name="connsiteX355" fmla="*/ 1327488 w 3412241"/>
              <a:gd name="connsiteY355" fmla="*/ 620446 h 4495430"/>
              <a:gd name="connsiteX356" fmla="*/ 1326437 w 3412241"/>
              <a:gd name="connsiteY356" fmla="*/ 623529 h 4495430"/>
              <a:gd name="connsiteX357" fmla="*/ 1324469 w 3412241"/>
              <a:gd name="connsiteY357" fmla="*/ 621214 h 4495430"/>
              <a:gd name="connsiteX358" fmla="*/ 1324669 w 3412241"/>
              <a:gd name="connsiteY358" fmla="*/ 620534 h 4495430"/>
              <a:gd name="connsiteX359" fmla="*/ 1327569 w 3412241"/>
              <a:gd name="connsiteY359" fmla="*/ 620207 h 4495430"/>
              <a:gd name="connsiteX360" fmla="*/ 1327489 w 3412241"/>
              <a:gd name="connsiteY360" fmla="*/ 620446 h 4495430"/>
              <a:gd name="connsiteX361" fmla="*/ 1327488 w 3412241"/>
              <a:gd name="connsiteY361" fmla="*/ 620446 h 4495430"/>
              <a:gd name="connsiteX362" fmla="*/ 1439091 w 3412241"/>
              <a:gd name="connsiteY362" fmla="*/ 617859 h 4495430"/>
              <a:gd name="connsiteX363" fmla="*/ 1324870 w 3412241"/>
              <a:gd name="connsiteY363" fmla="*/ 695266 h 4495430"/>
              <a:gd name="connsiteX364" fmla="*/ 1302299 w 3412241"/>
              <a:gd name="connsiteY364" fmla="*/ 708234 h 4495430"/>
              <a:gd name="connsiteX365" fmla="*/ 1311423 w 3412241"/>
              <a:gd name="connsiteY365" fmla="*/ 668372 h 4495430"/>
              <a:gd name="connsiteX366" fmla="*/ 1323478 w 3412241"/>
              <a:gd name="connsiteY366" fmla="*/ 632322 h 4495430"/>
              <a:gd name="connsiteX367" fmla="*/ 1327489 w 3412241"/>
              <a:gd name="connsiteY367" fmla="*/ 620446 h 4495430"/>
              <a:gd name="connsiteX368" fmla="*/ 1391991 w 3412241"/>
              <a:gd name="connsiteY368" fmla="*/ 618447 h 4495430"/>
              <a:gd name="connsiteX369" fmla="*/ 1749637 w 3412241"/>
              <a:gd name="connsiteY369" fmla="*/ 241789 h 4495430"/>
              <a:gd name="connsiteX370" fmla="*/ 1782070 w 3412241"/>
              <a:gd name="connsiteY370" fmla="*/ 264960 h 4495430"/>
              <a:gd name="connsiteX371" fmla="*/ 1795517 w 3412241"/>
              <a:gd name="connsiteY371" fmla="*/ 305301 h 4495430"/>
              <a:gd name="connsiteX372" fmla="*/ 1782070 w 3412241"/>
              <a:gd name="connsiteY372" fmla="*/ 345642 h 4495430"/>
              <a:gd name="connsiteX373" fmla="*/ 1757583 w 3412241"/>
              <a:gd name="connsiteY373" fmla="*/ 371651 h 4495430"/>
              <a:gd name="connsiteX374" fmla="*/ 1735076 w 3412241"/>
              <a:gd name="connsiteY374" fmla="*/ 393358 h 4495430"/>
              <a:gd name="connsiteX375" fmla="*/ 1641198 w 3412241"/>
              <a:gd name="connsiteY375" fmla="*/ 388367 h 4495430"/>
              <a:gd name="connsiteX376" fmla="*/ 1432447 w 3412241"/>
              <a:gd name="connsiteY376" fmla="*/ 385984 h 4495430"/>
              <a:gd name="connsiteX377" fmla="*/ 1392106 w 3412241"/>
              <a:gd name="connsiteY377" fmla="*/ 412878 h 4495430"/>
              <a:gd name="connsiteX378" fmla="*/ 1378659 w 3412241"/>
              <a:gd name="connsiteY378" fmla="*/ 453219 h 4495430"/>
              <a:gd name="connsiteX379" fmla="*/ 1365212 w 3412241"/>
              <a:gd name="connsiteY379" fmla="*/ 493560 h 4495430"/>
              <a:gd name="connsiteX380" fmla="*/ 1338317 w 3412241"/>
              <a:gd name="connsiteY380" fmla="*/ 574242 h 4495430"/>
              <a:gd name="connsiteX381" fmla="*/ 1324669 w 3412241"/>
              <a:gd name="connsiteY381" fmla="*/ 620534 h 4495430"/>
              <a:gd name="connsiteX382" fmla="*/ 1082824 w 3412241"/>
              <a:gd name="connsiteY382" fmla="*/ 628031 h 4495430"/>
              <a:gd name="connsiteX383" fmla="*/ 1015588 w 3412241"/>
              <a:gd name="connsiteY383" fmla="*/ 654925 h 4495430"/>
              <a:gd name="connsiteX384" fmla="*/ 961800 w 3412241"/>
              <a:gd name="connsiteY384" fmla="*/ 816290 h 4495430"/>
              <a:gd name="connsiteX385" fmla="*/ 937812 w 3412241"/>
              <a:gd name="connsiteY385" fmla="*/ 882006 h 4495430"/>
              <a:gd name="connsiteX386" fmla="*/ 910103 w 3412241"/>
              <a:gd name="connsiteY386" fmla="*/ 875576 h 4495430"/>
              <a:gd name="connsiteX387" fmla="*/ 867670 w 3412241"/>
              <a:gd name="connsiteY387" fmla="*/ 870078 h 4495430"/>
              <a:gd name="connsiteX388" fmla="*/ 800435 w 3412241"/>
              <a:gd name="connsiteY388" fmla="*/ 883525 h 4495430"/>
              <a:gd name="connsiteX389" fmla="*/ 761137 w 3412241"/>
              <a:gd name="connsiteY389" fmla="*/ 907853 h 4495430"/>
              <a:gd name="connsiteX390" fmla="*/ 718607 w 3412241"/>
              <a:gd name="connsiteY390" fmla="*/ 892214 h 4495430"/>
              <a:gd name="connsiteX391" fmla="*/ 719753 w 3412241"/>
              <a:gd name="connsiteY391" fmla="*/ 883525 h 4495430"/>
              <a:gd name="connsiteX392" fmla="*/ 733200 w 3412241"/>
              <a:gd name="connsiteY392" fmla="*/ 843184 h 4495430"/>
              <a:gd name="connsiteX393" fmla="*/ 773541 w 3412241"/>
              <a:gd name="connsiteY393" fmla="*/ 762501 h 4495430"/>
              <a:gd name="connsiteX394" fmla="*/ 827329 w 3412241"/>
              <a:gd name="connsiteY394" fmla="*/ 601137 h 4495430"/>
              <a:gd name="connsiteX395" fmla="*/ 843283 w 3412241"/>
              <a:gd name="connsiteY395" fmla="*/ 567679 h 4495430"/>
              <a:gd name="connsiteX396" fmla="*/ 777889 w 3412241"/>
              <a:gd name="connsiteY396" fmla="*/ 627474 h 4495430"/>
              <a:gd name="connsiteX397" fmla="*/ 632596 w 3412241"/>
              <a:gd name="connsiteY397" fmla="*/ 785759 h 4495430"/>
              <a:gd name="connsiteX398" fmla="*/ 587689 w 3412241"/>
              <a:gd name="connsiteY398" fmla="*/ 844069 h 4495430"/>
              <a:gd name="connsiteX399" fmla="*/ 603565 w 3412241"/>
              <a:gd name="connsiteY399" fmla="*/ 849908 h 4495430"/>
              <a:gd name="connsiteX400" fmla="*/ 585282 w 3412241"/>
              <a:gd name="connsiteY400" fmla="*/ 870078 h 4495430"/>
              <a:gd name="connsiteX401" fmla="*/ 540870 w 3412241"/>
              <a:gd name="connsiteY401" fmla="*/ 906452 h 4495430"/>
              <a:gd name="connsiteX402" fmla="*/ 537715 w 3412241"/>
              <a:gd name="connsiteY402" fmla="*/ 908959 h 4495430"/>
              <a:gd name="connsiteX403" fmla="*/ 521728 w 3412241"/>
              <a:gd name="connsiteY403" fmla="*/ 929718 h 4495430"/>
              <a:gd name="connsiteX404" fmla="*/ 558388 w 3412241"/>
              <a:gd name="connsiteY404" fmla="*/ 937314 h 4495430"/>
              <a:gd name="connsiteX405" fmla="*/ 604089 w 3412241"/>
              <a:gd name="connsiteY405" fmla="*/ 948095 h 4495430"/>
              <a:gd name="connsiteX406" fmla="*/ 612683 w 3412241"/>
              <a:gd name="connsiteY406" fmla="*/ 950095 h 4495430"/>
              <a:gd name="connsiteX407" fmla="*/ 610274 w 3412241"/>
              <a:gd name="connsiteY407" fmla="*/ 956173 h 4495430"/>
              <a:gd name="connsiteX408" fmla="*/ 585282 w 3412241"/>
              <a:gd name="connsiteY408" fmla="*/ 1031442 h 4495430"/>
              <a:gd name="connsiteX409" fmla="*/ 504600 w 3412241"/>
              <a:gd name="connsiteY409" fmla="*/ 1098678 h 4495430"/>
              <a:gd name="connsiteX410" fmla="*/ 450812 w 3412241"/>
              <a:gd name="connsiteY410" fmla="*/ 1125572 h 4495430"/>
              <a:gd name="connsiteX411" fmla="*/ 397023 w 3412241"/>
              <a:gd name="connsiteY411" fmla="*/ 1139019 h 4495430"/>
              <a:gd name="connsiteX412" fmla="*/ 373290 w 3412241"/>
              <a:gd name="connsiteY412" fmla="*/ 1156819 h 4495430"/>
              <a:gd name="connsiteX413" fmla="*/ 291998 w 3412241"/>
              <a:gd name="connsiteY413" fmla="*/ 1311006 h 4495430"/>
              <a:gd name="connsiteX414" fmla="*/ 321294 w 3412241"/>
              <a:gd name="connsiteY414" fmla="*/ 1330456 h 4495430"/>
              <a:gd name="connsiteX415" fmla="*/ 381974 w 3412241"/>
              <a:gd name="connsiteY415" fmla="*/ 1373071 h 4495430"/>
              <a:gd name="connsiteX416" fmla="*/ 396697 w 3412241"/>
              <a:gd name="connsiteY416" fmla="*/ 1384707 h 4495430"/>
              <a:gd name="connsiteX417" fmla="*/ 380084 w 3412241"/>
              <a:gd name="connsiteY417" fmla="*/ 1412718 h 4495430"/>
              <a:gd name="connsiteX418" fmla="*/ 302894 w 3412241"/>
              <a:gd name="connsiteY418" fmla="*/ 1582772 h 4495430"/>
              <a:gd name="connsiteX419" fmla="*/ 237030 w 3412241"/>
              <a:gd name="connsiteY419" fmla="*/ 1463135 h 4495430"/>
              <a:gd name="connsiteX420" fmla="*/ 235659 w 3412241"/>
              <a:gd name="connsiteY420" fmla="*/ 1475195 h 4495430"/>
              <a:gd name="connsiteX421" fmla="*/ 223648 w 3412241"/>
              <a:gd name="connsiteY421" fmla="*/ 1463328 h 4495430"/>
              <a:gd name="connsiteX422" fmla="*/ 181245 w 3412241"/>
              <a:gd name="connsiteY422" fmla="*/ 1563643 h 4495430"/>
              <a:gd name="connsiteX423" fmla="*/ 128304 w 3412241"/>
              <a:gd name="connsiteY423" fmla="*/ 1726130 h 4495430"/>
              <a:gd name="connsiteX424" fmla="*/ 157689 w 3412241"/>
              <a:gd name="connsiteY424" fmla="*/ 1744010 h 4495430"/>
              <a:gd name="connsiteX425" fmla="*/ 221877 w 3412241"/>
              <a:gd name="connsiteY425" fmla="*/ 1773261 h 4495430"/>
              <a:gd name="connsiteX426" fmla="*/ 221024 w 3412241"/>
              <a:gd name="connsiteY426" fmla="*/ 1775534 h 4495430"/>
              <a:gd name="connsiteX427" fmla="*/ 102806 w 3412241"/>
              <a:gd name="connsiteY427" fmla="*/ 1811909 h 4495430"/>
              <a:gd name="connsiteX428" fmla="*/ 57115 w 3412241"/>
              <a:gd name="connsiteY428" fmla="*/ 2007318 h 4495430"/>
              <a:gd name="connsiteX429" fmla="*/ 48016 w 3412241"/>
              <a:gd name="connsiteY429" fmla="*/ 2069925 h 4495430"/>
              <a:gd name="connsiteX430" fmla="*/ 87741 w 3412241"/>
              <a:gd name="connsiteY430" fmla="*/ 2093760 h 4495430"/>
              <a:gd name="connsiteX431" fmla="*/ 142588 w 3412241"/>
              <a:gd name="connsiteY431" fmla="*/ 2121184 h 4495430"/>
              <a:gd name="connsiteX432" fmla="*/ 142853 w 3412241"/>
              <a:gd name="connsiteY432" fmla="*/ 2131392 h 4495430"/>
              <a:gd name="connsiteX433" fmla="*/ 42968 w 3412241"/>
              <a:gd name="connsiteY433" fmla="*/ 2104663 h 4495430"/>
              <a:gd name="connsiteX434" fmla="*/ 24993 w 3412241"/>
              <a:gd name="connsiteY434" fmla="*/ 2228345 h 4495430"/>
              <a:gd name="connsiteX435" fmla="*/ 23030 w 3412241"/>
              <a:gd name="connsiteY435" fmla="*/ 2261798 h 4495430"/>
              <a:gd name="connsiteX436" fmla="*/ 82881 w 3412241"/>
              <a:gd name="connsiteY436" fmla="*/ 2230861 h 4495430"/>
              <a:gd name="connsiteX437" fmla="*/ 144618 w 3412241"/>
              <a:gd name="connsiteY437" fmla="*/ 2199514 h 4495430"/>
              <a:gd name="connsiteX438" fmla="*/ 146411 w 3412241"/>
              <a:gd name="connsiteY438" fmla="*/ 2268674 h 4495430"/>
              <a:gd name="connsiteX439" fmla="*/ 154976 w 3412241"/>
              <a:gd name="connsiteY439" fmla="*/ 2456831 h 4495430"/>
              <a:gd name="connsiteX440" fmla="*/ 181870 w 3412241"/>
              <a:gd name="connsiteY440" fmla="*/ 2618195 h 4495430"/>
              <a:gd name="connsiteX441" fmla="*/ 195317 w 3412241"/>
              <a:gd name="connsiteY441" fmla="*/ 2698878 h 4495430"/>
              <a:gd name="connsiteX442" fmla="*/ 168423 w 3412241"/>
              <a:gd name="connsiteY442" fmla="*/ 2873689 h 4495430"/>
              <a:gd name="connsiteX443" fmla="*/ 141529 w 3412241"/>
              <a:gd name="connsiteY443" fmla="*/ 2914031 h 4495430"/>
              <a:gd name="connsiteX444" fmla="*/ 101188 w 3412241"/>
              <a:gd name="connsiteY444" fmla="*/ 2994713 h 4495430"/>
              <a:gd name="connsiteX445" fmla="*/ 86947 w 3412241"/>
              <a:gd name="connsiteY445" fmla="*/ 3041503 h 4495430"/>
              <a:gd name="connsiteX446" fmla="*/ 81705 w 3412241"/>
              <a:gd name="connsiteY446" fmla="*/ 3061115 h 4495430"/>
              <a:gd name="connsiteX447" fmla="*/ 82625 w 3412241"/>
              <a:gd name="connsiteY447" fmla="*/ 3065554 h 4495430"/>
              <a:gd name="connsiteX448" fmla="*/ 128082 w 3412241"/>
              <a:gd name="connsiteY448" fmla="*/ 3088842 h 4495430"/>
              <a:gd name="connsiteX449" fmla="*/ 242463 w 3412241"/>
              <a:gd name="connsiteY449" fmla="*/ 3155565 h 4495430"/>
              <a:gd name="connsiteX450" fmla="*/ 222212 w 3412241"/>
              <a:gd name="connsiteY450" fmla="*/ 3169525 h 4495430"/>
              <a:gd name="connsiteX451" fmla="*/ 145539 w 3412241"/>
              <a:gd name="connsiteY451" fmla="*/ 3227100 h 4495430"/>
              <a:gd name="connsiteX452" fmla="*/ 133768 w 3412241"/>
              <a:gd name="connsiteY452" fmla="*/ 3236276 h 4495430"/>
              <a:gd name="connsiteX453" fmla="*/ 137601 w 3412241"/>
              <a:gd name="connsiteY453" fmla="*/ 3248866 h 4495430"/>
              <a:gd name="connsiteX454" fmla="*/ 181870 w 3412241"/>
              <a:gd name="connsiteY454" fmla="*/ 3250207 h 4495430"/>
              <a:gd name="connsiteX455" fmla="*/ 316341 w 3412241"/>
              <a:gd name="connsiteY455" fmla="*/ 3236760 h 4495430"/>
              <a:gd name="connsiteX456" fmla="*/ 336254 w 3412241"/>
              <a:gd name="connsiteY456" fmla="*/ 3234931 h 4495430"/>
              <a:gd name="connsiteX457" fmla="*/ 356388 w 3412241"/>
              <a:gd name="connsiteY457" fmla="*/ 3260523 h 4495430"/>
              <a:gd name="connsiteX458" fmla="*/ 370129 w 3412241"/>
              <a:gd name="connsiteY458" fmla="*/ 3290548 h 4495430"/>
              <a:gd name="connsiteX459" fmla="*/ 387225 w 3412241"/>
              <a:gd name="connsiteY459" fmla="*/ 3379527 h 4495430"/>
              <a:gd name="connsiteX460" fmla="*/ 388995 w 3412241"/>
              <a:gd name="connsiteY460" fmla="*/ 3431726 h 4495430"/>
              <a:gd name="connsiteX461" fmla="*/ 276000 w 3412241"/>
              <a:gd name="connsiteY461" fmla="*/ 3478807 h 4495430"/>
              <a:gd name="connsiteX462" fmla="*/ 241344 w 3412241"/>
              <a:gd name="connsiteY462" fmla="*/ 3494980 h 4495430"/>
              <a:gd name="connsiteX463" fmla="*/ 269796 w 3412241"/>
              <a:gd name="connsiteY463" fmla="*/ 3548718 h 4495430"/>
              <a:gd name="connsiteX464" fmla="*/ 221417 w 3412241"/>
              <a:gd name="connsiteY464" fmla="*/ 3460105 h 4495430"/>
              <a:gd name="connsiteX465" fmla="*/ 165671 w 3412241"/>
              <a:gd name="connsiteY465" fmla="*/ 1560540 h 4495430"/>
              <a:gd name="connsiteX466" fmla="*/ 1270443 w 3412241"/>
              <a:gd name="connsiteY466" fmla="*/ 251553 h 4495430"/>
              <a:gd name="connsiteX467" fmla="*/ 1274112 w 3412241"/>
              <a:gd name="connsiteY467" fmla="*/ 249765 h 4495430"/>
              <a:gd name="connsiteX468" fmla="*/ 1365068 w 3412241"/>
              <a:gd name="connsiteY468" fmla="*/ 247271 h 4495430"/>
              <a:gd name="connsiteX469" fmla="*/ 1419605 w 3412241"/>
              <a:gd name="connsiteY469" fmla="*/ 176336 h 4495430"/>
              <a:gd name="connsiteX470" fmla="*/ 1423529 w 3412241"/>
              <a:gd name="connsiteY470" fmla="*/ 176951 h 4495430"/>
              <a:gd name="connsiteX471" fmla="*/ 1274112 w 3412241"/>
              <a:gd name="connsiteY471" fmla="*/ 249765 h 4495430"/>
              <a:gd name="connsiteX472" fmla="*/ 1273707 w 3412241"/>
              <a:gd name="connsiteY472" fmla="*/ 249776 h 4495430"/>
              <a:gd name="connsiteX473" fmla="*/ 1509048 w 3412241"/>
              <a:gd name="connsiteY473" fmla="*/ 141738 h 4495430"/>
              <a:gd name="connsiteX474" fmla="*/ 1551942 w 3412241"/>
              <a:gd name="connsiteY474" fmla="*/ 146955 h 4495430"/>
              <a:gd name="connsiteX475" fmla="*/ 1634153 w 3412241"/>
              <a:gd name="connsiteY475" fmla="*/ 157384 h 4495430"/>
              <a:gd name="connsiteX476" fmla="*/ 1782070 w 3412241"/>
              <a:gd name="connsiteY476" fmla="*/ 211172 h 4495430"/>
              <a:gd name="connsiteX477" fmla="*/ 1876200 w 3412241"/>
              <a:gd name="connsiteY477" fmla="*/ 238066 h 4495430"/>
              <a:gd name="connsiteX478" fmla="*/ 1879248 w 3412241"/>
              <a:gd name="connsiteY478" fmla="*/ 239941 h 4495430"/>
              <a:gd name="connsiteX479" fmla="*/ 1749637 w 3412241"/>
              <a:gd name="connsiteY479" fmla="*/ 241789 h 4495430"/>
              <a:gd name="connsiteX480" fmla="*/ 1747476 w 3412241"/>
              <a:gd name="connsiteY480" fmla="*/ 240244 h 4495430"/>
              <a:gd name="connsiteX481" fmla="*/ 1620706 w 3412241"/>
              <a:gd name="connsiteY481" fmla="*/ 224619 h 4495430"/>
              <a:gd name="connsiteX482" fmla="*/ 1451391 w 3412241"/>
              <a:gd name="connsiteY482" fmla="*/ 181320 h 4495430"/>
              <a:gd name="connsiteX483" fmla="*/ 1423529 w 3412241"/>
              <a:gd name="connsiteY483" fmla="*/ 176951 h 4495430"/>
              <a:gd name="connsiteX484" fmla="*/ 1452994 w 3412241"/>
              <a:gd name="connsiteY484" fmla="*/ 162592 h 4495430"/>
              <a:gd name="connsiteX485" fmla="*/ 1962885 w 3412241"/>
              <a:gd name="connsiteY485" fmla="*/ 77075 h 4495430"/>
              <a:gd name="connsiteX486" fmla="*/ 1982152 w 3412241"/>
              <a:gd name="connsiteY486" fmla="*/ 81855 h 4495430"/>
              <a:gd name="connsiteX487" fmla="*/ 1981842 w 3412241"/>
              <a:gd name="connsiteY487" fmla="*/ 82514 h 4495430"/>
              <a:gd name="connsiteX488" fmla="*/ 1979638 w 3412241"/>
              <a:gd name="connsiteY488" fmla="*/ 89125 h 4495430"/>
              <a:gd name="connsiteX489" fmla="*/ 1978863 w 3412241"/>
              <a:gd name="connsiteY489" fmla="*/ 88428 h 4495430"/>
              <a:gd name="connsiteX490" fmla="*/ 1818883 w 3412241"/>
              <a:gd name="connsiteY490" fmla="*/ 39194 h 4495430"/>
              <a:gd name="connsiteX491" fmla="*/ 1831632 w 3412241"/>
              <a:gd name="connsiteY491" fmla="*/ 42837 h 4495430"/>
              <a:gd name="connsiteX492" fmla="*/ 1640994 w 3412241"/>
              <a:gd name="connsiteY492" fmla="*/ 92649 h 4495430"/>
              <a:gd name="connsiteX493" fmla="*/ 1509048 w 3412241"/>
              <a:gd name="connsiteY493" fmla="*/ 141738 h 4495430"/>
              <a:gd name="connsiteX494" fmla="*/ 1502145 w 3412241"/>
              <a:gd name="connsiteY494" fmla="*/ 140898 h 4495430"/>
              <a:gd name="connsiteX495" fmla="*/ 1633920 w 3412241"/>
              <a:gd name="connsiteY495" fmla="*/ 89942 h 4495430"/>
              <a:gd name="connsiteX496" fmla="*/ 1905438 w 3412241"/>
              <a:gd name="connsiteY496" fmla="*/ 31419 h 4495430"/>
              <a:gd name="connsiteX497" fmla="*/ 1909895 w 3412241"/>
              <a:gd name="connsiteY497" fmla="*/ 35189 h 4495430"/>
              <a:gd name="connsiteX498" fmla="*/ 1943435 w 3412241"/>
              <a:gd name="connsiteY498" fmla="*/ 63254 h 4495430"/>
              <a:gd name="connsiteX499" fmla="*/ 1962885 w 3412241"/>
              <a:gd name="connsiteY499" fmla="*/ 77075 h 4495430"/>
              <a:gd name="connsiteX500" fmla="*/ 1936553 w 3412241"/>
              <a:gd name="connsiteY500" fmla="*/ 70541 h 4495430"/>
              <a:gd name="connsiteX501" fmla="*/ 1903094 w 3412241"/>
              <a:gd name="connsiteY501" fmla="*/ 63254 h 4495430"/>
              <a:gd name="connsiteX502" fmla="*/ 1831632 w 3412241"/>
              <a:gd name="connsiteY502" fmla="*/ 42837 h 4495430"/>
              <a:gd name="connsiteX503" fmla="*/ 1833115 w 3412241"/>
              <a:gd name="connsiteY503" fmla="*/ 42449 h 4495430"/>
              <a:gd name="connsiteX504" fmla="*/ 2035712 w 3412241"/>
              <a:gd name="connsiteY504" fmla="*/ 12388 h 4495430"/>
              <a:gd name="connsiteX505" fmla="*/ 2019181 w 3412241"/>
              <a:gd name="connsiteY505" fmla="*/ 24037 h 4495430"/>
              <a:gd name="connsiteX506" fmla="*/ 2018260 w 3412241"/>
              <a:gd name="connsiteY506" fmla="*/ 25118 h 4495430"/>
              <a:gd name="connsiteX507" fmla="*/ 2016298 w 3412241"/>
              <a:gd name="connsiteY507" fmla="*/ 23976 h 4495430"/>
              <a:gd name="connsiteX508" fmla="*/ 2005933 w 3412241"/>
              <a:gd name="connsiteY508" fmla="*/ 16091 h 4495430"/>
              <a:gd name="connsiteX509" fmla="*/ 2028029 w 3412241"/>
              <a:gd name="connsiteY509" fmla="*/ 12722 h 4495430"/>
              <a:gd name="connsiteX510" fmla="*/ 1997409 w 3412241"/>
              <a:gd name="connsiteY510" fmla="*/ 9607 h 4495430"/>
              <a:gd name="connsiteX511" fmla="*/ 2005933 w 3412241"/>
              <a:gd name="connsiteY511" fmla="*/ 16091 h 4495430"/>
              <a:gd name="connsiteX512" fmla="*/ 1905438 w 3412241"/>
              <a:gd name="connsiteY512" fmla="*/ 31419 h 4495430"/>
              <a:gd name="connsiteX513" fmla="*/ 1898761 w 3412241"/>
              <a:gd name="connsiteY513" fmla="*/ 25771 h 4495430"/>
              <a:gd name="connsiteX514" fmla="*/ 2224406 w 3412241"/>
              <a:gd name="connsiteY514" fmla="*/ 4194 h 4495430"/>
              <a:gd name="connsiteX515" fmla="*/ 2292258 w 3412241"/>
              <a:gd name="connsiteY515" fmla="*/ 8820 h 4495430"/>
              <a:gd name="connsiteX516" fmla="*/ 2293059 w 3412241"/>
              <a:gd name="connsiteY516" fmla="*/ 36361 h 4495430"/>
              <a:gd name="connsiteX517" fmla="*/ 2291180 w 3412241"/>
              <a:gd name="connsiteY517" fmla="*/ 109933 h 4495430"/>
              <a:gd name="connsiteX518" fmla="*/ 2287934 w 3412241"/>
              <a:gd name="connsiteY518" fmla="*/ 178481 h 4495430"/>
              <a:gd name="connsiteX519" fmla="*/ 2368681 w 3412241"/>
              <a:gd name="connsiteY519" fmla="*/ 158127 h 4495430"/>
              <a:gd name="connsiteX520" fmla="*/ 2659346 w 3412241"/>
              <a:gd name="connsiteY520" fmla="*/ 128636 h 4495430"/>
              <a:gd name="connsiteX521" fmla="*/ 2714303 w 3412241"/>
              <a:gd name="connsiteY521" fmla="*/ 131564 h 4495430"/>
              <a:gd name="connsiteX522" fmla="*/ 2716317 w 3412241"/>
              <a:gd name="connsiteY522" fmla="*/ 122860 h 4495430"/>
              <a:gd name="connsiteX523" fmla="*/ 2723364 w 3412241"/>
              <a:gd name="connsiteY523" fmla="*/ 117042 h 4495430"/>
              <a:gd name="connsiteX524" fmla="*/ 2830941 w 3412241"/>
              <a:gd name="connsiteY524" fmla="*/ 130489 h 4495430"/>
              <a:gd name="connsiteX525" fmla="*/ 2836647 w 3412241"/>
              <a:gd name="connsiteY525" fmla="*/ 128250 h 4495430"/>
              <a:gd name="connsiteX526" fmla="*/ 2787418 w 3412241"/>
              <a:gd name="connsiteY526" fmla="*/ 106421 h 4495430"/>
              <a:gd name="connsiteX527" fmla="*/ 2809032 w 3412241"/>
              <a:gd name="connsiteY527" fmla="*/ 113084 h 4495430"/>
              <a:gd name="connsiteX528" fmla="*/ 2924390 w 3412241"/>
              <a:gd name="connsiteY528" fmla="*/ 164027 h 4495430"/>
              <a:gd name="connsiteX529" fmla="*/ 2840375 w 3412241"/>
              <a:gd name="connsiteY529" fmla="*/ 149331 h 4495430"/>
              <a:gd name="connsiteX530" fmla="*/ 863295 w 3412241"/>
              <a:gd name="connsiteY530" fmla="*/ 1575433 h 4495430"/>
              <a:gd name="connsiteX531" fmla="*/ 1421467 w 3412241"/>
              <a:gd name="connsiteY531" fmla="*/ 3948418 h 4495430"/>
              <a:gd name="connsiteX532" fmla="*/ 1552263 w 3412241"/>
              <a:gd name="connsiteY532" fmla="*/ 4027128 h 4495430"/>
              <a:gd name="connsiteX533" fmla="*/ 1529865 w 3412241"/>
              <a:gd name="connsiteY533" fmla="*/ 4017108 h 4495430"/>
              <a:gd name="connsiteX534" fmla="*/ 1525913 w 3412241"/>
              <a:gd name="connsiteY534" fmla="*/ 4014705 h 4495430"/>
              <a:gd name="connsiteX535" fmla="*/ 1526576 w 3412241"/>
              <a:gd name="connsiteY535" fmla="*/ 4016689 h 4495430"/>
              <a:gd name="connsiteX536" fmla="*/ 1541795 w 3412241"/>
              <a:gd name="connsiteY536" fmla="*/ 4052258 h 4495430"/>
              <a:gd name="connsiteX537" fmla="*/ 1541527 w 3412241"/>
              <a:gd name="connsiteY537" fmla="*/ 4052238 h 4495430"/>
              <a:gd name="connsiteX538" fmla="*/ 1482402 w 3412241"/>
              <a:gd name="connsiteY538" fmla="*/ 4048264 h 4495430"/>
              <a:gd name="connsiteX539" fmla="*/ 1486657 w 3412241"/>
              <a:gd name="connsiteY539" fmla="*/ 3990829 h 4495430"/>
              <a:gd name="connsiteX540" fmla="*/ 1387412 w 3412241"/>
              <a:gd name="connsiteY540" fmla="*/ 3930468 h 4495430"/>
              <a:gd name="connsiteX541" fmla="*/ 1268511 w 3412241"/>
              <a:gd name="connsiteY541" fmla="*/ 3836426 h 4495430"/>
              <a:gd name="connsiteX542" fmla="*/ 1229641 w 3412241"/>
              <a:gd name="connsiteY542" fmla="*/ 3833390 h 4495430"/>
              <a:gd name="connsiteX543" fmla="*/ 1123164 w 3412241"/>
              <a:gd name="connsiteY543" fmla="*/ 3814984 h 4495430"/>
              <a:gd name="connsiteX544" fmla="*/ 1019153 w 3412241"/>
              <a:gd name="connsiteY544" fmla="*/ 3767875 h 4495430"/>
              <a:gd name="connsiteX545" fmla="*/ 924735 w 3412241"/>
              <a:gd name="connsiteY545" fmla="*/ 3709435 h 4495430"/>
              <a:gd name="connsiteX546" fmla="*/ 948353 w 3412241"/>
              <a:gd name="connsiteY546" fmla="*/ 3613278 h 4495430"/>
              <a:gd name="connsiteX547" fmla="*/ 979789 w 3412241"/>
              <a:gd name="connsiteY547" fmla="*/ 3518480 h 4495430"/>
              <a:gd name="connsiteX548" fmla="*/ 983677 w 3412241"/>
              <a:gd name="connsiteY548" fmla="*/ 3508331 h 4495430"/>
              <a:gd name="connsiteX549" fmla="*/ 991534 w 3412241"/>
              <a:gd name="connsiteY549" fmla="*/ 3508533 h 4495430"/>
              <a:gd name="connsiteX550" fmla="*/ 986598 w 3412241"/>
              <a:gd name="connsiteY550" fmla="*/ 3500705 h 4495430"/>
              <a:gd name="connsiteX551" fmla="*/ 983677 w 3412241"/>
              <a:gd name="connsiteY551" fmla="*/ 3508331 h 4495430"/>
              <a:gd name="connsiteX552" fmla="*/ 881117 w 3412241"/>
              <a:gd name="connsiteY552" fmla="*/ 3505701 h 4495430"/>
              <a:gd name="connsiteX553" fmla="*/ 800435 w 3412241"/>
              <a:gd name="connsiteY553" fmla="*/ 3478807 h 4495430"/>
              <a:gd name="connsiteX554" fmla="*/ 790769 w 3412241"/>
              <a:gd name="connsiteY554" fmla="*/ 3470395 h 4495430"/>
              <a:gd name="connsiteX555" fmla="*/ 799347 w 3412241"/>
              <a:gd name="connsiteY555" fmla="*/ 3442653 h 4495430"/>
              <a:gd name="connsiteX556" fmla="*/ 813882 w 3412241"/>
              <a:gd name="connsiteY556" fmla="*/ 3398125 h 4495430"/>
              <a:gd name="connsiteX557" fmla="*/ 851542 w 3412241"/>
              <a:gd name="connsiteY557" fmla="*/ 3286824 h 4495430"/>
              <a:gd name="connsiteX558" fmla="*/ 860508 w 3412241"/>
              <a:gd name="connsiteY558" fmla="*/ 3261249 h 4495430"/>
              <a:gd name="connsiteX559" fmla="*/ 819223 w 3412241"/>
              <a:gd name="connsiteY559" fmla="*/ 3152570 h 4495430"/>
              <a:gd name="connsiteX560" fmla="*/ 797040 w 3412241"/>
              <a:gd name="connsiteY560" fmla="*/ 3156097 h 4495430"/>
              <a:gd name="connsiteX561" fmla="*/ 706306 w 3412241"/>
              <a:gd name="connsiteY561" fmla="*/ 3169525 h 4495430"/>
              <a:gd name="connsiteX562" fmla="*/ 646257 w 3412241"/>
              <a:gd name="connsiteY562" fmla="*/ 3192327 h 4495430"/>
              <a:gd name="connsiteX563" fmla="*/ 629892 w 3412241"/>
              <a:gd name="connsiteY563" fmla="*/ 3198456 h 4495430"/>
              <a:gd name="connsiteX564" fmla="*/ 617939 w 3412241"/>
              <a:gd name="connsiteY564" fmla="*/ 3183596 h 4495430"/>
              <a:gd name="connsiteX565" fmla="*/ 598729 w 3412241"/>
              <a:gd name="connsiteY565" fmla="*/ 3156078 h 4495430"/>
              <a:gd name="connsiteX566" fmla="*/ 571835 w 3412241"/>
              <a:gd name="connsiteY566" fmla="*/ 3088842 h 4495430"/>
              <a:gd name="connsiteX567" fmla="*/ 544941 w 3412241"/>
              <a:gd name="connsiteY567" fmla="*/ 2981266 h 4495430"/>
              <a:gd name="connsiteX568" fmla="*/ 518047 w 3412241"/>
              <a:gd name="connsiteY568" fmla="*/ 2887137 h 4495430"/>
              <a:gd name="connsiteX569" fmla="*/ 477706 w 3412241"/>
              <a:gd name="connsiteY569" fmla="*/ 2806454 h 4495430"/>
              <a:gd name="connsiteX570" fmla="*/ 464259 w 3412241"/>
              <a:gd name="connsiteY570" fmla="*/ 2725772 h 4495430"/>
              <a:gd name="connsiteX571" fmla="*/ 410470 w 3412241"/>
              <a:gd name="connsiteY571" fmla="*/ 2537513 h 4495430"/>
              <a:gd name="connsiteX572" fmla="*/ 383576 w 3412241"/>
              <a:gd name="connsiteY572" fmla="*/ 2443384 h 4495430"/>
              <a:gd name="connsiteX573" fmla="*/ 316341 w 3412241"/>
              <a:gd name="connsiteY573" fmla="*/ 2295466 h 4495430"/>
              <a:gd name="connsiteX574" fmla="*/ 302894 w 3412241"/>
              <a:gd name="connsiteY574" fmla="*/ 2255125 h 4495430"/>
              <a:gd name="connsiteX575" fmla="*/ 235659 w 3412241"/>
              <a:gd name="connsiteY575" fmla="*/ 2187889 h 4495430"/>
              <a:gd name="connsiteX576" fmla="*/ 209637 w 3412241"/>
              <a:gd name="connsiteY576" fmla="*/ 2167071 h 4495430"/>
              <a:gd name="connsiteX577" fmla="*/ 214441 w 3412241"/>
              <a:gd name="connsiteY577" fmla="*/ 2164711 h 4495430"/>
              <a:gd name="connsiteX578" fmla="*/ 222212 w 3412241"/>
              <a:gd name="connsiteY578" fmla="*/ 2160995 h 4495430"/>
              <a:gd name="connsiteX579" fmla="*/ 234898 w 3412241"/>
              <a:gd name="connsiteY579" fmla="*/ 2155323 h 4495430"/>
              <a:gd name="connsiteX580" fmla="*/ 403307 w 3412241"/>
              <a:gd name="connsiteY580" fmla="*/ 2191404 h 4495430"/>
              <a:gd name="connsiteX581" fmla="*/ 571835 w 3412241"/>
              <a:gd name="connsiteY581" fmla="*/ 2214784 h 4495430"/>
              <a:gd name="connsiteX582" fmla="*/ 713038 w 3412241"/>
              <a:gd name="connsiteY582" fmla="*/ 2223522 h 4495430"/>
              <a:gd name="connsiteX583" fmla="*/ 716644 w 3412241"/>
              <a:gd name="connsiteY583" fmla="*/ 2174417 h 4495430"/>
              <a:gd name="connsiteX584" fmla="*/ 725721 w 3412241"/>
              <a:gd name="connsiteY584" fmla="*/ 2116358 h 4495430"/>
              <a:gd name="connsiteX585" fmla="*/ 652517 w 3412241"/>
              <a:gd name="connsiteY585" fmla="*/ 2107207 h 4495430"/>
              <a:gd name="connsiteX586" fmla="*/ 501768 w 3412241"/>
              <a:gd name="connsiteY586" fmla="*/ 2059263 h 4495430"/>
              <a:gd name="connsiteX587" fmla="*/ 481145 w 3412241"/>
              <a:gd name="connsiteY587" fmla="*/ 2049795 h 4495430"/>
              <a:gd name="connsiteX588" fmla="*/ 498999 w 3412241"/>
              <a:gd name="connsiteY588" fmla="*/ 2042891 h 4495430"/>
              <a:gd name="connsiteX589" fmla="*/ 706306 w 3412241"/>
              <a:gd name="connsiteY589" fmla="*/ 1945842 h 4495430"/>
              <a:gd name="connsiteX590" fmla="*/ 491153 w 3412241"/>
              <a:gd name="connsiteY590" fmla="*/ 1878607 h 4495430"/>
              <a:gd name="connsiteX591" fmla="*/ 382675 w 3412241"/>
              <a:gd name="connsiteY591" fmla="*/ 1840491 h 4495430"/>
              <a:gd name="connsiteX592" fmla="*/ 368716 w 3412241"/>
              <a:gd name="connsiteY592" fmla="*/ 1834921 h 4495430"/>
              <a:gd name="connsiteX593" fmla="*/ 356682 w 3412241"/>
              <a:gd name="connsiteY593" fmla="*/ 1771031 h 4495430"/>
              <a:gd name="connsiteX594" fmla="*/ 352209 w 3412241"/>
              <a:gd name="connsiteY594" fmla="*/ 1756089 h 4495430"/>
              <a:gd name="connsiteX595" fmla="*/ 423917 w 3412241"/>
              <a:gd name="connsiteY595" fmla="*/ 1744137 h 4495430"/>
              <a:gd name="connsiteX596" fmla="*/ 518047 w 3412241"/>
              <a:gd name="connsiteY596" fmla="*/ 1717242 h 4495430"/>
              <a:gd name="connsiteX597" fmla="*/ 585282 w 3412241"/>
              <a:gd name="connsiteY597" fmla="*/ 1703795 h 4495430"/>
              <a:gd name="connsiteX598" fmla="*/ 608948 w 3412241"/>
              <a:gd name="connsiteY598" fmla="*/ 1694958 h 4495430"/>
              <a:gd name="connsiteX599" fmla="*/ 613532 w 3412241"/>
              <a:gd name="connsiteY599" fmla="*/ 1695850 h 4495430"/>
              <a:gd name="connsiteX600" fmla="*/ 719753 w 3412241"/>
              <a:gd name="connsiteY600" fmla="*/ 1730689 h 4495430"/>
              <a:gd name="connsiteX601" fmla="*/ 801855 w 3412241"/>
              <a:gd name="connsiteY601" fmla="*/ 1756616 h 4495430"/>
              <a:gd name="connsiteX602" fmla="*/ 841354 w 3412241"/>
              <a:gd name="connsiteY602" fmla="*/ 1636286 h 4495430"/>
              <a:gd name="connsiteX603" fmla="*/ 840776 w 3412241"/>
              <a:gd name="connsiteY603" fmla="*/ 1636560 h 4495430"/>
              <a:gd name="connsiteX604" fmla="*/ 746647 w 3412241"/>
              <a:gd name="connsiteY604" fmla="*/ 1650007 h 4495430"/>
              <a:gd name="connsiteX605" fmla="*/ 665314 w 3412241"/>
              <a:gd name="connsiteY605" fmla="*/ 1673909 h 4495430"/>
              <a:gd name="connsiteX606" fmla="*/ 608948 w 3412241"/>
              <a:gd name="connsiteY606" fmla="*/ 1694958 h 4495430"/>
              <a:gd name="connsiteX607" fmla="*/ 585282 w 3412241"/>
              <a:gd name="connsiteY607" fmla="*/ 1690348 h 4495430"/>
              <a:gd name="connsiteX608" fmla="*/ 531494 w 3412241"/>
              <a:gd name="connsiteY608" fmla="*/ 1663454 h 4495430"/>
              <a:gd name="connsiteX609" fmla="*/ 531494 w 3412241"/>
              <a:gd name="connsiteY609" fmla="*/ 1555878 h 4495430"/>
              <a:gd name="connsiteX610" fmla="*/ 548131 w 3412241"/>
              <a:gd name="connsiteY610" fmla="*/ 1536997 h 4495430"/>
              <a:gd name="connsiteX611" fmla="*/ 585282 w 3412241"/>
              <a:gd name="connsiteY611" fmla="*/ 1596219 h 4495430"/>
              <a:gd name="connsiteX612" fmla="*/ 665964 w 3412241"/>
              <a:gd name="connsiteY612" fmla="*/ 1528984 h 4495430"/>
              <a:gd name="connsiteX613" fmla="*/ 733200 w 3412241"/>
              <a:gd name="connsiteY613" fmla="*/ 1488642 h 4495430"/>
              <a:gd name="connsiteX614" fmla="*/ 902528 w 3412241"/>
              <a:gd name="connsiteY614" fmla="*/ 1475391 h 4495430"/>
              <a:gd name="connsiteX615" fmla="*/ 914653 w 3412241"/>
              <a:gd name="connsiteY615" fmla="*/ 1446119 h 4495430"/>
              <a:gd name="connsiteX616" fmla="*/ 909024 w 3412241"/>
              <a:gd name="connsiteY616" fmla="*/ 1434300 h 4495430"/>
              <a:gd name="connsiteX617" fmla="*/ 881118 w 3412241"/>
              <a:gd name="connsiteY617" fmla="*/ 1381067 h 4495430"/>
              <a:gd name="connsiteX618" fmla="*/ 827329 w 3412241"/>
              <a:gd name="connsiteY618" fmla="*/ 1273490 h 4495430"/>
              <a:gd name="connsiteX619" fmla="*/ 829455 w 3412241"/>
              <a:gd name="connsiteY619" fmla="*/ 1217324 h 4495430"/>
              <a:gd name="connsiteX620" fmla="*/ 844096 w 3412241"/>
              <a:gd name="connsiteY620" fmla="*/ 1199856 h 4495430"/>
              <a:gd name="connsiteX621" fmla="*/ 846953 w 3412241"/>
              <a:gd name="connsiteY621" fmla="*/ 1194809 h 4495430"/>
              <a:gd name="connsiteX622" fmla="*/ 837200 w 3412241"/>
              <a:gd name="connsiteY622" fmla="*/ 1203595 h 4495430"/>
              <a:gd name="connsiteX623" fmla="*/ 829680 w 3412241"/>
              <a:gd name="connsiteY623" fmla="*/ 1211394 h 4495430"/>
              <a:gd name="connsiteX624" fmla="*/ 830341 w 3412241"/>
              <a:gd name="connsiteY624" fmla="*/ 1193936 h 4495430"/>
              <a:gd name="connsiteX625" fmla="*/ 838912 w 3412241"/>
              <a:gd name="connsiteY625" fmla="*/ 1180815 h 4495430"/>
              <a:gd name="connsiteX626" fmla="*/ 867670 w 3412241"/>
              <a:gd name="connsiteY626" fmla="*/ 1139019 h 4495430"/>
              <a:gd name="connsiteX627" fmla="*/ 879143 w 3412241"/>
              <a:gd name="connsiteY627" fmla="*/ 1126912 h 4495430"/>
              <a:gd name="connsiteX628" fmla="*/ 894055 w 3412241"/>
              <a:gd name="connsiteY628" fmla="*/ 1130548 h 4495430"/>
              <a:gd name="connsiteX629" fmla="*/ 934906 w 3412241"/>
              <a:gd name="connsiteY629" fmla="*/ 1139019 h 4495430"/>
              <a:gd name="connsiteX630" fmla="*/ 1022873 w 3412241"/>
              <a:gd name="connsiteY630" fmla="*/ 1129245 h 4495430"/>
              <a:gd name="connsiteX631" fmla="*/ 1021232 w 3412241"/>
              <a:gd name="connsiteY631" fmla="*/ 1137384 h 4495430"/>
              <a:gd name="connsiteX632" fmla="*/ 1008830 w 3412241"/>
              <a:gd name="connsiteY632" fmla="*/ 1235075 h 4495430"/>
              <a:gd name="connsiteX633" fmla="*/ 1006231 w 3412241"/>
              <a:gd name="connsiteY633" fmla="*/ 1255228 h 4495430"/>
              <a:gd name="connsiteX634" fmla="*/ 1014397 w 3412241"/>
              <a:gd name="connsiteY634" fmla="*/ 1238890 h 4495430"/>
              <a:gd name="connsiteX635" fmla="*/ 1083782 w 3412241"/>
              <a:gd name="connsiteY635" fmla="*/ 1121657 h 4495430"/>
              <a:gd name="connsiteX636" fmla="*/ 1055929 w 3412241"/>
              <a:gd name="connsiteY636" fmla="*/ 1125572 h 4495430"/>
              <a:gd name="connsiteX637" fmla="*/ 1022873 w 3412241"/>
              <a:gd name="connsiteY637" fmla="*/ 1129245 h 4495430"/>
              <a:gd name="connsiteX638" fmla="*/ 1029035 w 3412241"/>
              <a:gd name="connsiteY638" fmla="*/ 1098678 h 4495430"/>
              <a:gd name="connsiteX639" fmla="*/ 1016643 w 3412241"/>
              <a:gd name="connsiteY639" fmla="*/ 1031197 h 4495430"/>
              <a:gd name="connsiteX640" fmla="*/ 1006659 w 3412241"/>
              <a:gd name="connsiteY640" fmla="*/ 985077 h 4495430"/>
              <a:gd name="connsiteX641" fmla="*/ 1007804 w 3412241"/>
              <a:gd name="connsiteY641" fmla="*/ 983550 h 4495430"/>
              <a:gd name="connsiteX642" fmla="*/ 1049657 w 3412241"/>
              <a:gd name="connsiteY642" fmla="*/ 988915 h 4495430"/>
              <a:gd name="connsiteX643" fmla="*/ 1136612 w 3412241"/>
              <a:gd name="connsiteY643" fmla="*/ 1004548 h 4495430"/>
              <a:gd name="connsiteX644" fmla="*/ 1138076 w 3412241"/>
              <a:gd name="connsiteY644" fmla="*/ 1005043 h 4495430"/>
              <a:gd name="connsiteX645" fmla="*/ 1140059 w 3412241"/>
              <a:gd name="connsiteY645" fmla="*/ 1012873 h 4495430"/>
              <a:gd name="connsiteX646" fmla="*/ 1143928 w 3412241"/>
              <a:gd name="connsiteY646" fmla="*/ 1029564 h 4495430"/>
              <a:gd name="connsiteX647" fmla="*/ 1156579 w 3412241"/>
              <a:gd name="connsiteY647" fmla="*/ 1011299 h 4495430"/>
              <a:gd name="connsiteX648" fmla="*/ 1138076 w 3412241"/>
              <a:gd name="connsiteY648" fmla="*/ 1005043 h 4495430"/>
              <a:gd name="connsiteX649" fmla="*/ 1130213 w 3412241"/>
              <a:gd name="connsiteY649" fmla="*/ 973991 h 4495430"/>
              <a:gd name="connsiteX650" fmla="*/ 1182822 w 3412241"/>
              <a:gd name="connsiteY650" fmla="*/ 973406 h 4495430"/>
              <a:gd name="connsiteX651" fmla="*/ 1204664 w 3412241"/>
              <a:gd name="connsiteY651" fmla="*/ 941870 h 4495430"/>
              <a:gd name="connsiteX652" fmla="*/ 1259997 w 3412241"/>
              <a:gd name="connsiteY652" fmla="*/ 873120 h 4495430"/>
              <a:gd name="connsiteX653" fmla="*/ 1263657 w 3412241"/>
              <a:gd name="connsiteY653" fmla="*/ 867675 h 4495430"/>
              <a:gd name="connsiteX654" fmla="*/ 1264239 w 3412241"/>
              <a:gd name="connsiteY654" fmla="*/ 867848 h 4495430"/>
              <a:gd name="connsiteX655" fmla="*/ 1312180 w 3412241"/>
              <a:gd name="connsiteY655" fmla="*/ 808282 h 4495430"/>
              <a:gd name="connsiteX656" fmla="*/ 1426934 w 3412241"/>
              <a:gd name="connsiteY656" fmla="*/ 685252 h 4495430"/>
              <a:gd name="connsiteX657" fmla="*/ 1500702 w 3412241"/>
              <a:gd name="connsiteY657" fmla="*/ 617090 h 4495430"/>
              <a:gd name="connsiteX658" fmla="*/ 1439091 w 3412241"/>
              <a:gd name="connsiteY658" fmla="*/ 617859 h 4495430"/>
              <a:gd name="connsiteX659" fmla="*/ 1440757 w 3412241"/>
              <a:gd name="connsiteY659" fmla="*/ 616730 h 4495430"/>
              <a:gd name="connsiteX660" fmla="*/ 1553470 w 3412241"/>
              <a:gd name="connsiteY660" fmla="*/ 533901 h 4495430"/>
              <a:gd name="connsiteX661" fmla="*/ 1620706 w 3412241"/>
              <a:gd name="connsiteY661" fmla="*/ 480113 h 4495430"/>
              <a:gd name="connsiteX662" fmla="*/ 1714835 w 3412241"/>
              <a:gd name="connsiteY662" fmla="*/ 412878 h 4495430"/>
              <a:gd name="connsiteX663" fmla="*/ 1735076 w 3412241"/>
              <a:gd name="connsiteY663" fmla="*/ 393358 h 4495430"/>
              <a:gd name="connsiteX664" fmla="*/ 1788923 w 3412241"/>
              <a:gd name="connsiteY664" fmla="*/ 396221 h 4495430"/>
              <a:gd name="connsiteX665" fmla="*/ 1806978 w 3412241"/>
              <a:gd name="connsiteY665" fmla="*/ 384090 h 4495430"/>
              <a:gd name="connsiteX666" fmla="*/ 1937674 w 3412241"/>
              <a:gd name="connsiteY666" fmla="*/ 310877 h 4495430"/>
              <a:gd name="connsiteX667" fmla="*/ 1930151 w 3412241"/>
              <a:gd name="connsiteY667" fmla="*/ 292254 h 4495430"/>
              <a:gd name="connsiteX668" fmla="*/ 1897052 w 3412241"/>
              <a:gd name="connsiteY668" fmla="*/ 250892 h 4495430"/>
              <a:gd name="connsiteX669" fmla="*/ 1879248 w 3412241"/>
              <a:gd name="connsiteY669" fmla="*/ 239941 h 4495430"/>
              <a:gd name="connsiteX670" fmla="*/ 1941722 w 3412241"/>
              <a:gd name="connsiteY670" fmla="*/ 239050 h 4495430"/>
              <a:gd name="connsiteX671" fmla="*/ 1929988 w 3412241"/>
              <a:gd name="connsiteY671" fmla="*/ 291855 h 4495430"/>
              <a:gd name="connsiteX672" fmla="*/ 1949652 w 3412241"/>
              <a:gd name="connsiteY672" fmla="*/ 304867 h 4495430"/>
              <a:gd name="connsiteX673" fmla="*/ 2051846 w 3412241"/>
              <a:gd name="connsiteY673" fmla="*/ 258436 h 4495430"/>
              <a:gd name="connsiteX674" fmla="*/ 2027968 w 3412241"/>
              <a:gd name="connsiteY674" fmla="*/ 246430 h 4495430"/>
              <a:gd name="connsiteX675" fmla="*/ 2010671 w 3412241"/>
              <a:gd name="connsiteY675" fmla="*/ 238067 h 4495430"/>
              <a:gd name="connsiteX676" fmla="*/ 1941722 w 3412241"/>
              <a:gd name="connsiteY676" fmla="*/ 239050 h 4495430"/>
              <a:gd name="connsiteX677" fmla="*/ 1956882 w 3412241"/>
              <a:gd name="connsiteY677" fmla="*/ 170831 h 4495430"/>
              <a:gd name="connsiteX678" fmla="*/ 1970329 w 3412241"/>
              <a:gd name="connsiteY678" fmla="*/ 117043 h 4495430"/>
              <a:gd name="connsiteX679" fmla="*/ 1979638 w 3412241"/>
              <a:gd name="connsiteY679" fmla="*/ 89125 h 4495430"/>
              <a:gd name="connsiteX680" fmla="*/ 2010670 w 3412241"/>
              <a:gd name="connsiteY680" fmla="*/ 117042 h 4495430"/>
              <a:gd name="connsiteX681" fmla="*/ 2077906 w 3412241"/>
              <a:gd name="connsiteY681" fmla="*/ 211172 h 4495430"/>
              <a:gd name="connsiteX682" fmla="*/ 2090161 w 3412241"/>
              <a:gd name="connsiteY682" fmla="*/ 241808 h 4495430"/>
              <a:gd name="connsiteX683" fmla="*/ 2100336 w 3412241"/>
              <a:gd name="connsiteY683" fmla="*/ 238224 h 4495430"/>
              <a:gd name="connsiteX684" fmla="*/ 2096396 w 3412241"/>
              <a:gd name="connsiteY684" fmla="*/ 202767 h 4495430"/>
              <a:gd name="connsiteX685" fmla="*/ 2077906 w 3412241"/>
              <a:gd name="connsiteY685" fmla="*/ 130489 h 4495430"/>
              <a:gd name="connsiteX686" fmla="*/ 1990979 w 3412241"/>
              <a:gd name="connsiteY686" fmla="*/ 84046 h 4495430"/>
              <a:gd name="connsiteX687" fmla="*/ 1982152 w 3412241"/>
              <a:gd name="connsiteY687" fmla="*/ 81855 h 4495430"/>
              <a:gd name="connsiteX688" fmla="*/ 1997224 w 3412241"/>
              <a:gd name="connsiteY688" fmla="*/ 49808 h 4495430"/>
              <a:gd name="connsiteX689" fmla="*/ 2018260 w 3412241"/>
              <a:gd name="connsiteY689" fmla="*/ 25118 h 4495430"/>
              <a:gd name="connsiteX690" fmla="*/ 2037564 w 3412241"/>
              <a:gd name="connsiteY690" fmla="*/ 36360 h 4495430"/>
              <a:gd name="connsiteX691" fmla="*/ 2064459 w 3412241"/>
              <a:gd name="connsiteY691" fmla="*/ 63254 h 4495430"/>
              <a:gd name="connsiteX692" fmla="*/ 2145141 w 3412241"/>
              <a:gd name="connsiteY692" fmla="*/ 22913 h 4495430"/>
              <a:gd name="connsiteX693" fmla="*/ 2146838 w 3412241"/>
              <a:gd name="connsiteY693" fmla="*/ 7562 h 4495430"/>
              <a:gd name="connsiteX694" fmla="*/ 2290054 w 3412241"/>
              <a:gd name="connsiteY694" fmla="*/ 2246 h 4495430"/>
              <a:gd name="connsiteX695" fmla="*/ 2396022 w 3412241"/>
              <a:gd name="connsiteY695" fmla="*/ 8712 h 4495430"/>
              <a:gd name="connsiteX696" fmla="*/ 2774159 w 3412241"/>
              <a:gd name="connsiteY696" fmla="*/ 100541 h 4495430"/>
              <a:gd name="connsiteX697" fmla="*/ 2787418 w 3412241"/>
              <a:gd name="connsiteY697" fmla="*/ 106421 h 4495430"/>
              <a:gd name="connsiteX698" fmla="*/ 2616236 w 3412241"/>
              <a:gd name="connsiteY698" fmla="*/ 53647 h 4495430"/>
              <a:gd name="connsiteX699" fmla="*/ 2420918 w 3412241"/>
              <a:gd name="connsiteY699" fmla="*/ 17593 h 4495430"/>
              <a:gd name="connsiteX700" fmla="*/ 2292258 w 3412241"/>
              <a:gd name="connsiteY700" fmla="*/ 8820 h 4495430"/>
              <a:gd name="connsiteX701" fmla="*/ 2292183 w 3412241"/>
              <a:gd name="connsiteY701" fmla="*/ 6257 h 4495430"/>
              <a:gd name="connsiteX702" fmla="*/ 2147674 w 3412241"/>
              <a:gd name="connsiteY702" fmla="*/ 0 h 4495430"/>
              <a:gd name="connsiteX703" fmla="*/ 2146838 w 3412241"/>
              <a:gd name="connsiteY703" fmla="*/ 7562 h 4495430"/>
              <a:gd name="connsiteX704" fmla="*/ 2035712 w 3412241"/>
              <a:gd name="connsiteY704" fmla="*/ 12388 h 4495430"/>
              <a:gd name="connsiteX705" fmla="*/ 2045645 w 3412241"/>
              <a:gd name="connsiteY705" fmla="*/ 5388 h 4495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</a:cxnLst>
            <a:rect l="l" t="t" r="r" b="b"/>
            <a:pathLst>
              <a:path w="3412241" h="4495430">
                <a:moveTo>
                  <a:pt x="2193748" y="4166679"/>
                </a:moveTo>
                <a:lnTo>
                  <a:pt x="2201230" y="4171722"/>
                </a:lnTo>
                <a:lnTo>
                  <a:pt x="2239624" y="4192726"/>
                </a:lnTo>
                <a:lnTo>
                  <a:pt x="2135640" y="4193847"/>
                </a:lnTo>
                <a:lnTo>
                  <a:pt x="2117907" y="4191465"/>
                </a:lnTo>
                <a:lnTo>
                  <a:pt x="2105540" y="4168403"/>
                </a:lnTo>
                <a:close/>
                <a:moveTo>
                  <a:pt x="2537354" y="4162527"/>
                </a:moveTo>
                <a:lnTo>
                  <a:pt x="2592421" y="4228248"/>
                </a:lnTo>
                <a:lnTo>
                  <a:pt x="2552310" y="4214843"/>
                </a:lnTo>
                <a:lnTo>
                  <a:pt x="2492609" y="4196029"/>
                </a:lnTo>
                <a:lnTo>
                  <a:pt x="2479819" y="4171141"/>
                </a:lnTo>
                <a:close/>
                <a:moveTo>
                  <a:pt x="2461983" y="4136432"/>
                </a:moveTo>
                <a:lnTo>
                  <a:pt x="2479819" y="4171141"/>
                </a:lnTo>
                <a:lnTo>
                  <a:pt x="2430298" y="4178555"/>
                </a:lnTo>
                <a:lnTo>
                  <a:pt x="2424811" y="4177035"/>
                </a:lnTo>
                <a:cubicBezTo>
                  <a:pt x="2403725" y="4171678"/>
                  <a:pt x="2381856" y="4166623"/>
                  <a:pt x="2357904" y="4161612"/>
                </a:cubicBezTo>
                <a:lnTo>
                  <a:pt x="2333966" y="4157044"/>
                </a:lnTo>
                <a:close/>
                <a:moveTo>
                  <a:pt x="1844453" y="4132304"/>
                </a:moveTo>
                <a:lnTo>
                  <a:pt x="1860834" y="4137023"/>
                </a:lnTo>
                <a:lnTo>
                  <a:pt x="1861271" y="4146362"/>
                </a:lnTo>
                <a:lnTo>
                  <a:pt x="1836371" y="4139135"/>
                </a:lnTo>
                <a:close/>
                <a:moveTo>
                  <a:pt x="1541795" y="4052258"/>
                </a:moveTo>
                <a:lnTo>
                  <a:pt x="1594230" y="4056121"/>
                </a:lnTo>
                <a:lnTo>
                  <a:pt x="1615907" y="4057956"/>
                </a:lnTo>
                <a:lnTo>
                  <a:pt x="1726707" y="4107308"/>
                </a:lnTo>
                <a:lnTo>
                  <a:pt x="1836371" y="4139135"/>
                </a:lnTo>
                <a:lnTo>
                  <a:pt x="1820399" y="4152633"/>
                </a:lnTo>
                <a:cubicBezTo>
                  <a:pt x="1778842" y="4187616"/>
                  <a:pt x="1745368" y="4215823"/>
                  <a:pt x="1712378" y="4247890"/>
                </a:cubicBezTo>
                <a:lnTo>
                  <a:pt x="1674129" y="4287861"/>
                </a:lnTo>
                <a:lnTo>
                  <a:pt x="1673622" y="4287127"/>
                </a:lnTo>
                <a:cubicBezTo>
                  <a:pt x="1635279" y="4229975"/>
                  <a:pt x="1595026" y="4165793"/>
                  <a:pt x="1564238" y="4104714"/>
                </a:cubicBezTo>
                <a:close/>
                <a:moveTo>
                  <a:pt x="2751598" y="4043848"/>
                </a:moveTo>
                <a:lnTo>
                  <a:pt x="2798468" y="4052700"/>
                </a:lnTo>
                <a:lnTo>
                  <a:pt x="2843660" y="4063847"/>
                </a:lnTo>
                <a:lnTo>
                  <a:pt x="2753536" y="4102244"/>
                </a:lnTo>
                <a:cubicBezTo>
                  <a:pt x="2686334" y="4126162"/>
                  <a:pt x="2618298" y="4145704"/>
                  <a:pt x="2549776" y="4160667"/>
                </a:cubicBezTo>
                <a:lnTo>
                  <a:pt x="2537354" y="4162527"/>
                </a:lnTo>
                <a:lnTo>
                  <a:pt x="2518554" y="4140090"/>
                </a:lnTo>
                <a:lnTo>
                  <a:pt x="2507920" y="4126161"/>
                </a:lnTo>
                <a:lnTo>
                  <a:pt x="2686690" y="4072497"/>
                </a:lnTo>
                <a:close/>
                <a:moveTo>
                  <a:pt x="1552263" y="4027128"/>
                </a:moveTo>
                <a:lnTo>
                  <a:pt x="1622406" y="4058506"/>
                </a:lnTo>
                <a:lnTo>
                  <a:pt x="1615907" y="4057956"/>
                </a:lnTo>
                <a:lnTo>
                  <a:pt x="1568125" y="4036673"/>
                </a:lnTo>
                <a:close/>
                <a:moveTo>
                  <a:pt x="574156" y="3966088"/>
                </a:moveTo>
                <a:lnTo>
                  <a:pt x="631237" y="4020155"/>
                </a:lnTo>
                <a:lnTo>
                  <a:pt x="626475" y="4019289"/>
                </a:lnTo>
                <a:lnTo>
                  <a:pt x="573179" y="3967853"/>
                </a:lnTo>
                <a:close/>
                <a:moveTo>
                  <a:pt x="448038" y="3821569"/>
                </a:moveTo>
                <a:lnTo>
                  <a:pt x="471466" y="3825675"/>
                </a:lnTo>
                <a:cubicBezTo>
                  <a:pt x="491587" y="3830622"/>
                  <a:pt x="511547" y="3836487"/>
                  <a:pt x="531494" y="3841878"/>
                </a:cubicBezTo>
                <a:lnTo>
                  <a:pt x="623380" y="3869139"/>
                </a:lnTo>
                <a:lnTo>
                  <a:pt x="612176" y="3895666"/>
                </a:lnTo>
                <a:cubicBezTo>
                  <a:pt x="604644" y="3912884"/>
                  <a:pt x="595121" y="3929289"/>
                  <a:pt x="585480" y="3945623"/>
                </a:cubicBezTo>
                <a:lnTo>
                  <a:pt x="574156" y="3966088"/>
                </a:lnTo>
                <a:lnTo>
                  <a:pt x="557420" y="3950236"/>
                </a:lnTo>
                <a:close/>
                <a:moveTo>
                  <a:pt x="3206454" y="3772948"/>
                </a:moveTo>
                <a:lnTo>
                  <a:pt x="3224334" y="3791270"/>
                </a:lnTo>
                <a:lnTo>
                  <a:pt x="3033084" y="3971310"/>
                </a:lnTo>
                <a:lnTo>
                  <a:pt x="2952286" y="4017566"/>
                </a:lnTo>
                <a:lnTo>
                  <a:pt x="2933088" y="4025745"/>
                </a:lnTo>
                <a:lnTo>
                  <a:pt x="2983420" y="3950628"/>
                </a:lnTo>
                <a:lnTo>
                  <a:pt x="3008554" y="3911616"/>
                </a:lnTo>
                <a:lnTo>
                  <a:pt x="3069465" y="3875714"/>
                </a:lnTo>
                <a:close/>
                <a:moveTo>
                  <a:pt x="3412241" y="3693140"/>
                </a:moveTo>
                <a:lnTo>
                  <a:pt x="3309885" y="3816933"/>
                </a:lnTo>
                <a:cubicBezTo>
                  <a:pt x="2745161" y="4407710"/>
                  <a:pt x="1937554" y="4657029"/>
                  <a:pt x="1212999" y="4386418"/>
                </a:cubicBezTo>
                <a:cubicBezTo>
                  <a:pt x="1021908" y="4315048"/>
                  <a:pt x="850161" y="4212580"/>
                  <a:pt x="700128" y="4085407"/>
                </a:cubicBezTo>
                <a:lnTo>
                  <a:pt x="631237" y="4020155"/>
                </a:lnTo>
                <a:lnTo>
                  <a:pt x="760094" y="4043584"/>
                </a:lnTo>
                <a:cubicBezTo>
                  <a:pt x="776532" y="4046180"/>
                  <a:pt x="795969" y="4048767"/>
                  <a:pt x="816854" y="4051286"/>
                </a:cubicBezTo>
                <a:lnTo>
                  <a:pt x="880781" y="4058408"/>
                </a:lnTo>
                <a:lnTo>
                  <a:pt x="867670" y="4151160"/>
                </a:lnTo>
                <a:lnTo>
                  <a:pt x="856339" y="4202750"/>
                </a:lnTo>
                <a:lnTo>
                  <a:pt x="896998" y="4226947"/>
                </a:lnTo>
                <a:lnTo>
                  <a:pt x="908012" y="4231842"/>
                </a:lnTo>
                <a:cubicBezTo>
                  <a:pt x="1122103" y="4312127"/>
                  <a:pt x="868139" y="4194068"/>
                  <a:pt x="1123164" y="4299078"/>
                </a:cubicBezTo>
                <a:cubicBezTo>
                  <a:pt x="1160236" y="4314343"/>
                  <a:pt x="1194882" y="4334937"/>
                  <a:pt x="1230741" y="4352866"/>
                </a:cubicBezTo>
                <a:lnTo>
                  <a:pt x="1275101" y="4372954"/>
                </a:lnTo>
                <a:lnTo>
                  <a:pt x="1270325" y="4397606"/>
                </a:lnTo>
                <a:lnTo>
                  <a:pt x="1313361" y="4411619"/>
                </a:lnTo>
                <a:lnTo>
                  <a:pt x="1422524" y="4437126"/>
                </a:lnTo>
                <a:lnTo>
                  <a:pt x="1337680" y="4401293"/>
                </a:lnTo>
                <a:lnTo>
                  <a:pt x="1275101" y="4372954"/>
                </a:lnTo>
                <a:lnTo>
                  <a:pt x="1278873" y="4353490"/>
                </a:lnTo>
                <a:cubicBezTo>
                  <a:pt x="1292731" y="4275926"/>
                  <a:pt x="1283628" y="4270382"/>
                  <a:pt x="1244188" y="4191501"/>
                </a:cubicBezTo>
                <a:cubicBezTo>
                  <a:pt x="1244188" y="4191501"/>
                  <a:pt x="1190775" y="4155066"/>
                  <a:pt x="1163506" y="4137713"/>
                </a:cubicBezTo>
                <a:cubicBezTo>
                  <a:pt x="1078164" y="4083405"/>
                  <a:pt x="1109071" y="4101029"/>
                  <a:pt x="1002141" y="4070478"/>
                </a:cubicBezTo>
                <a:cubicBezTo>
                  <a:pt x="970854" y="4067350"/>
                  <a:pt x="926780" y="4063222"/>
                  <a:pt x="882309" y="4058578"/>
                </a:cubicBezTo>
                <a:lnTo>
                  <a:pt x="880781" y="4058408"/>
                </a:lnTo>
                <a:lnTo>
                  <a:pt x="881714" y="4051810"/>
                </a:lnTo>
                <a:cubicBezTo>
                  <a:pt x="885142" y="4023993"/>
                  <a:pt x="887468" y="4000936"/>
                  <a:pt x="889150" y="3981025"/>
                </a:cubicBezTo>
                <a:lnTo>
                  <a:pt x="891629" y="3944952"/>
                </a:lnTo>
                <a:lnTo>
                  <a:pt x="908012" y="3949454"/>
                </a:lnTo>
                <a:cubicBezTo>
                  <a:pt x="1238619" y="4024592"/>
                  <a:pt x="1341086" y="4038112"/>
                  <a:pt x="1452544" y="4046258"/>
                </a:cubicBezTo>
                <a:lnTo>
                  <a:pt x="1482402" y="4048264"/>
                </a:lnTo>
                <a:lnTo>
                  <a:pt x="1472788" y="4178054"/>
                </a:lnTo>
                <a:cubicBezTo>
                  <a:pt x="1470320" y="4205207"/>
                  <a:pt x="1463197" y="4231746"/>
                  <a:pt x="1459341" y="4258737"/>
                </a:cubicBezTo>
                <a:cubicBezTo>
                  <a:pt x="1438356" y="4405636"/>
                  <a:pt x="1457342" y="4320523"/>
                  <a:pt x="1432447" y="4420101"/>
                </a:cubicBezTo>
                <a:lnTo>
                  <a:pt x="1433570" y="4439706"/>
                </a:lnTo>
                <a:lnTo>
                  <a:pt x="1448035" y="4443086"/>
                </a:lnTo>
                <a:lnTo>
                  <a:pt x="1549573" y="4453663"/>
                </a:lnTo>
                <a:lnTo>
                  <a:pt x="1558778" y="4438364"/>
                </a:lnTo>
                <a:cubicBezTo>
                  <a:pt x="1575558" y="4411215"/>
                  <a:pt x="1592811" y="4384702"/>
                  <a:pt x="1607259" y="4366313"/>
                </a:cubicBezTo>
                <a:cubicBezTo>
                  <a:pt x="1627070" y="4341100"/>
                  <a:pt x="1645102" y="4319511"/>
                  <a:pt x="1662305" y="4300217"/>
                </a:cubicBezTo>
                <a:lnTo>
                  <a:pt x="1674129" y="4287861"/>
                </a:lnTo>
                <a:lnTo>
                  <a:pt x="1728282" y="4366313"/>
                </a:lnTo>
                <a:lnTo>
                  <a:pt x="1755176" y="4399931"/>
                </a:lnTo>
                <a:lnTo>
                  <a:pt x="1741729" y="4433548"/>
                </a:lnTo>
                <a:lnTo>
                  <a:pt x="1710959" y="4470473"/>
                </a:lnTo>
                <a:lnTo>
                  <a:pt x="1720112" y="4471427"/>
                </a:lnTo>
                <a:lnTo>
                  <a:pt x="1814885" y="4465855"/>
                </a:lnTo>
                <a:lnTo>
                  <a:pt x="1802981" y="4453152"/>
                </a:lnTo>
                <a:cubicBezTo>
                  <a:pt x="1795780" y="4446834"/>
                  <a:pt x="1788332" y="4440704"/>
                  <a:pt x="1782070" y="4433548"/>
                </a:cubicBezTo>
                <a:lnTo>
                  <a:pt x="1755176" y="4399931"/>
                </a:lnTo>
                <a:lnTo>
                  <a:pt x="1768623" y="4366313"/>
                </a:lnTo>
                <a:cubicBezTo>
                  <a:pt x="1798658" y="4302907"/>
                  <a:pt x="1862753" y="4178054"/>
                  <a:pt x="1862753" y="4178054"/>
                </a:cubicBezTo>
                <a:lnTo>
                  <a:pt x="1861271" y="4146362"/>
                </a:lnTo>
                <a:lnTo>
                  <a:pt x="1929471" y="4166155"/>
                </a:lnTo>
                <a:lnTo>
                  <a:pt x="2117907" y="4191465"/>
                </a:lnTo>
                <a:lnTo>
                  <a:pt x="2124719" y="4204169"/>
                </a:lnTo>
                <a:cubicBezTo>
                  <a:pt x="2134953" y="4224389"/>
                  <a:pt x="2145439" y="4245885"/>
                  <a:pt x="2158588" y="4272184"/>
                </a:cubicBezTo>
                <a:cubicBezTo>
                  <a:pt x="2163070" y="4299078"/>
                  <a:pt x="2166120" y="4326250"/>
                  <a:pt x="2172035" y="4352866"/>
                </a:cubicBezTo>
                <a:cubicBezTo>
                  <a:pt x="2175605" y="4368929"/>
                  <a:pt x="2180652" y="4381404"/>
                  <a:pt x="2185189" y="4392491"/>
                </a:cubicBezTo>
                <a:lnTo>
                  <a:pt x="2191601" y="4412372"/>
                </a:lnTo>
                <a:lnTo>
                  <a:pt x="2262064" y="4397128"/>
                </a:lnTo>
                <a:lnTo>
                  <a:pt x="2478649" y="4315894"/>
                </a:lnTo>
                <a:lnTo>
                  <a:pt x="2464655" y="4309440"/>
                </a:lnTo>
                <a:cubicBezTo>
                  <a:pt x="2439033" y="4297446"/>
                  <a:pt x="2405449" y="4281314"/>
                  <a:pt x="2360294" y="4258737"/>
                </a:cubicBezTo>
                <a:lnTo>
                  <a:pt x="2239624" y="4192726"/>
                </a:lnTo>
                <a:lnTo>
                  <a:pt x="2343110" y="4191609"/>
                </a:lnTo>
                <a:lnTo>
                  <a:pt x="2430298" y="4178555"/>
                </a:lnTo>
                <a:lnTo>
                  <a:pt x="2487014" y="4194266"/>
                </a:lnTo>
                <a:lnTo>
                  <a:pt x="2492609" y="4196029"/>
                </a:lnTo>
                <a:lnTo>
                  <a:pt x="2540818" y="4289841"/>
                </a:lnTo>
                <a:lnTo>
                  <a:pt x="2611790" y="4251365"/>
                </a:lnTo>
                <a:lnTo>
                  <a:pt x="2592421" y="4228248"/>
                </a:lnTo>
                <a:lnTo>
                  <a:pt x="2628495" y="4240303"/>
                </a:lnTo>
                <a:lnTo>
                  <a:pt x="2630778" y="4241070"/>
                </a:lnTo>
                <a:lnTo>
                  <a:pt x="2776104" y="4162284"/>
                </a:lnTo>
                <a:lnTo>
                  <a:pt x="2894367" y="4076353"/>
                </a:lnTo>
                <a:lnTo>
                  <a:pt x="2843660" y="4063847"/>
                </a:lnTo>
                <a:lnTo>
                  <a:pt x="2933088" y="4025745"/>
                </a:lnTo>
                <a:lnTo>
                  <a:pt x="2917963" y="4048318"/>
                </a:lnTo>
                <a:lnTo>
                  <a:pt x="2903713" y="4069563"/>
                </a:lnTo>
                <a:lnTo>
                  <a:pt x="3013291" y="3989943"/>
                </a:lnTo>
                <a:lnTo>
                  <a:pt x="3033084" y="3971310"/>
                </a:lnTo>
                <a:lnTo>
                  <a:pt x="3143923" y="3907857"/>
                </a:lnTo>
                <a:cubicBezTo>
                  <a:pt x="3206382" y="3867252"/>
                  <a:pt x="3267306" y="3822679"/>
                  <a:pt x="3326342" y="3774342"/>
                </a:cubicBezTo>
                <a:close/>
                <a:moveTo>
                  <a:pt x="757028" y="3580682"/>
                </a:moveTo>
                <a:lnTo>
                  <a:pt x="798833" y="3618110"/>
                </a:lnTo>
                <a:cubicBezTo>
                  <a:pt x="849325" y="3659021"/>
                  <a:pt x="900351" y="3693838"/>
                  <a:pt x="921459" y="3707407"/>
                </a:cubicBezTo>
                <a:lnTo>
                  <a:pt x="924735" y="3709435"/>
                </a:lnTo>
                <a:lnTo>
                  <a:pt x="923059" y="3716258"/>
                </a:lnTo>
                <a:cubicBezTo>
                  <a:pt x="896490" y="3831677"/>
                  <a:pt x="896112" y="3868159"/>
                  <a:pt x="892718" y="3929109"/>
                </a:cubicBezTo>
                <a:lnTo>
                  <a:pt x="891629" y="3944952"/>
                </a:lnTo>
                <a:lnTo>
                  <a:pt x="719275" y="3897589"/>
                </a:lnTo>
                <a:lnTo>
                  <a:pt x="623380" y="3869139"/>
                </a:lnTo>
                <a:lnTo>
                  <a:pt x="657880" y="3787452"/>
                </a:lnTo>
                <a:cubicBezTo>
                  <a:pt x="673114" y="3751381"/>
                  <a:pt x="688802" y="3715522"/>
                  <a:pt x="706306" y="3680513"/>
                </a:cubicBezTo>
                <a:cubicBezTo>
                  <a:pt x="719987" y="3653151"/>
                  <a:pt x="730895" y="3631598"/>
                  <a:pt x="739589" y="3614561"/>
                </a:cubicBezTo>
                <a:close/>
                <a:moveTo>
                  <a:pt x="269796" y="3548718"/>
                </a:moveTo>
                <a:lnTo>
                  <a:pt x="317538" y="3636164"/>
                </a:lnTo>
                <a:cubicBezTo>
                  <a:pt x="352284" y="3692895"/>
                  <a:pt x="389705" y="3747591"/>
                  <a:pt x="429715" y="3800015"/>
                </a:cubicBezTo>
                <a:lnTo>
                  <a:pt x="448038" y="3821569"/>
                </a:lnTo>
                <a:lnTo>
                  <a:pt x="445382" y="3821103"/>
                </a:lnTo>
                <a:lnTo>
                  <a:pt x="420357" y="3790997"/>
                </a:lnTo>
                <a:cubicBezTo>
                  <a:pt x="381731" y="3739139"/>
                  <a:pt x="345651" y="3684998"/>
                  <a:pt x="312201" y="3628808"/>
                </a:cubicBezTo>
                <a:close/>
                <a:moveTo>
                  <a:pt x="489718" y="3392984"/>
                </a:moveTo>
                <a:cubicBezTo>
                  <a:pt x="495161" y="3393003"/>
                  <a:pt x="500211" y="3394467"/>
                  <a:pt x="504600" y="3398125"/>
                </a:cubicBezTo>
                <a:cubicBezTo>
                  <a:pt x="525546" y="3415579"/>
                  <a:pt x="513565" y="3451913"/>
                  <a:pt x="518047" y="3478807"/>
                </a:cubicBezTo>
                <a:cubicBezTo>
                  <a:pt x="335836" y="3551692"/>
                  <a:pt x="384302" y="3560022"/>
                  <a:pt x="389500" y="3446630"/>
                </a:cubicBezTo>
                <a:lnTo>
                  <a:pt x="388995" y="3431726"/>
                </a:lnTo>
                <a:lnTo>
                  <a:pt x="437364" y="3411572"/>
                </a:lnTo>
                <a:cubicBezTo>
                  <a:pt x="453529" y="3405867"/>
                  <a:pt x="473390" y="3392925"/>
                  <a:pt x="489718" y="3392984"/>
                </a:cubicBezTo>
                <a:close/>
                <a:moveTo>
                  <a:pt x="629892" y="3198456"/>
                </a:moveTo>
                <a:lnTo>
                  <a:pt x="639070" y="3209866"/>
                </a:lnTo>
                <a:cubicBezTo>
                  <a:pt x="643552" y="3227795"/>
                  <a:pt x="644252" y="3247124"/>
                  <a:pt x="652517" y="3263654"/>
                </a:cubicBezTo>
                <a:cubicBezTo>
                  <a:pt x="658187" y="3274994"/>
                  <a:pt x="671492" y="3280648"/>
                  <a:pt x="679412" y="3290548"/>
                </a:cubicBezTo>
                <a:cubicBezTo>
                  <a:pt x="689508" y="3303168"/>
                  <a:pt x="698567" y="3316701"/>
                  <a:pt x="706306" y="3330889"/>
                </a:cubicBezTo>
                <a:cubicBezTo>
                  <a:pt x="725504" y="3366085"/>
                  <a:pt x="731745" y="3410117"/>
                  <a:pt x="760094" y="3438466"/>
                </a:cubicBezTo>
                <a:cubicBezTo>
                  <a:pt x="766818" y="3445190"/>
                  <a:pt x="772747" y="3452966"/>
                  <a:pt x="779073" y="3460216"/>
                </a:cubicBezTo>
                <a:lnTo>
                  <a:pt x="790769" y="3470395"/>
                </a:lnTo>
                <a:lnTo>
                  <a:pt x="788777" y="3476839"/>
                </a:lnTo>
                <a:cubicBezTo>
                  <a:pt x="757991" y="3580080"/>
                  <a:pt x="788558" y="3519898"/>
                  <a:pt x="759593" y="3575700"/>
                </a:cubicBezTo>
                <a:lnTo>
                  <a:pt x="757028" y="3580682"/>
                </a:lnTo>
                <a:lnTo>
                  <a:pt x="727302" y="3554069"/>
                </a:lnTo>
                <a:cubicBezTo>
                  <a:pt x="706130" y="3532462"/>
                  <a:pt x="688898" y="3511225"/>
                  <a:pt x="679412" y="3492254"/>
                </a:cubicBezTo>
                <a:cubicBezTo>
                  <a:pt x="645158" y="3423746"/>
                  <a:pt x="620084" y="3350658"/>
                  <a:pt x="598729" y="3277101"/>
                </a:cubicBezTo>
                <a:lnTo>
                  <a:pt x="585265" y="3213800"/>
                </a:lnTo>
                <a:lnTo>
                  <a:pt x="607658" y="3206783"/>
                </a:lnTo>
                <a:close/>
                <a:moveTo>
                  <a:pt x="531494" y="2994713"/>
                </a:moveTo>
                <a:cubicBezTo>
                  <a:pt x="540459" y="3021607"/>
                  <a:pt x="551822" y="3047817"/>
                  <a:pt x="558388" y="3075395"/>
                </a:cubicBezTo>
                <a:cubicBezTo>
                  <a:pt x="566329" y="3108746"/>
                  <a:pt x="571635" y="3142711"/>
                  <a:pt x="577345" y="3176569"/>
                </a:cubicBezTo>
                <a:lnTo>
                  <a:pt x="585265" y="3213800"/>
                </a:lnTo>
                <a:lnTo>
                  <a:pt x="581398" y="3215011"/>
                </a:lnTo>
                <a:cubicBezTo>
                  <a:pt x="546709" y="3223739"/>
                  <a:pt x="522919" y="3218585"/>
                  <a:pt x="371669" y="3231676"/>
                </a:cubicBezTo>
                <a:lnTo>
                  <a:pt x="336254" y="3234931"/>
                </a:lnTo>
                <a:lnTo>
                  <a:pt x="335503" y="3233977"/>
                </a:lnTo>
                <a:cubicBezTo>
                  <a:pt x="320151" y="3216975"/>
                  <a:pt x="302894" y="3200902"/>
                  <a:pt x="289447" y="3182972"/>
                </a:cubicBezTo>
                <a:lnTo>
                  <a:pt x="242463" y="3155565"/>
                </a:lnTo>
                <a:lnTo>
                  <a:pt x="262702" y="3141614"/>
                </a:lnTo>
                <a:cubicBezTo>
                  <a:pt x="367234" y="3074154"/>
                  <a:pt x="531494" y="2994713"/>
                  <a:pt x="531494" y="2994713"/>
                </a:cubicBezTo>
                <a:close/>
                <a:moveTo>
                  <a:pt x="708529" y="2613400"/>
                </a:moveTo>
                <a:lnTo>
                  <a:pt x="665964" y="2631642"/>
                </a:lnTo>
                <a:cubicBezTo>
                  <a:pt x="642587" y="2643331"/>
                  <a:pt x="621576" y="2659291"/>
                  <a:pt x="598729" y="2671984"/>
                </a:cubicBezTo>
                <a:cubicBezTo>
                  <a:pt x="581206" y="2681719"/>
                  <a:pt x="562870" y="2689913"/>
                  <a:pt x="544941" y="2698878"/>
                </a:cubicBezTo>
                <a:cubicBezTo>
                  <a:pt x="567353" y="2716807"/>
                  <a:pt x="586505" y="2739831"/>
                  <a:pt x="612176" y="2752666"/>
                </a:cubicBezTo>
                <a:cubicBezTo>
                  <a:pt x="632619" y="2762887"/>
                  <a:pt x="657100" y="2761155"/>
                  <a:pt x="679412" y="2766113"/>
                </a:cubicBezTo>
                <a:lnTo>
                  <a:pt x="726129" y="2777793"/>
                </a:lnTo>
                <a:lnTo>
                  <a:pt x="721761" y="2753859"/>
                </a:lnTo>
                <a:close/>
                <a:moveTo>
                  <a:pt x="142853" y="2131392"/>
                </a:moveTo>
                <a:lnTo>
                  <a:pt x="176187" y="2140312"/>
                </a:lnTo>
                <a:lnTo>
                  <a:pt x="209637" y="2167071"/>
                </a:lnTo>
                <a:lnTo>
                  <a:pt x="199261" y="2172169"/>
                </a:lnTo>
                <a:cubicBezTo>
                  <a:pt x="186877" y="2178293"/>
                  <a:pt x="170167" y="2186626"/>
                  <a:pt x="150361" y="2196598"/>
                </a:cubicBezTo>
                <a:lnTo>
                  <a:pt x="144618" y="2199514"/>
                </a:lnTo>
                <a:close/>
                <a:moveTo>
                  <a:pt x="224511" y="1774461"/>
                </a:moveTo>
                <a:lnTo>
                  <a:pt x="276000" y="1797925"/>
                </a:lnTo>
                <a:lnTo>
                  <a:pt x="368716" y="1834921"/>
                </a:lnTo>
                <a:lnTo>
                  <a:pt x="375790" y="1872479"/>
                </a:lnTo>
                <a:cubicBezTo>
                  <a:pt x="383248" y="1908400"/>
                  <a:pt x="393302" y="1944124"/>
                  <a:pt x="410470" y="1972737"/>
                </a:cubicBezTo>
                <a:cubicBezTo>
                  <a:pt x="425237" y="1997348"/>
                  <a:pt x="441047" y="2023091"/>
                  <a:pt x="464259" y="2039972"/>
                </a:cubicBezTo>
                <a:cubicBezTo>
                  <a:pt x="468286" y="2042901"/>
                  <a:pt x="473637" y="2046026"/>
                  <a:pt x="479995" y="2049268"/>
                </a:cubicBezTo>
                <a:lnTo>
                  <a:pt x="481145" y="2049795"/>
                </a:lnTo>
                <a:lnTo>
                  <a:pt x="456082" y="2059488"/>
                </a:lnTo>
                <a:cubicBezTo>
                  <a:pt x="422479" y="2072968"/>
                  <a:pt x="378328" y="2091586"/>
                  <a:pt x="320234" y="2117169"/>
                </a:cubicBezTo>
                <a:lnTo>
                  <a:pt x="234898" y="2155323"/>
                </a:lnTo>
                <a:lnTo>
                  <a:pt x="221770" y="2152510"/>
                </a:lnTo>
                <a:lnTo>
                  <a:pt x="176187" y="2140312"/>
                </a:lnTo>
                <a:lnTo>
                  <a:pt x="168423" y="2134101"/>
                </a:lnTo>
                <a:lnTo>
                  <a:pt x="142588" y="2121184"/>
                </a:lnTo>
                <a:lnTo>
                  <a:pt x="141529" y="2080313"/>
                </a:lnTo>
                <a:cubicBezTo>
                  <a:pt x="146011" y="2048937"/>
                  <a:pt x="148335" y="2017175"/>
                  <a:pt x="154976" y="1986184"/>
                </a:cubicBezTo>
                <a:cubicBezTo>
                  <a:pt x="161813" y="1954276"/>
                  <a:pt x="172137" y="1923201"/>
                  <a:pt x="181870" y="1892054"/>
                </a:cubicBezTo>
                <a:cubicBezTo>
                  <a:pt x="193779" y="1853945"/>
                  <a:pt x="202643" y="1826423"/>
                  <a:pt x="210403" y="1803859"/>
                </a:cubicBezTo>
                <a:lnTo>
                  <a:pt x="221024" y="1775534"/>
                </a:lnTo>
                <a:close/>
                <a:moveTo>
                  <a:pt x="302894" y="1582772"/>
                </a:moveTo>
                <a:cubicBezTo>
                  <a:pt x="314176" y="1607593"/>
                  <a:pt x="309167" y="1637150"/>
                  <a:pt x="316341" y="1663454"/>
                </a:cubicBezTo>
                <a:cubicBezTo>
                  <a:pt x="328825" y="1709227"/>
                  <a:pt x="338542" y="1717676"/>
                  <a:pt x="347670" y="1740922"/>
                </a:cubicBezTo>
                <a:lnTo>
                  <a:pt x="352209" y="1756089"/>
                </a:lnTo>
                <a:lnTo>
                  <a:pt x="343235" y="1757584"/>
                </a:lnTo>
                <a:cubicBezTo>
                  <a:pt x="307460" y="1762695"/>
                  <a:pt x="270814" y="1762661"/>
                  <a:pt x="235659" y="1771031"/>
                </a:cubicBezTo>
                <a:lnTo>
                  <a:pt x="224511" y="1774461"/>
                </a:lnTo>
                <a:lnTo>
                  <a:pt x="221877" y="1773261"/>
                </a:lnTo>
                <a:lnTo>
                  <a:pt x="232316" y="1745421"/>
                </a:lnTo>
                <a:cubicBezTo>
                  <a:pt x="247307" y="1708878"/>
                  <a:pt x="265654" y="1669666"/>
                  <a:pt x="302894" y="1582772"/>
                </a:cubicBezTo>
                <a:close/>
                <a:moveTo>
                  <a:pt x="829680" y="1211394"/>
                </a:moveTo>
                <a:lnTo>
                  <a:pt x="829455" y="1217324"/>
                </a:lnTo>
                <a:lnTo>
                  <a:pt x="829212" y="1217615"/>
                </a:lnTo>
                <a:cubicBezTo>
                  <a:pt x="823281" y="1224236"/>
                  <a:pt x="817030" y="1230762"/>
                  <a:pt x="812413" y="1234793"/>
                </a:cubicBezTo>
                <a:lnTo>
                  <a:pt x="805676" y="1236926"/>
                </a:lnTo>
                <a:lnTo>
                  <a:pt x="821252" y="1220134"/>
                </a:lnTo>
                <a:close/>
                <a:moveTo>
                  <a:pt x="670284" y="986691"/>
                </a:moveTo>
                <a:lnTo>
                  <a:pt x="687113" y="1021903"/>
                </a:lnTo>
                <a:cubicBezTo>
                  <a:pt x="695142" y="1036371"/>
                  <a:pt x="705087" y="1049537"/>
                  <a:pt x="719753" y="1058337"/>
                </a:cubicBezTo>
                <a:cubicBezTo>
                  <a:pt x="731907" y="1065630"/>
                  <a:pt x="747416" y="1065445"/>
                  <a:pt x="760094" y="1071784"/>
                </a:cubicBezTo>
                <a:cubicBezTo>
                  <a:pt x="783471" y="1083472"/>
                  <a:pt x="802935" y="1102743"/>
                  <a:pt x="827329" y="1112125"/>
                </a:cubicBezTo>
                <a:lnTo>
                  <a:pt x="838794" y="1115707"/>
                </a:lnTo>
                <a:lnTo>
                  <a:pt x="830658" y="1185553"/>
                </a:lnTo>
                <a:lnTo>
                  <a:pt x="830341" y="1193936"/>
                </a:lnTo>
                <a:lnTo>
                  <a:pt x="819926" y="1209879"/>
                </a:lnTo>
                <a:cubicBezTo>
                  <a:pt x="810201" y="1225412"/>
                  <a:pt x="806013" y="1233656"/>
                  <a:pt x="805412" y="1237009"/>
                </a:cubicBezTo>
                <a:lnTo>
                  <a:pt x="805676" y="1236926"/>
                </a:lnTo>
                <a:lnTo>
                  <a:pt x="796038" y="1247315"/>
                </a:lnTo>
                <a:cubicBezTo>
                  <a:pt x="785927" y="1258349"/>
                  <a:pt x="774027" y="1271457"/>
                  <a:pt x="760094" y="1286937"/>
                </a:cubicBezTo>
                <a:cubicBezTo>
                  <a:pt x="740894" y="1308270"/>
                  <a:pt x="723527" y="1331211"/>
                  <a:pt x="706306" y="1354172"/>
                </a:cubicBezTo>
                <a:cubicBezTo>
                  <a:pt x="696609" y="1367101"/>
                  <a:pt x="689930" y="1382243"/>
                  <a:pt x="679412" y="1394513"/>
                </a:cubicBezTo>
                <a:cubicBezTo>
                  <a:pt x="662910" y="1413765"/>
                  <a:pt x="642469" y="1429350"/>
                  <a:pt x="625623" y="1448301"/>
                </a:cubicBezTo>
                <a:cubicBezTo>
                  <a:pt x="606555" y="1469753"/>
                  <a:pt x="590735" y="1493937"/>
                  <a:pt x="571835" y="1515537"/>
                </a:cubicBezTo>
                <a:cubicBezTo>
                  <a:pt x="565574" y="1522693"/>
                  <a:pt x="557615" y="1528526"/>
                  <a:pt x="550158" y="1534696"/>
                </a:cubicBezTo>
                <a:lnTo>
                  <a:pt x="548131" y="1536997"/>
                </a:lnTo>
                <a:lnTo>
                  <a:pt x="536094" y="1517807"/>
                </a:lnTo>
                <a:cubicBezTo>
                  <a:pt x="519697" y="1491669"/>
                  <a:pt x="501768" y="1467016"/>
                  <a:pt x="477706" y="1448301"/>
                </a:cubicBezTo>
                <a:cubicBezTo>
                  <a:pt x="441072" y="1419808"/>
                  <a:pt x="417848" y="1401450"/>
                  <a:pt x="401695" y="1388657"/>
                </a:cubicBezTo>
                <a:lnTo>
                  <a:pt x="396697" y="1384707"/>
                </a:lnTo>
                <a:lnTo>
                  <a:pt x="397739" y="1382949"/>
                </a:lnTo>
                <a:cubicBezTo>
                  <a:pt x="419720" y="1353622"/>
                  <a:pt x="411465" y="1408379"/>
                  <a:pt x="477706" y="1286937"/>
                </a:cubicBezTo>
                <a:cubicBezTo>
                  <a:pt x="489265" y="1265746"/>
                  <a:pt x="493041" y="1240892"/>
                  <a:pt x="504600" y="1219701"/>
                </a:cubicBezTo>
                <a:cubicBezTo>
                  <a:pt x="555562" y="1126270"/>
                  <a:pt x="561789" y="1146110"/>
                  <a:pt x="625623" y="1058337"/>
                </a:cubicBezTo>
                <a:cubicBezTo>
                  <a:pt x="640996" y="1037199"/>
                  <a:pt x="649637" y="1011510"/>
                  <a:pt x="665964" y="991101"/>
                </a:cubicBezTo>
                <a:close/>
                <a:moveTo>
                  <a:pt x="956791" y="975918"/>
                </a:moveTo>
                <a:lnTo>
                  <a:pt x="961800" y="977654"/>
                </a:lnTo>
                <a:lnTo>
                  <a:pt x="1006286" y="983356"/>
                </a:lnTo>
                <a:lnTo>
                  <a:pt x="1006659" y="985077"/>
                </a:lnTo>
                <a:lnTo>
                  <a:pt x="1002141" y="991101"/>
                </a:lnTo>
                <a:cubicBezTo>
                  <a:pt x="989765" y="1005540"/>
                  <a:pt x="974176" y="1017003"/>
                  <a:pt x="961800" y="1031442"/>
                </a:cubicBezTo>
                <a:cubicBezTo>
                  <a:pt x="947215" y="1048458"/>
                  <a:pt x="936217" y="1068364"/>
                  <a:pt x="921459" y="1085231"/>
                </a:cubicBezTo>
                <a:cubicBezTo>
                  <a:pt x="913111" y="1094772"/>
                  <a:pt x="903299" y="1103026"/>
                  <a:pt x="893756" y="1111492"/>
                </a:cubicBezTo>
                <a:lnTo>
                  <a:pt x="879143" y="1126912"/>
                </a:lnTo>
                <a:lnTo>
                  <a:pt x="858692" y="1121925"/>
                </a:lnTo>
                <a:lnTo>
                  <a:pt x="838794" y="1115707"/>
                </a:lnTo>
                <a:lnTo>
                  <a:pt x="840777" y="1098678"/>
                </a:lnTo>
                <a:cubicBezTo>
                  <a:pt x="850063" y="1059677"/>
                  <a:pt x="881887" y="1029136"/>
                  <a:pt x="894565" y="991102"/>
                </a:cubicBezTo>
                <a:lnTo>
                  <a:pt x="899414" y="976555"/>
                </a:lnTo>
                <a:close/>
                <a:moveTo>
                  <a:pt x="1014005" y="975282"/>
                </a:moveTo>
                <a:lnTo>
                  <a:pt x="1007804" y="983550"/>
                </a:lnTo>
                <a:lnTo>
                  <a:pt x="1006286" y="983356"/>
                </a:lnTo>
                <a:lnTo>
                  <a:pt x="1004561" y="975387"/>
                </a:lnTo>
                <a:close/>
                <a:moveTo>
                  <a:pt x="688902" y="965489"/>
                </a:moveTo>
                <a:lnTo>
                  <a:pt x="690798" y="965748"/>
                </a:lnTo>
                <a:lnTo>
                  <a:pt x="670284" y="986691"/>
                </a:lnTo>
                <a:lnTo>
                  <a:pt x="665964" y="977654"/>
                </a:lnTo>
                <a:cubicBezTo>
                  <a:pt x="672688" y="973172"/>
                  <a:pt x="680769" y="969956"/>
                  <a:pt x="688171" y="966107"/>
                </a:cubicBezTo>
                <a:close/>
                <a:moveTo>
                  <a:pt x="761137" y="907853"/>
                </a:moveTo>
                <a:lnTo>
                  <a:pt x="772878" y="912171"/>
                </a:lnTo>
                <a:lnTo>
                  <a:pt x="905547" y="958156"/>
                </a:lnTo>
                <a:lnTo>
                  <a:pt x="899414" y="976555"/>
                </a:lnTo>
                <a:lnTo>
                  <a:pt x="800435" y="977655"/>
                </a:lnTo>
                <a:cubicBezTo>
                  <a:pt x="745878" y="971594"/>
                  <a:pt x="718414" y="969161"/>
                  <a:pt x="697815" y="966705"/>
                </a:cubicBezTo>
                <a:lnTo>
                  <a:pt x="690798" y="965748"/>
                </a:lnTo>
                <a:lnTo>
                  <a:pt x="701470" y="954853"/>
                </a:lnTo>
                <a:lnTo>
                  <a:pt x="706306" y="950760"/>
                </a:lnTo>
                <a:lnTo>
                  <a:pt x="706624" y="949591"/>
                </a:lnTo>
                <a:lnTo>
                  <a:pt x="726508" y="929291"/>
                </a:lnTo>
                <a:close/>
                <a:moveTo>
                  <a:pt x="937812" y="882006"/>
                </a:moveTo>
                <a:lnTo>
                  <a:pt x="945663" y="883828"/>
                </a:lnTo>
                <a:cubicBezTo>
                  <a:pt x="957168" y="887342"/>
                  <a:pt x="967677" y="891673"/>
                  <a:pt x="975247" y="896972"/>
                </a:cubicBezTo>
                <a:cubicBezTo>
                  <a:pt x="995022" y="910814"/>
                  <a:pt x="995922" y="940884"/>
                  <a:pt x="1002141" y="964207"/>
                </a:cubicBezTo>
                <a:lnTo>
                  <a:pt x="1004561" y="975387"/>
                </a:lnTo>
                <a:lnTo>
                  <a:pt x="956791" y="975918"/>
                </a:lnTo>
                <a:lnTo>
                  <a:pt x="905547" y="958156"/>
                </a:lnTo>
                <a:lnTo>
                  <a:pt x="908012" y="950761"/>
                </a:lnTo>
                <a:cubicBezTo>
                  <a:pt x="916677" y="928232"/>
                  <a:pt x="927197" y="906323"/>
                  <a:pt x="937014" y="884192"/>
                </a:cubicBezTo>
                <a:close/>
                <a:moveTo>
                  <a:pt x="647754" y="866158"/>
                </a:moveTo>
                <a:lnTo>
                  <a:pt x="718607" y="892214"/>
                </a:lnTo>
                <a:lnTo>
                  <a:pt x="715204" y="918016"/>
                </a:lnTo>
                <a:lnTo>
                  <a:pt x="706624" y="949591"/>
                </a:lnTo>
                <a:lnTo>
                  <a:pt x="701470" y="954853"/>
                </a:lnTo>
                <a:lnTo>
                  <a:pt x="688902" y="965489"/>
                </a:lnTo>
                <a:lnTo>
                  <a:pt x="678755" y="964105"/>
                </a:lnTo>
                <a:cubicBezTo>
                  <a:pt x="666576" y="962187"/>
                  <a:pt x="654451" y="959716"/>
                  <a:pt x="636387" y="955612"/>
                </a:cubicBezTo>
                <a:lnTo>
                  <a:pt x="612683" y="950095"/>
                </a:lnTo>
                <a:lnTo>
                  <a:pt x="639070" y="883525"/>
                </a:lnTo>
                <a:close/>
                <a:moveTo>
                  <a:pt x="625527" y="816310"/>
                </a:moveTo>
                <a:cubicBezTo>
                  <a:pt x="626925" y="815979"/>
                  <a:pt x="628928" y="816416"/>
                  <a:pt x="632225" y="817547"/>
                </a:cubicBezTo>
                <a:cubicBezTo>
                  <a:pt x="638088" y="819558"/>
                  <a:pt x="648042" y="823762"/>
                  <a:pt x="665964" y="829737"/>
                </a:cubicBezTo>
                <a:lnTo>
                  <a:pt x="647754" y="866158"/>
                </a:lnTo>
                <a:lnTo>
                  <a:pt x="603565" y="849908"/>
                </a:lnTo>
                <a:lnTo>
                  <a:pt x="610646" y="842097"/>
                </a:lnTo>
                <a:cubicBezTo>
                  <a:pt x="622582" y="825224"/>
                  <a:pt x="621333" y="817306"/>
                  <a:pt x="625527" y="816310"/>
                </a:cubicBezTo>
                <a:close/>
                <a:moveTo>
                  <a:pt x="1302299" y="708234"/>
                </a:moveTo>
                <a:lnTo>
                  <a:pt x="1296147" y="735108"/>
                </a:lnTo>
                <a:cubicBezTo>
                  <a:pt x="1292428" y="757718"/>
                  <a:pt x="1289318" y="780494"/>
                  <a:pt x="1284529" y="802842"/>
                </a:cubicBezTo>
                <a:cubicBezTo>
                  <a:pt x="1280657" y="820913"/>
                  <a:pt x="1275564" y="838701"/>
                  <a:pt x="1271082" y="856631"/>
                </a:cubicBezTo>
                <a:lnTo>
                  <a:pt x="1263657" y="867675"/>
                </a:lnTo>
                <a:lnTo>
                  <a:pt x="1262308" y="867274"/>
                </a:lnTo>
                <a:cubicBezTo>
                  <a:pt x="1255654" y="865051"/>
                  <a:pt x="1246248" y="861800"/>
                  <a:pt x="1230741" y="856631"/>
                </a:cubicBezTo>
                <a:cubicBezTo>
                  <a:pt x="1132372" y="905816"/>
                  <a:pt x="1115898" y="908974"/>
                  <a:pt x="1127210" y="962131"/>
                </a:cubicBezTo>
                <a:lnTo>
                  <a:pt x="1130213" y="973991"/>
                </a:lnTo>
                <a:lnTo>
                  <a:pt x="1014005" y="975282"/>
                </a:lnTo>
                <a:lnTo>
                  <a:pt x="1042482" y="937313"/>
                </a:lnTo>
                <a:cubicBezTo>
                  <a:pt x="1091371" y="881440"/>
                  <a:pt x="1132628" y="855799"/>
                  <a:pt x="1190400" y="802842"/>
                </a:cubicBezTo>
                <a:cubicBezTo>
                  <a:pt x="1213764" y="781425"/>
                  <a:pt x="1232885" y="755407"/>
                  <a:pt x="1257635" y="735607"/>
                </a:cubicBezTo>
                <a:cubicBezTo>
                  <a:pt x="1267840" y="727444"/>
                  <a:pt x="1279250" y="721039"/>
                  <a:pt x="1290808" y="714836"/>
                </a:cubicBezTo>
                <a:close/>
                <a:moveTo>
                  <a:pt x="1327488" y="620446"/>
                </a:moveTo>
                <a:lnTo>
                  <a:pt x="1326437" y="623529"/>
                </a:lnTo>
                <a:cubicBezTo>
                  <a:pt x="1322662" y="634472"/>
                  <a:pt x="1312263" y="663917"/>
                  <a:pt x="1324469" y="621214"/>
                </a:cubicBezTo>
                <a:lnTo>
                  <a:pt x="1324669" y="620534"/>
                </a:lnTo>
                <a:close/>
                <a:moveTo>
                  <a:pt x="1327569" y="620207"/>
                </a:moveTo>
                <a:lnTo>
                  <a:pt x="1327489" y="620446"/>
                </a:lnTo>
                <a:lnTo>
                  <a:pt x="1327488" y="620446"/>
                </a:lnTo>
                <a:close/>
                <a:moveTo>
                  <a:pt x="1439091" y="617859"/>
                </a:moveTo>
                <a:lnTo>
                  <a:pt x="1324870" y="695266"/>
                </a:lnTo>
                <a:lnTo>
                  <a:pt x="1302299" y="708234"/>
                </a:lnTo>
                <a:lnTo>
                  <a:pt x="1311423" y="668372"/>
                </a:lnTo>
                <a:cubicBezTo>
                  <a:pt x="1317073" y="651422"/>
                  <a:pt x="1320939" y="639877"/>
                  <a:pt x="1323478" y="632322"/>
                </a:cubicBezTo>
                <a:lnTo>
                  <a:pt x="1327489" y="620446"/>
                </a:lnTo>
                <a:lnTo>
                  <a:pt x="1391991" y="618447"/>
                </a:lnTo>
                <a:close/>
                <a:moveTo>
                  <a:pt x="1749637" y="241789"/>
                </a:moveTo>
                <a:lnTo>
                  <a:pt x="1782070" y="264960"/>
                </a:lnTo>
                <a:cubicBezTo>
                  <a:pt x="1790925" y="276028"/>
                  <a:pt x="1795517" y="291127"/>
                  <a:pt x="1795517" y="305301"/>
                </a:cubicBezTo>
                <a:cubicBezTo>
                  <a:pt x="1795517" y="319475"/>
                  <a:pt x="1786552" y="332195"/>
                  <a:pt x="1782070" y="345642"/>
                </a:cubicBezTo>
                <a:cubicBezTo>
                  <a:pt x="1782070" y="345642"/>
                  <a:pt x="1771349" y="357378"/>
                  <a:pt x="1757583" y="371651"/>
                </a:cubicBezTo>
                <a:lnTo>
                  <a:pt x="1735076" y="393358"/>
                </a:lnTo>
                <a:lnTo>
                  <a:pt x="1641198" y="388367"/>
                </a:lnTo>
                <a:cubicBezTo>
                  <a:pt x="1571615" y="387573"/>
                  <a:pt x="1501924" y="388225"/>
                  <a:pt x="1432447" y="385984"/>
                </a:cubicBezTo>
                <a:lnTo>
                  <a:pt x="1392106" y="412878"/>
                </a:lnTo>
                <a:cubicBezTo>
                  <a:pt x="1380312" y="420741"/>
                  <a:pt x="1383141" y="439772"/>
                  <a:pt x="1378659" y="453219"/>
                </a:cubicBezTo>
                <a:lnTo>
                  <a:pt x="1365212" y="493560"/>
                </a:lnTo>
                <a:cubicBezTo>
                  <a:pt x="1356247" y="520454"/>
                  <a:pt x="1346463" y="547089"/>
                  <a:pt x="1338317" y="574242"/>
                </a:cubicBezTo>
                <a:lnTo>
                  <a:pt x="1324669" y="620534"/>
                </a:lnTo>
                <a:lnTo>
                  <a:pt x="1082824" y="628031"/>
                </a:lnTo>
                <a:cubicBezTo>
                  <a:pt x="1058727" y="629448"/>
                  <a:pt x="1033915" y="639216"/>
                  <a:pt x="1015588" y="654925"/>
                </a:cubicBezTo>
                <a:cubicBezTo>
                  <a:pt x="987955" y="678610"/>
                  <a:pt x="964439" y="805733"/>
                  <a:pt x="961800" y="816290"/>
                </a:cubicBezTo>
                <a:lnTo>
                  <a:pt x="937812" y="882006"/>
                </a:lnTo>
                <a:lnTo>
                  <a:pt x="910103" y="875576"/>
                </a:lnTo>
                <a:cubicBezTo>
                  <a:pt x="886994" y="871502"/>
                  <a:pt x="867670" y="870078"/>
                  <a:pt x="867670" y="870078"/>
                </a:cubicBezTo>
                <a:cubicBezTo>
                  <a:pt x="845258" y="874560"/>
                  <a:pt x="821656" y="875037"/>
                  <a:pt x="800435" y="883525"/>
                </a:cubicBezTo>
                <a:lnTo>
                  <a:pt x="761137" y="907853"/>
                </a:lnTo>
                <a:lnTo>
                  <a:pt x="718607" y="892214"/>
                </a:lnTo>
                <a:lnTo>
                  <a:pt x="719753" y="883525"/>
                </a:lnTo>
                <a:cubicBezTo>
                  <a:pt x="723191" y="869774"/>
                  <a:pt x="727443" y="856137"/>
                  <a:pt x="733200" y="843184"/>
                </a:cubicBezTo>
                <a:cubicBezTo>
                  <a:pt x="745412" y="815707"/>
                  <a:pt x="762747" y="790566"/>
                  <a:pt x="773541" y="762501"/>
                </a:cubicBezTo>
                <a:cubicBezTo>
                  <a:pt x="831865" y="610858"/>
                  <a:pt x="769972" y="724045"/>
                  <a:pt x="827329" y="601137"/>
                </a:cubicBezTo>
                <a:lnTo>
                  <a:pt x="843283" y="567679"/>
                </a:lnTo>
                <a:lnTo>
                  <a:pt x="777889" y="627474"/>
                </a:lnTo>
                <a:cubicBezTo>
                  <a:pt x="727656" y="677619"/>
                  <a:pt x="679153" y="730422"/>
                  <a:pt x="632596" y="785759"/>
                </a:cubicBezTo>
                <a:lnTo>
                  <a:pt x="587689" y="844069"/>
                </a:lnTo>
                <a:lnTo>
                  <a:pt x="603565" y="849908"/>
                </a:lnTo>
                <a:lnTo>
                  <a:pt x="585282" y="870078"/>
                </a:lnTo>
                <a:cubicBezTo>
                  <a:pt x="580185" y="874784"/>
                  <a:pt x="563495" y="888373"/>
                  <a:pt x="540870" y="906452"/>
                </a:cubicBezTo>
                <a:lnTo>
                  <a:pt x="537715" y="908959"/>
                </a:lnTo>
                <a:lnTo>
                  <a:pt x="521728" y="929718"/>
                </a:lnTo>
                <a:lnTo>
                  <a:pt x="558388" y="937314"/>
                </a:lnTo>
                <a:cubicBezTo>
                  <a:pt x="576355" y="941542"/>
                  <a:pt x="591339" y="945090"/>
                  <a:pt x="604089" y="948095"/>
                </a:cubicBezTo>
                <a:lnTo>
                  <a:pt x="612683" y="950095"/>
                </a:lnTo>
                <a:lnTo>
                  <a:pt x="610274" y="956173"/>
                </a:lnTo>
                <a:cubicBezTo>
                  <a:pt x="602431" y="978681"/>
                  <a:pt x="595221" y="1001627"/>
                  <a:pt x="585282" y="1031442"/>
                </a:cubicBezTo>
                <a:cubicBezTo>
                  <a:pt x="554595" y="1062130"/>
                  <a:pt x="547222" y="1072039"/>
                  <a:pt x="504600" y="1098678"/>
                </a:cubicBezTo>
                <a:cubicBezTo>
                  <a:pt x="487601" y="1109302"/>
                  <a:pt x="468741" y="1116607"/>
                  <a:pt x="450812" y="1125572"/>
                </a:cubicBezTo>
                <a:cubicBezTo>
                  <a:pt x="432882" y="1130054"/>
                  <a:pt x="413553" y="1130754"/>
                  <a:pt x="397023" y="1139019"/>
                </a:cubicBezTo>
                <a:lnTo>
                  <a:pt x="373290" y="1156819"/>
                </a:lnTo>
                <a:lnTo>
                  <a:pt x="291998" y="1311006"/>
                </a:lnTo>
                <a:lnTo>
                  <a:pt x="321294" y="1330456"/>
                </a:lnTo>
                <a:cubicBezTo>
                  <a:pt x="355676" y="1353214"/>
                  <a:pt x="361971" y="1357377"/>
                  <a:pt x="381974" y="1373071"/>
                </a:cubicBezTo>
                <a:lnTo>
                  <a:pt x="396697" y="1384707"/>
                </a:lnTo>
                <a:lnTo>
                  <a:pt x="380084" y="1412718"/>
                </a:lnTo>
                <a:cubicBezTo>
                  <a:pt x="364778" y="1442068"/>
                  <a:pt x="341282" y="1493199"/>
                  <a:pt x="302894" y="1582772"/>
                </a:cubicBezTo>
                <a:cubicBezTo>
                  <a:pt x="251510" y="1469727"/>
                  <a:pt x="237542" y="1451338"/>
                  <a:pt x="237030" y="1463135"/>
                </a:cubicBezTo>
                <a:cubicBezTo>
                  <a:pt x="236175" y="1482796"/>
                  <a:pt x="272695" y="1586307"/>
                  <a:pt x="235659" y="1475195"/>
                </a:cubicBezTo>
                <a:lnTo>
                  <a:pt x="223648" y="1463328"/>
                </a:lnTo>
                <a:lnTo>
                  <a:pt x="181245" y="1563643"/>
                </a:lnTo>
                <a:lnTo>
                  <a:pt x="128304" y="1726130"/>
                </a:lnTo>
                <a:lnTo>
                  <a:pt x="157689" y="1744010"/>
                </a:lnTo>
                <a:lnTo>
                  <a:pt x="221877" y="1773261"/>
                </a:lnTo>
                <a:lnTo>
                  <a:pt x="221024" y="1775534"/>
                </a:lnTo>
                <a:lnTo>
                  <a:pt x="102806" y="1811909"/>
                </a:lnTo>
                <a:lnTo>
                  <a:pt x="57115" y="2007318"/>
                </a:lnTo>
                <a:lnTo>
                  <a:pt x="48016" y="2069925"/>
                </a:lnTo>
                <a:lnTo>
                  <a:pt x="87741" y="2093760"/>
                </a:lnTo>
                <a:lnTo>
                  <a:pt x="142588" y="2121184"/>
                </a:lnTo>
                <a:lnTo>
                  <a:pt x="142853" y="2131392"/>
                </a:lnTo>
                <a:lnTo>
                  <a:pt x="42968" y="2104663"/>
                </a:lnTo>
                <a:lnTo>
                  <a:pt x="24993" y="2228345"/>
                </a:lnTo>
                <a:lnTo>
                  <a:pt x="23030" y="2261798"/>
                </a:lnTo>
                <a:lnTo>
                  <a:pt x="82881" y="2230861"/>
                </a:lnTo>
                <a:lnTo>
                  <a:pt x="144618" y="2199514"/>
                </a:lnTo>
                <a:lnTo>
                  <a:pt x="146411" y="2268674"/>
                </a:lnTo>
                <a:cubicBezTo>
                  <a:pt x="148038" y="2331461"/>
                  <a:pt x="150280" y="2394214"/>
                  <a:pt x="154976" y="2456831"/>
                </a:cubicBezTo>
                <a:cubicBezTo>
                  <a:pt x="159054" y="2511208"/>
                  <a:pt x="172905" y="2564407"/>
                  <a:pt x="181870" y="2618195"/>
                </a:cubicBezTo>
                <a:lnTo>
                  <a:pt x="195317" y="2698878"/>
                </a:lnTo>
                <a:cubicBezTo>
                  <a:pt x="186352" y="2757148"/>
                  <a:pt x="182722" y="2816493"/>
                  <a:pt x="168423" y="2873689"/>
                </a:cubicBezTo>
                <a:cubicBezTo>
                  <a:pt x="164503" y="2889368"/>
                  <a:pt x="149378" y="2899903"/>
                  <a:pt x="141529" y="2914031"/>
                </a:cubicBezTo>
                <a:cubicBezTo>
                  <a:pt x="126927" y="2940316"/>
                  <a:pt x="111982" y="2966649"/>
                  <a:pt x="101188" y="2994713"/>
                </a:cubicBezTo>
                <a:cubicBezTo>
                  <a:pt x="95331" y="3009942"/>
                  <a:pt x="91007" y="3025677"/>
                  <a:pt x="86947" y="3041503"/>
                </a:cubicBezTo>
                <a:lnTo>
                  <a:pt x="81705" y="3061115"/>
                </a:lnTo>
                <a:lnTo>
                  <a:pt x="82625" y="3065554"/>
                </a:lnTo>
                <a:lnTo>
                  <a:pt x="128082" y="3088842"/>
                </a:lnTo>
                <a:lnTo>
                  <a:pt x="242463" y="3155565"/>
                </a:lnTo>
                <a:lnTo>
                  <a:pt x="222212" y="3169525"/>
                </a:lnTo>
                <a:cubicBezTo>
                  <a:pt x="194344" y="3190426"/>
                  <a:pt x="168869" y="3209416"/>
                  <a:pt x="145539" y="3227100"/>
                </a:cubicBezTo>
                <a:lnTo>
                  <a:pt x="133768" y="3236276"/>
                </a:lnTo>
                <a:lnTo>
                  <a:pt x="137601" y="3248866"/>
                </a:lnTo>
                <a:lnTo>
                  <a:pt x="181870" y="3250207"/>
                </a:lnTo>
                <a:lnTo>
                  <a:pt x="316341" y="3236760"/>
                </a:lnTo>
                <a:lnTo>
                  <a:pt x="336254" y="3234931"/>
                </a:lnTo>
                <a:lnTo>
                  <a:pt x="356388" y="3260523"/>
                </a:lnTo>
                <a:cubicBezTo>
                  <a:pt x="362398" y="3269835"/>
                  <a:pt x="367216" y="3279728"/>
                  <a:pt x="370129" y="3290548"/>
                </a:cubicBezTo>
                <a:cubicBezTo>
                  <a:pt x="379143" y="3324030"/>
                  <a:pt x="384419" y="3353601"/>
                  <a:pt x="387225" y="3379527"/>
                </a:cubicBezTo>
                <a:lnTo>
                  <a:pt x="388995" y="3431726"/>
                </a:lnTo>
                <a:lnTo>
                  <a:pt x="276000" y="3478807"/>
                </a:lnTo>
                <a:lnTo>
                  <a:pt x="241344" y="3494980"/>
                </a:lnTo>
                <a:lnTo>
                  <a:pt x="269796" y="3548718"/>
                </a:lnTo>
                <a:lnTo>
                  <a:pt x="221417" y="3460105"/>
                </a:lnTo>
                <a:cubicBezTo>
                  <a:pt x="-42338" y="2915033"/>
                  <a:pt x="-82241" y="2224317"/>
                  <a:pt x="165671" y="1560540"/>
                </a:cubicBezTo>
                <a:cubicBezTo>
                  <a:pt x="386037" y="970516"/>
                  <a:pt x="792089" y="513491"/>
                  <a:pt x="1270443" y="251553"/>
                </a:cubicBezTo>
                <a:lnTo>
                  <a:pt x="1274112" y="249765"/>
                </a:lnTo>
                <a:lnTo>
                  <a:pt x="1365068" y="247271"/>
                </a:lnTo>
                <a:close/>
                <a:moveTo>
                  <a:pt x="1419605" y="176336"/>
                </a:moveTo>
                <a:lnTo>
                  <a:pt x="1423529" y="176951"/>
                </a:lnTo>
                <a:lnTo>
                  <a:pt x="1274112" y="249765"/>
                </a:lnTo>
                <a:lnTo>
                  <a:pt x="1273707" y="249776"/>
                </a:lnTo>
                <a:close/>
                <a:moveTo>
                  <a:pt x="1509048" y="141738"/>
                </a:moveTo>
                <a:lnTo>
                  <a:pt x="1551942" y="146955"/>
                </a:lnTo>
                <a:cubicBezTo>
                  <a:pt x="1576647" y="150027"/>
                  <a:pt x="1603953" y="153487"/>
                  <a:pt x="1634153" y="157384"/>
                </a:cubicBezTo>
                <a:cubicBezTo>
                  <a:pt x="1693810" y="165082"/>
                  <a:pt x="1721284" y="189463"/>
                  <a:pt x="1782070" y="211172"/>
                </a:cubicBezTo>
                <a:cubicBezTo>
                  <a:pt x="1812801" y="222147"/>
                  <a:pt x="1847552" y="222440"/>
                  <a:pt x="1876200" y="238066"/>
                </a:cubicBezTo>
                <a:lnTo>
                  <a:pt x="1879248" y="239941"/>
                </a:lnTo>
                <a:lnTo>
                  <a:pt x="1749637" y="241789"/>
                </a:lnTo>
                <a:lnTo>
                  <a:pt x="1747476" y="240244"/>
                </a:lnTo>
                <a:cubicBezTo>
                  <a:pt x="1706792" y="223631"/>
                  <a:pt x="1652016" y="228099"/>
                  <a:pt x="1620706" y="224619"/>
                </a:cubicBezTo>
                <a:cubicBezTo>
                  <a:pt x="1545052" y="203004"/>
                  <a:pt x="1512190" y="191739"/>
                  <a:pt x="1451391" y="181320"/>
                </a:cubicBezTo>
                <a:lnTo>
                  <a:pt x="1423529" y="176951"/>
                </a:lnTo>
                <a:lnTo>
                  <a:pt x="1452994" y="162592"/>
                </a:lnTo>
                <a:close/>
                <a:moveTo>
                  <a:pt x="1962885" y="77075"/>
                </a:moveTo>
                <a:lnTo>
                  <a:pt x="1982152" y="81855"/>
                </a:lnTo>
                <a:lnTo>
                  <a:pt x="1981842" y="82514"/>
                </a:lnTo>
                <a:lnTo>
                  <a:pt x="1979638" y="89125"/>
                </a:lnTo>
                <a:lnTo>
                  <a:pt x="1978863" y="88428"/>
                </a:lnTo>
                <a:close/>
                <a:moveTo>
                  <a:pt x="1818883" y="39194"/>
                </a:moveTo>
                <a:lnTo>
                  <a:pt x="1831632" y="42837"/>
                </a:lnTo>
                <a:lnTo>
                  <a:pt x="1640994" y="92649"/>
                </a:lnTo>
                <a:lnTo>
                  <a:pt x="1509048" y="141738"/>
                </a:lnTo>
                <a:lnTo>
                  <a:pt x="1502145" y="140898"/>
                </a:lnTo>
                <a:lnTo>
                  <a:pt x="1633920" y="89942"/>
                </a:lnTo>
                <a:close/>
                <a:moveTo>
                  <a:pt x="1905438" y="31419"/>
                </a:moveTo>
                <a:lnTo>
                  <a:pt x="1909895" y="35189"/>
                </a:lnTo>
                <a:cubicBezTo>
                  <a:pt x="1919484" y="43253"/>
                  <a:pt x="1930583" y="52544"/>
                  <a:pt x="1943435" y="63254"/>
                </a:cubicBezTo>
                <a:lnTo>
                  <a:pt x="1962885" y="77075"/>
                </a:lnTo>
                <a:lnTo>
                  <a:pt x="1936553" y="70541"/>
                </a:lnTo>
                <a:cubicBezTo>
                  <a:pt x="1920727" y="67086"/>
                  <a:pt x="1908396" y="64668"/>
                  <a:pt x="1903094" y="63254"/>
                </a:cubicBezTo>
                <a:lnTo>
                  <a:pt x="1831632" y="42837"/>
                </a:lnTo>
                <a:lnTo>
                  <a:pt x="1833115" y="42449"/>
                </a:lnTo>
                <a:close/>
                <a:moveTo>
                  <a:pt x="2035712" y="12388"/>
                </a:moveTo>
                <a:lnTo>
                  <a:pt x="2019181" y="24037"/>
                </a:lnTo>
                <a:lnTo>
                  <a:pt x="2018260" y="25118"/>
                </a:lnTo>
                <a:lnTo>
                  <a:pt x="2016298" y="23976"/>
                </a:lnTo>
                <a:lnTo>
                  <a:pt x="2005933" y="16091"/>
                </a:lnTo>
                <a:lnTo>
                  <a:pt x="2028029" y="12722"/>
                </a:lnTo>
                <a:close/>
                <a:moveTo>
                  <a:pt x="1997409" y="9607"/>
                </a:moveTo>
                <a:lnTo>
                  <a:pt x="2005933" y="16091"/>
                </a:lnTo>
                <a:lnTo>
                  <a:pt x="1905438" y="31419"/>
                </a:lnTo>
                <a:lnTo>
                  <a:pt x="1898761" y="25771"/>
                </a:lnTo>
                <a:close/>
                <a:moveTo>
                  <a:pt x="2224406" y="4194"/>
                </a:moveTo>
                <a:lnTo>
                  <a:pt x="2292258" y="8820"/>
                </a:lnTo>
                <a:lnTo>
                  <a:pt x="2293059" y="36361"/>
                </a:lnTo>
                <a:cubicBezTo>
                  <a:pt x="2293059" y="49387"/>
                  <a:pt x="2292437" y="75766"/>
                  <a:pt x="2291180" y="109933"/>
                </a:cubicBezTo>
                <a:lnTo>
                  <a:pt x="2287934" y="178481"/>
                </a:lnTo>
                <a:lnTo>
                  <a:pt x="2368681" y="158127"/>
                </a:lnTo>
                <a:cubicBezTo>
                  <a:pt x="2465158" y="138613"/>
                  <a:pt x="2562386" y="128580"/>
                  <a:pt x="2659346" y="128636"/>
                </a:cubicBezTo>
                <a:lnTo>
                  <a:pt x="2714303" y="131564"/>
                </a:lnTo>
                <a:lnTo>
                  <a:pt x="2716317" y="122860"/>
                </a:lnTo>
                <a:cubicBezTo>
                  <a:pt x="2717731" y="119924"/>
                  <a:pt x="2719905" y="117811"/>
                  <a:pt x="2723364" y="117042"/>
                </a:cubicBezTo>
                <a:cubicBezTo>
                  <a:pt x="2758641" y="109202"/>
                  <a:pt x="2795082" y="126007"/>
                  <a:pt x="2830941" y="130489"/>
                </a:cubicBezTo>
                <a:lnTo>
                  <a:pt x="2836647" y="128250"/>
                </a:lnTo>
                <a:lnTo>
                  <a:pt x="2787418" y="106421"/>
                </a:lnTo>
                <a:lnTo>
                  <a:pt x="2809032" y="113084"/>
                </a:lnTo>
                <a:lnTo>
                  <a:pt x="2924390" y="164027"/>
                </a:lnTo>
                <a:lnTo>
                  <a:pt x="2840375" y="149331"/>
                </a:lnTo>
                <a:cubicBezTo>
                  <a:pt x="2049415" y="59936"/>
                  <a:pt x="1213247" y="638446"/>
                  <a:pt x="863295" y="1575433"/>
                </a:cubicBezTo>
                <a:cubicBezTo>
                  <a:pt x="513342" y="2512423"/>
                  <a:pt x="765560" y="3497427"/>
                  <a:pt x="1421467" y="3948418"/>
                </a:cubicBezTo>
                <a:lnTo>
                  <a:pt x="1552263" y="4027128"/>
                </a:lnTo>
                <a:lnTo>
                  <a:pt x="1529865" y="4017108"/>
                </a:lnTo>
                <a:lnTo>
                  <a:pt x="1525913" y="4014705"/>
                </a:lnTo>
                <a:lnTo>
                  <a:pt x="1526576" y="4016689"/>
                </a:lnTo>
                <a:lnTo>
                  <a:pt x="1541795" y="4052258"/>
                </a:lnTo>
                <a:lnTo>
                  <a:pt x="1541527" y="4052238"/>
                </a:lnTo>
                <a:lnTo>
                  <a:pt x="1482402" y="4048264"/>
                </a:lnTo>
                <a:lnTo>
                  <a:pt x="1486657" y="3990829"/>
                </a:lnTo>
                <a:lnTo>
                  <a:pt x="1387412" y="3930468"/>
                </a:lnTo>
                <a:lnTo>
                  <a:pt x="1268511" y="3836426"/>
                </a:lnTo>
                <a:lnTo>
                  <a:pt x="1229641" y="3833390"/>
                </a:lnTo>
                <a:cubicBezTo>
                  <a:pt x="1193416" y="3830561"/>
                  <a:pt x="1157557" y="3826079"/>
                  <a:pt x="1123164" y="3814984"/>
                </a:cubicBezTo>
                <a:cubicBezTo>
                  <a:pt x="1086904" y="3803287"/>
                  <a:pt x="1052502" y="3786695"/>
                  <a:pt x="1019153" y="3767875"/>
                </a:cubicBezTo>
                <a:lnTo>
                  <a:pt x="924735" y="3709435"/>
                </a:lnTo>
                <a:lnTo>
                  <a:pt x="948353" y="3613278"/>
                </a:lnTo>
                <a:cubicBezTo>
                  <a:pt x="956651" y="3581010"/>
                  <a:pt x="967856" y="3549634"/>
                  <a:pt x="979789" y="3518480"/>
                </a:cubicBezTo>
                <a:lnTo>
                  <a:pt x="983677" y="3508331"/>
                </a:lnTo>
                <a:lnTo>
                  <a:pt x="991534" y="3508533"/>
                </a:lnTo>
                <a:lnTo>
                  <a:pt x="986598" y="3500705"/>
                </a:lnTo>
                <a:lnTo>
                  <a:pt x="983677" y="3508331"/>
                </a:lnTo>
                <a:lnTo>
                  <a:pt x="881117" y="3505701"/>
                </a:lnTo>
                <a:cubicBezTo>
                  <a:pt x="852778" y="3504974"/>
                  <a:pt x="825216" y="3492574"/>
                  <a:pt x="800435" y="3478807"/>
                </a:cubicBezTo>
                <a:lnTo>
                  <a:pt x="790769" y="3470395"/>
                </a:lnTo>
                <a:lnTo>
                  <a:pt x="799347" y="3442653"/>
                </a:lnTo>
                <a:cubicBezTo>
                  <a:pt x="803496" y="3429615"/>
                  <a:pt x="808307" y="3414852"/>
                  <a:pt x="813882" y="3398125"/>
                </a:cubicBezTo>
                <a:cubicBezTo>
                  <a:pt x="829427" y="3351490"/>
                  <a:pt x="841776" y="3315066"/>
                  <a:pt x="851542" y="3286824"/>
                </a:cubicBezTo>
                <a:lnTo>
                  <a:pt x="860508" y="3261249"/>
                </a:lnTo>
                <a:lnTo>
                  <a:pt x="819223" y="3152570"/>
                </a:lnTo>
                <a:lnTo>
                  <a:pt x="797040" y="3156097"/>
                </a:lnTo>
                <a:cubicBezTo>
                  <a:pt x="769271" y="3160182"/>
                  <a:pt x="739604" y="3164403"/>
                  <a:pt x="706306" y="3169525"/>
                </a:cubicBezTo>
                <a:cubicBezTo>
                  <a:pt x="681702" y="3178751"/>
                  <a:pt x="662192" y="3186234"/>
                  <a:pt x="646257" y="3192327"/>
                </a:cubicBezTo>
                <a:lnTo>
                  <a:pt x="629892" y="3198456"/>
                </a:lnTo>
                <a:lnTo>
                  <a:pt x="617939" y="3183596"/>
                </a:lnTo>
                <a:cubicBezTo>
                  <a:pt x="610895" y="3174839"/>
                  <a:pt x="604171" y="3165874"/>
                  <a:pt x="598729" y="3156078"/>
                </a:cubicBezTo>
                <a:cubicBezTo>
                  <a:pt x="587006" y="3134977"/>
                  <a:pt x="580310" y="3111444"/>
                  <a:pt x="571835" y="3088842"/>
                </a:cubicBezTo>
                <a:cubicBezTo>
                  <a:pt x="548781" y="3027364"/>
                  <a:pt x="565004" y="3061520"/>
                  <a:pt x="544941" y="2981266"/>
                </a:cubicBezTo>
                <a:cubicBezTo>
                  <a:pt x="537027" y="2949608"/>
                  <a:pt x="529761" y="2917594"/>
                  <a:pt x="518047" y="2887137"/>
                </a:cubicBezTo>
                <a:cubicBezTo>
                  <a:pt x="507253" y="2859072"/>
                  <a:pt x="487215" y="2834980"/>
                  <a:pt x="477706" y="2806454"/>
                </a:cubicBezTo>
                <a:cubicBezTo>
                  <a:pt x="469084" y="2780588"/>
                  <a:pt x="469972" y="2752432"/>
                  <a:pt x="464259" y="2725772"/>
                </a:cubicBezTo>
                <a:cubicBezTo>
                  <a:pt x="437504" y="2600917"/>
                  <a:pt x="443672" y="2645420"/>
                  <a:pt x="410470" y="2537513"/>
                </a:cubicBezTo>
                <a:cubicBezTo>
                  <a:pt x="400873" y="2506324"/>
                  <a:pt x="393895" y="2474341"/>
                  <a:pt x="383576" y="2443384"/>
                </a:cubicBezTo>
                <a:cubicBezTo>
                  <a:pt x="357204" y="2364268"/>
                  <a:pt x="352916" y="2377761"/>
                  <a:pt x="316341" y="2295466"/>
                </a:cubicBezTo>
                <a:cubicBezTo>
                  <a:pt x="310584" y="2282513"/>
                  <a:pt x="307376" y="2268572"/>
                  <a:pt x="302894" y="2255125"/>
                </a:cubicBezTo>
                <a:cubicBezTo>
                  <a:pt x="302894" y="2255125"/>
                  <a:pt x="259218" y="2209092"/>
                  <a:pt x="235659" y="2187889"/>
                </a:cubicBezTo>
                <a:lnTo>
                  <a:pt x="209637" y="2167071"/>
                </a:lnTo>
                <a:lnTo>
                  <a:pt x="214441" y="2164711"/>
                </a:lnTo>
                <a:cubicBezTo>
                  <a:pt x="218317" y="2162825"/>
                  <a:pt x="220959" y="2161563"/>
                  <a:pt x="222212" y="2160995"/>
                </a:cubicBezTo>
                <a:lnTo>
                  <a:pt x="234898" y="2155323"/>
                </a:lnTo>
                <a:lnTo>
                  <a:pt x="403307" y="2191404"/>
                </a:lnTo>
                <a:cubicBezTo>
                  <a:pt x="461923" y="2201985"/>
                  <a:pt x="518370" y="2209982"/>
                  <a:pt x="571835" y="2214784"/>
                </a:cubicBezTo>
                <a:lnTo>
                  <a:pt x="713038" y="2223522"/>
                </a:lnTo>
                <a:lnTo>
                  <a:pt x="716644" y="2174417"/>
                </a:lnTo>
                <a:lnTo>
                  <a:pt x="725721" y="2116358"/>
                </a:lnTo>
                <a:lnTo>
                  <a:pt x="652517" y="2107207"/>
                </a:lnTo>
                <a:cubicBezTo>
                  <a:pt x="623194" y="2101342"/>
                  <a:pt x="550083" y="2079635"/>
                  <a:pt x="501768" y="2059263"/>
                </a:cubicBezTo>
                <a:lnTo>
                  <a:pt x="481145" y="2049795"/>
                </a:lnTo>
                <a:lnTo>
                  <a:pt x="498999" y="2042891"/>
                </a:lnTo>
                <a:cubicBezTo>
                  <a:pt x="642416" y="1990087"/>
                  <a:pt x="467169" y="2089325"/>
                  <a:pt x="706306" y="1945842"/>
                </a:cubicBezTo>
                <a:cubicBezTo>
                  <a:pt x="610470" y="1921883"/>
                  <a:pt x="630298" y="1928302"/>
                  <a:pt x="491153" y="1878607"/>
                </a:cubicBezTo>
                <a:cubicBezTo>
                  <a:pt x="455087" y="1865727"/>
                  <a:pt x="418731" y="1853480"/>
                  <a:pt x="382675" y="1840491"/>
                </a:cubicBezTo>
                <a:lnTo>
                  <a:pt x="368716" y="1834921"/>
                </a:lnTo>
                <a:lnTo>
                  <a:pt x="356682" y="1771031"/>
                </a:lnTo>
                <a:lnTo>
                  <a:pt x="352209" y="1756089"/>
                </a:lnTo>
                <a:lnTo>
                  <a:pt x="423917" y="1744137"/>
                </a:lnTo>
                <a:cubicBezTo>
                  <a:pt x="455714" y="1736799"/>
                  <a:pt x="486389" y="1725157"/>
                  <a:pt x="518047" y="1717242"/>
                </a:cubicBezTo>
                <a:cubicBezTo>
                  <a:pt x="540220" y="1711699"/>
                  <a:pt x="563355" y="1710244"/>
                  <a:pt x="585282" y="1703795"/>
                </a:cubicBezTo>
                <a:lnTo>
                  <a:pt x="608948" y="1694958"/>
                </a:lnTo>
                <a:lnTo>
                  <a:pt x="613532" y="1695850"/>
                </a:lnTo>
                <a:cubicBezTo>
                  <a:pt x="667048" y="1705983"/>
                  <a:pt x="642353" y="1699730"/>
                  <a:pt x="719753" y="1730689"/>
                </a:cubicBezTo>
                <a:lnTo>
                  <a:pt x="801855" y="1756616"/>
                </a:lnTo>
                <a:lnTo>
                  <a:pt x="841354" y="1636286"/>
                </a:lnTo>
                <a:lnTo>
                  <a:pt x="840776" y="1636560"/>
                </a:lnTo>
                <a:lnTo>
                  <a:pt x="746647" y="1650007"/>
                </a:lnTo>
                <a:cubicBezTo>
                  <a:pt x="718583" y="1654016"/>
                  <a:pt x="691840" y="1663464"/>
                  <a:pt x="665314" y="1673909"/>
                </a:cubicBezTo>
                <a:lnTo>
                  <a:pt x="608948" y="1694958"/>
                </a:lnTo>
                <a:lnTo>
                  <a:pt x="585282" y="1690348"/>
                </a:lnTo>
                <a:cubicBezTo>
                  <a:pt x="567353" y="1681383"/>
                  <a:pt x="545668" y="1677628"/>
                  <a:pt x="531494" y="1663454"/>
                </a:cubicBezTo>
                <a:cubicBezTo>
                  <a:pt x="507100" y="1639060"/>
                  <a:pt x="521265" y="1576336"/>
                  <a:pt x="531494" y="1555878"/>
                </a:cubicBezTo>
                <a:lnTo>
                  <a:pt x="548131" y="1536997"/>
                </a:lnTo>
                <a:lnTo>
                  <a:pt x="585282" y="1596219"/>
                </a:lnTo>
                <a:cubicBezTo>
                  <a:pt x="629708" y="1551793"/>
                  <a:pt x="616040" y="1560187"/>
                  <a:pt x="665964" y="1528984"/>
                </a:cubicBezTo>
                <a:cubicBezTo>
                  <a:pt x="688128" y="1515132"/>
                  <a:pt x="707287" y="1492052"/>
                  <a:pt x="733200" y="1488642"/>
                </a:cubicBezTo>
                <a:lnTo>
                  <a:pt x="902528" y="1475391"/>
                </a:lnTo>
                <a:lnTo>
                  <a:pt x="914653" y="1446119"/>
                </a:lnTo>
                <a:lnTo>
                  <a:pt x="909024" y="1434300"/>
                </a:lnTo>
                <a:cubicBezTo>
                  <a:pt x="900396" y="1416185"/>
                  <a:pt x="891432" y="1398256"/>
                  <a:pt x="881118" y="1381067"/>
                </a:cubicBezTo>
                <a:cubicBezTo>
                  <a:pt x="833484" y="1301676"/>
                  <a:pt x="849043" y="1338626"/>
                  <a:pt x="827329" y="1273490"/>
                </a:cubicBezTo>
                <a:lnTo>
                  <a:pt x="829455" y="1217324"/>
                </a:lnTo>
                <a:lnTo>
                  <a:pt x="844096" y="1199856"/>
                </a:lnTo>
                <a:cubicBezTo>
                  <a:pt x="846601" y="1196543"/>
                  <a:pt x="847828" y="1194523"/>
                  <a:pt x="846953" y="1194809"/>
                </a:cubicBezTo>
                <a:cubicBezTo>
                  <a:pt x="846078" y="1195096"/>
                  <a:pt x="843102" y="1197687"/>
                  <a:pt x="837200" y="1203595"/>
                </a:cubicBezTo>
                <a:lnTo>
                  <a:pt x="829680" y="1211394"/>
                </a:lnTo>
                <a:lnTo>
                  <a:pt x="830341" y="1193936"/>
                </a:lnTo>
                <a:lnTo>
                  <a:pt x="838912" y="1180815"/>
                </a:lnTo>
                <a:cubicBezTo>
                  <a:pt x="846788" y="1169104"/>
                  <a:pt x="856293" y="1155272"/>
                  <a:pt x="867670" y="1139019"/>
                </a:cubicBezTo>
                <a:lnTo>
                  <a:pt x="879143" y="1126912"/>
                </a:lnTo>
                <a:lnTo>
                  <a:pt x="894055" y="1130548"/>
                </a:lnTo>
                <a:cubicBezTo>
                  <a:pt x="916637" y="1135613"/>
                  <a:pt x="934906" y="1139019"/>
                  <a:pt x="934906" y="1139019"/>
                </a:cubicBezTo>
                <a:lnTo>
                  <a:pt x="1022873" y="1129245"/>
                </a:lnTo>
                <a:lnTo>
                  <a:pt x="1021232" y="1137384"/>
                </a:lnTo>
                <a:cubicBezTo>
                  <a:pt x="1009480" y="1195221"/>
                  <a:pt x="1020797" y="1137953"/>
                  <a:pt x="1008830" y="1235075"/>
                </a:cubicBezTo>
                <a:lnTo>
                  <a:pt x="1006231" y="1255228"/>
                </a:lnTo>
                <a:lnTo>
                  <a:pt x="1014397" y="1238890"/>
                </a:lnTo>
                <a:lnTo>
                  <a:pt x="1083782" y="1121657"/>
                </a:lnTo>
                <a:lnTo>
                  <a:pt x="1055929" y="1125572"/>
                </a:lnTo>
                <a:lnTo>
                  <a:pt x="1022873" y="1129245"/>
                </a:lnTo>
                <a:lnTo>
                  <a:pt x="1029035" y="1098678"/>
                </a:lnTo>
                <a:cubicBezTo>
                  <a:pt x="1024553" y="1076266"/>
                  <a:pt x="1020774" y="1053690"/>
                  <a:pt x="1016643" y="1031197"/>
                </a:cubicBezTo>
                <a:lnTo>
                  <a:pt x="1006659" y="985077"/>
                </a:lnTo>
                <a:lnTo>
                  <a:pt x="1007804" y="983550"/>
                </a:lnTo>
                <a:lnTo>
                  <a:pt x="1049657" y="988915"/>
                </a:lnTo>
                <a:cubicBezTo>
                  <a:pt x="1078942" y="992668"/>
                  <a:pt x="1108078" y="997150"/>
                  <a:pt x="1136612" y="1004548"/>
                </a:cubicBezTo>
                <a:lnTo>
                  <a:pt x="1138076" y="1005043"/>
                </a:lnTo>
                <a:lnTo>
                  <a:pt x="1140059" y="1012873"/>
                </a:lnTo>
                <a:lnTo>
                  <a:pt x="1143928" y="1029564"/>
                </a:lnTo>
                <a:lnTo>
                  <a:pt x="1156579" y="1011299"/>
                </a:lnTo>
                <a:lnTo>
                  <a:pt x="1138076" y="1005043"/>
                </a:lnTo>
                <a:lnTo>
                  <a:pt x="1130213" y="973991"/>
                </a:lnTo>
                <a:lnTo>
                  <a:pt x="1182822" y="973406"/>
                </a:lnTo>
                <a:lnTo>
                  <a:pt x="1204664" y="941870"/>
                </a:lnTo>
                <a:lnTo>
                  <a:pt x="1259997" y="873120"/>
                </a:lnTo>
                <a:lnTo>
                  <a:pt x="1263657" y="867675"/>
                </a:lnTo>
                <a:lnTo>
                  <a:pt x="1264239" y="867848"/>
                </a:lnTo>
                <a:lnTo>
                  <a:pt x="1312180" y="808282"/>
                </a:lnTo>
                <a:cubicBezTo>
                  <a:pt x="1349268" y="765487"/>
                  <a:pt x="1387561" y="724452"/>
                  <a:pt x="1426934" y="685252"/>
                </a:cubicBezTo>
                <a:lnTo>
                  <a:pt x="1500702" y="617090"/>
                </a:lnTo>
                <a:lnTo>
                  <a:pt x="1439091" y="617859"/>
                </a:lnTo>
                <a:lnTo>
                  <a:pt x="1440757" y="616730"/>
                </a:lnTo>
                <a:cubicBezTo>
                  <a:pt x="1479170" y="590240"/>
                  <a:pt x="1517054" y="563034"/>
                  <a:pt x="1553470" y="533901"/>
                </a:cubicBezTo>
                <a:cubicBezTo>
                  <a:pt x="1575882" y="515972"/>
                  <a:pt x="1597745" y="497334"/>
                  <a:pt x="1620706" y="480113"/>
                </a:cubicBezTo>
                <a:cubicBezTo>
                  <a:pt x="1651553" y="456978"/>
                  <a:pt x="1685214" y="437563"/>
                  <a:pt x="1714835" y="412878"/>
                </a:cubicBezTo>
                <a:lnTo>
                  <a:pt x="1735076" y="393358"/>
                </a:lnTo>
                <a:lnTo>
                  <a:pt x="1788923" y="396221"/>
                </a:lnTo>
                <a:lnTo>
                  <a:pt x="1806978" y="384090"/>
                </a:lnTo>
                <a:lnTo>
                  <a:pt x="1937674" y="310877"/>
                </a:lnTo>
                <a:lnTo>
                  <a:pt x="1930151" y="292254"/>
                </a:lnTo>
                <a:cubicBezTo>
                  <a:pt x="1924239" y="277739"/>
                  <a:pt x="1917266" y="265230"/>
                  <a:pt x="1897052" y="250892"/>
                </a:cubicBezTo>
                <a:lnTo>
                  <a:pt x="1879248" y="239941"/>
                </a:lnTo>
                <a:lnTo>
                  <a:pt x="1941722" y="239050"/>
                </a:lnTo>
                <a:lnTo>
                  <a:pt x="1929988" y="291855"/>
                </a:lnTo>
                <a:lnTo>
                  <a:pt x="1949652" y="304867"/>
                </a:lnTo>
                <a:lnTo>
                  <a:pt x="2051846" y="258436"/>
                </a:lnTo>
                <a:lnTo>
                  <a:pt x="2027968" y="246430"/>
                </a:lnTo>
                <a:cubicBezTo>
                  <a:pt x="2019450" y="242283"/>
                  <a:pt x="2012998" y="239230"/>
                  <a:pt x="2010671" y="238067"/>
                </a:cubicBezTo>
                <a:lnTo>
                  <a:pt x="1941722" y="239050"/>
                </a:lnTo>
                <a:lnTo>
                  <a:pt x="1956882" y="170831"/>
                </a:lnTo>
                <a:cubicBezTo>
                  <a:pt x="1961038" y="152823"/>
                  <a:pt x="1964485" y="134576"/>
                  <a:pt x="1970329" y="117043"/>
                </a:cubicBezTo>
                <a:lnTo>
                  <a:pt x="1979638" y="89125"/>
                </a:lnTo>
                <a:lnTo>
                  <a:pt x="2010670" y="117042"/>
                </a:lnTo>
                <a:cubicBezTo>
                  <a:pt x="2019807" y="129225"/>
                  <a:pt x="2068074" y="191508"/>
                  <a:pt x="2077906" y="211172"/>
                </a:cubicBezTo>
                <a:lnTo>
                  <a:pt x="2090161" y="241808"/>
                </a:lnTo>
                <a:lnTo>
                  <a:pt x="2100336" y="238224"/>
                </a:lnTo>
                <a:lnTo>
                  <a:pt x="2096396" y="202767"/>
                </a:lnTo>
                <a:cubicBezTo>
                  <a:pt x="2093594" y="177554"/>
                  <a:pt x="2089112" y="152901"/>
                  <a:pt x="2077906" y="130489"/>
                </a:cubicBezTo>
                <a:cubicBezTo>
                  <a:pt x="2067942" y="110561"/>
                  <a:pt x="2029540" y="95166"/>
                  <a:pt x="1990979" y="84046"/>
                </a:cubicBezTo>
                <a:lnTo>
                  <a:pt x="1982152" y="81855"/>
                </a:lnTo>
                <a:lnTo>
                  <a:pt x="1997224" y="49808"/>
                </a:lnTo>
                <a:lnTo>
                  <a:pt x="2018260" y="25118"/>
                </a:lnTo>
                <a:lnTo>
                  <a:pt x="2037564" y="36360"/>
                </a:lnTo>
                <a:cubicBezTo>
                  <a:pt x="2047464" y="44280"/>
                  <a:pt x="2055494" y="54289"/>
                  <a:pt x="2064459" y="63254"/>
                </a:cubicBezTo>
                <a:cubicBezTo>
                  <a:pt x="2091353" y="49807"/>
                  <a:pt x="2139600" y="52466"/>
                  <a:pt x="2145141" y="22913"/>
                </a:cubicBezTo>
                <a:lnTo>
                  <a:pt x="2146838" y="7562"/>
                </a:lnTo>
                <a:close/>
                <a:moveTo>
                  <a:pt x="2290054" y="2246"/>
                </a:moveTo>
                <a:lnTo>
                  <a:pt x="2396022" y="8712"/>
                </a:lnTo>
                <a:cubicBezTo>
                  <a:pt x="2523550" y="23952"/>
                  <a:pt x="2650175" y="54234"/>
                  <a:pt x="2774159" y="100541"/>
                </a:cubicBezTo>
                <a:lnTo>
                  <a:pt x="2787418" y="106421"/>
                </a:lnTo>
                <a:lnTo>
                  <a:pt x="2616236" y="53647"/>
                </a:lnTo>
                <a:cubicBezTo>
                  <a:pt x="2551477" y="37773"/>
                  <a:pt x="2486297" y="25795"/>
                  <a:pt x="2420918" y="17593"/>
                </a:cubicBezTo>
                <a:lnTo>
                  <a:pt x="2292258" y="8820"/>
                </a:lnTo>
                <a:lnTo>
                  <a:pt x="2292183" y="6257"/>
                </a:lnTo>
                <a:close/>
                <a:moveTo>
                  <a:pt x="2147674" y="0"/>
                </a:moveTo>
                <a:lnTo>
                  <a:pt x="2146838" y="7562"/>
                </a:lnTo>
                <a:lnTo>
                  <a:pt x="2035712" y="12388"/>
                </a:lnTo>
                <a:lnTo>
                  <a:pt x="2045645" y="538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89000"/>
                </a:schemeClr>
              </a:gs>
              <a:gs pos="23000">
                <a:srgbClr val="FFFF00"/>
              </a:gs>
              <a:gs pos="69000">
                <a:srgbClr val="D60093"/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6600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Forma libre 16"/>
          <p:cNvSpPr/>
          <p:nvPr/>
        </p:nvSpPr>
        <p:spPr>
          <a:xfrm rot="14799148" flipH="1">
            <a:off x="6879277" y="2953411"/>
            <a:ext cx="1467879" cy="3330886"/>
          </a:xfrm>
          <a:custGeom>
            <a:avLst/>
            <a:gdLst>
              <a:gd name="connsiteX0" fmla="*/ 2193748 w 3412241"/>
              <a:gd name="connsiteY0" fmla="*/ 4166679 h 4495430"/>
              <a:gd name="connsiteX1" fmla="*/ 2201230 w 3412241"/>
              <a:gd name="connsiteY1" fmla="*/ 4171722 h 4495430"/>
              <a:gd name="connsiteX2" fmla="*/ 2239624 w 3412241"/>
              <a:gd name="connsiteY2" fmla="*/ 4192726 h 4495430"/>
              <a:gd name="connsiteX3" fmla="*/ 2135640 w 3412241"/>
              <a:gd name="connsiteY3" fmla="*/ 4193847 h 4495430"/>
              <a:gd name="connsiteX4" fmla="*/ 2117907 w 3412241"/>
              <a:gd name="connsiteY4" fmla="*/ 4191465 h 4495430"/>
              <a:gd name="connsiteX5" fmla="*/ 2105540 w 3412241"/>
              <a:gd name="connsiteY5" fmla="*/ 4168403 h 4495430"/>
              <a:gd name="connsiteX6" fmla="*/ 2537354 w 3412241"/>
              <a:gd name="connsiteY6" fmla="*/ 4162527 h 4495430"/>
              <a:gd name="connsiteX7" fmla="*/ 2592421 w 3412241"/>
              <a:gd name="connsiteY7" fmla="*/ 4228248 h 4495430"/>
              <a:gd name="connsiteX8" fmla="*/ 2552310 w 3412241"/>
              <a:gd name="connsiteY8" fmla="*/ 4214843 h 4495430"/>
              <a:gd name="connsiteX9" fmla="*/ 2492609 w 3412241"/>
              <a:gd name="connsiteY9" fmla="*/ 4196029 h 4495430"/>
              <a:gd name="connsiteX10" fmla="*/ 2479819 w 3412241"/>
              <a:gd name="connsiteY10" fmla="*/ 4171141 h 4495430"/>
              <a:gd name="connsiteX11" fmla="*/ 2461983 w 3412241"/>
              <a:gd name="connsiteY11" fmla="*/ 4136432 h 4495430"/>
              <a:gd name="connsiteX12" fmla="*/ 2479819 w 3412241"/>
              <a:gd name="connsiteY12" fmla="*/ 4171141 h 4495430"/>
              <a:gd name="connsiteX13" fmla="*/ 2430298 w 3412241"/>
              <a:gd name="connsiteY13" fmla="*/ 4178555 h 4495430"/>
              <a:gd name="connsiteX14" fmla="*/ 2424811 w 3412241"/>
              <a:gd name="connsiteY14" fmla="*/ 4177035 h 4495430"/>
              <a:gd name="connsiteX15" fmla="*/ 2357904 w 3412241"/>
              <a:gd name="connsiteY15" fmla="*/ 4161612 h 4495430"/>
              <a:gd name="connsiteX16" fmla="*/ 2333966 w 3412241"/>
              <a:gd name="connsiteY16" fmla="*/ 4157044 h 4495430"/>
              <a:gd name="connsiteX17" fmla="*/ 1844453 w 3412241"/>
              <a:gd name="connsiteY17" fmla="*/ 4132304 h 4495430"/>
              <a:gd name="connsiteX18" fmla="*/ 1860834 w 3412241"/>
              <a:gd name="connsiteY18" fmla="*/ 4137023 h 4495430"/>
              <a:gd name="connsiteX19" fmla="*/ 1861271 w 3412241"/>
              <a:gd name="connsiteY19" fmla="*/ 4146362 h 4495430"/>
              <a:gd name="connsiteX20" fmla="*/ 1836371 w 3412241"/>
              <a:gd name="connsiteY20" fmla="*/ 4139135 h 4495430"/>
              <a:gd name="connsiteX21" fmla="*/ 1541795 w 3412241"/>
              <a:gd name="connsiteY21" fmla="*/ 4052258 h 4495430"/>
              <a:gd name="connsiteX22" fmla="*/ 1594230 w 3412241"/>
              <a:gd name="connsiteY22" fmla="*/ 4056121 h 4495430"/>
              <a:gd name="connsiteX23" fmla="*/ 1615907 w 3412241"/>
              <a:gd name="connsiteY23" fmla="*/ 4057956 h 4495430"/>
              <a:gd name="connsiteX24" fmla="*/ 1726707 w 3412241"/>
              <a:gd name="connsiteY24" fmla="*/ 4107308 h 4495430"/>
              <a:gd name="connsiteX25" fmla="*/ 1836371 w 3412241"/>
              <a:gd name="connsiteY25" fmla="*/ 4139135 h 4495430"/>
              <a:gd name="connsiteX26" fmla="*/ 1820399 w 3412241"/>
              <a:gd name="connsiteY26" fmla="*/ 4152633 h 4495430"/>
              <a:gd name="connsiteX27" fmla="*/ 1712378 w 3412241"/>
              <a:gd name="connsiteY27" fmla="*/ 4247890 h 4495430"/>
              <a:gd name="connsiteX28" fmla="*/ 1674129 w 3412241"/>
              <a:gd name="connsiteY28" fmla="*/ 4287861 h 4495430"/>
              <a:gd name="connsiteX29" fmla="*/ 1673622 w 3412241"/>
              <a:gd name="connsiteY29" fmla="*/ 4287127 h 4495430"/>
              <a:gd name="connsiteX30" fmla="*/ 1564238 w 3412241"/>
              <a:gd name="connsiteY30" fmla="*/ 4104714 h 4495430"/>
              <a:gd name="connsiteX31" fmla="*/ 2751598 w 3412241"/>
              <a:gd name="connsiteY31" fmla="*/ 4043848 h 4495430"/>
              <a:gd name="connsiteX32" fmla="*/ 2798468 w 3412241"/>
              <a:gd name="connsiteY32" fmla="*/ 4052700 h 4495430"/>
              <a:gd name="connsiteX33" fmla="*/ 2843660 w 3412241"/>
              <a:gd name="connsiteY33" fmla="*/ 4063847 h 4495430"/>
              <a:gd name="connsiteX34" fmla="*/ 2753536 w 3412241"/>
              <a:gd name="connsiteY34" fmla="*/ 4102244 h 4495430"/>
              <a:gd name="connsiteX35" fmla="*/ 2549776 w 3412241"/>
              <a:gd name="connsiteY35" fmla="*/ 4160667 h 4495430"/>
              <a:gd name="connsiteX36" fmla="*/ 2537354 w 3412241"/>
              <a:gd name="connsiteY36" fmla="*/ 4162527 h 4495430"/>
              <a:gd name="connsiteX37" fmla="*/ 2518554 w 3412241"/>
              <a:gd name="connsiteY37" fmla="*/ 4140090 h 4495430"/>
              <a:gd name="connsiteX38" fmla="*/ 2507920 w 3412241"/>
              <a:gd name="connsiteY38" fmla="*/ 4126161 h 4495430"/>
              <a:gd name="connsiteX39" fmla="*/ 2686690 w 3412241"/>
              <a:gd name="connsiteY39" fmla="*/ 4072497 h 4495430"/>
              <a:gd name="connsiteX40" fmla="*/ 1552263 w 3412241"/>
              <a:gd name="connsiteY40" fmla="*/ 4027128 h 4495430"/>
              <a:gd name="connsiteX41" fmla="*/ 1622406 w 3412241"/>
              <a:gd name="connsiteY41" fmla="*/ 4058506 h 4495430"/>
              <a:gd name="connsiteX42" fmla="*/ 1615907 w 3412241"/>
              <a:gd name="connsiteY42" fmla="*/ 4057956 h 4495430"/>
              <a:gd name="connsiteX43" fmla="*/ 1568125 w 3412241"/>
              <a:gd name="connsiteY43" fmla="*/ 4036673 h 4495430"/>
              <a:gd name="connsiteX44" fmla="*/ 574156 w 3412241"/>
              <a:gd name="connsiteY44" fmla="*/ 3966088 h 4495430"/>
              <a:gd name="connsiteX45" fmla="*/ 631237 w 3412241"/>
              <a:gd name="connsiteY45" fmla="*/ 4020155 h 4495430"/>
              <a:gd name="connsiteX46" fmla="*/ 626475 w 3412241"/>
              <a:gd name="connsiteY46" fmla="*/ 4019289 h 4495430"/>
              <a:gd name="connsiteX47" fmla="*/ 573179 w 3412241"/>
              <a:gd name="connsiteY47" fmla="*/ 3967853 h 4495430"/>
              <a:gd name="connsiteX48" fmla="*/ 448038 w 3412241"/>
              <a:gd name="connsiteY48" fmla="*/ 3821569 h 4495430"/>
              <a:gd name="connsiteX49" fmla="*/ 471466 w 3412241"/>
              <a:gd name="connsiteY49" fmla="*/ 3825675 h 4495430"/>
              <a:gd name="connsiteX50" fmla="*/ 531494 w 3412241"/>
              <a:gd name="connsiteY50" fmla="*/ 3841878 h 4495430"/>
              <a:gd name="connsiteX51" fmla="*/ 623380 w 3412241"/>
              <a:gd name="connsiteY51" fmla="*/ 3869139 h 4495430"/>
              <a:gd name="connsiteX52" fmla="*/ 612176 w 3412241"/>
              <a:gd name="connsiteY52" fmla="*/ 3895666 h 4495430"/>
              <a:gd name="connsiteX53" fmla="*/ 585480 w 3412241"/>
              <a:gd name="connsiteY53" fmla="*/ 3945623 h 4495430"/>
              <a:gd name="connsiteX54" fmla="*/ 574156 w 3412241"/>
              <a:gd name="connsiteY54" fmla="*/ 3966088 h 4495430"/>
              <a:gd name="connsiteX55" fmla="*/ 557420 w 3412241"/>
              <a:gd name="connsiteY55" fmla="*/ 3950236 h 4495430"/>
              <a:gd name="connsiteX56" fmla="*/ 3206454 w 3412241"/>
              <a:gd name="connsiteY56" fmla="*/ 3772948 h 4495430"/>
              <a:gd name="connsiteX57" fmla="*/ 3224334 w 3412241"/>
              <a:gd name="connsiteY57" fmla="*/ 3791270 h 4495430"/>
              <a:gd name="connsiteX58" fmla="*/ 3033084 w 3412241"/>
              <a:gd name="connsiteY58" fmla="*/ 3971310 h 4495430"/>
              <a:gd name="connsiteX59" fmla="*/ 2952286 w 3412241"/>
              <a:gd name="connsiteY59" fmla="*/ 4017566 h 4495430"/>
              <a:gd name="connsiteX60" fmla="*/ 2933088 w 3412241"/>
              <a:gd name="connsiteY60" fmla="*/ 4025745 h 4495430"/>
              <a:gd name="connsiteX61" fmla="*/ 2983420 w 3412241"/>
              <a:gd name="connsiteY61" fmla="*/ 3950628 h 4495430"/>
              <a:gd name="connsiteX62" fmla="*/ 3008554 w 3412241"/>
              <a:gd name="connsiteY62" fmla="*/ 3911616 h 4495430"/>
              <a:gd name="connsiteX63" fmla="*/ 3069465 w 3412241"/>
              <a:gd name="connsiteY63" fmla="*/ 3875714 h 4495430"/>
              <a:gd name="connsiteX64" fmla="*/ 3412241 w 3412241"/>
              <a:gd name="connsiteY64" fmla="*/ 3693140 h 4495430"/>
              <a:gd name="connsiteX65" fmla="*/ 3309885 w 3412241"/>
              <a:gd name="connsiteY65" fmla="*/ 3816933 h 4495430"/>
              <a:gd name="connsiteX66" fmla="*/ 1212999 w 3412241"/>
              <a:gd name="connsiteY66" fmla="*/ 4386418 h 4495430"/>
              <a:gd name="connsiteX67" fmla="*/ 700128 w 3412241"/>
              <a:gd name="connsiteY67" fmla="*/ 4085407 h 4495430"/>
              <a:gd name="connsiteX68" fmla="*/ 631237 w 3412241"/>
              <a:gd name="connsiteY68" fmla="*/ 4020155 h 4495430"/>
              <a:gd name="connsiteX69" fmla="*/ 760094 w 3412241"/>
              <a:gd name="connsiteY69" fmla="*/ 4043584 h 4495430"/>
              <a:gd name="connsiteX70" fmla="*/ 816854 w 3412241"/>
              <a:gd name="connsiteY70" fmla="*/ 4051286 h 4495430"/>
              <a:gd name="connsiteX71" fmla="*/ 880781 w 3412241"/>
              <a:gd name="connsiteY71" fmla="*/ 4058408 h 4495430"/>
              <a:gd name="connsiteX72" fmla="*/ 867670 w 3412241"/>
              <a:gd name="connsiteY72" fmla="*/ 4151160 h 4495430"/>
              <a:gd name="connsiteX73" fmla="*/ 856339 w 3412241"/>
              <a:gd name="connsiteY73" fmla="*/ 4202750 h 4495430"/>
              <a:gd name="connsiteX74" fmla="*/ 896998 w 3412241"/>
              <a:gd name="connsiteY74" fmla="*/ 4226947 h 4495430"/>
              <a:gd name="connsiteX75" fmla="*/ 908012 w 3412241"/>
              <a:gd name="connsiteY75" fmla="*/ 4231842 h 4495430"/>
              <a:gd name="connsiteX76" fmla="*/ 1123164 w 3412241"/>
              <a:gd name="connsiteY76" fmla="*/ 4299078 h 4495430"/>
              <a:gd name="connsiteX77" fmla="*/ 1230741 w 3412241"/>
              <a:gd name="connsiteY77" fmla="*/ 4352866 h 4495430"/>
              <a:gd name="connsiteX78" fmla="*/ 1275101 w 3412241"/>
              <a:gd name="connsiteY78" fmla="*/ 4372954 h 4495430"/>
              <a:gd name="connsiteX79" fmla="*/ 1270325 w 3412241"/>
              <a:gd name="connsiteY79" fmla="*/ 4397606 h 4495430"/>
              <a:gd name="connsiteX80" fmla="*/ 1313361 w 3412241"/>
              <a:gd name="connsiteY80" fmla="*/ 4411619 h 4495430"/>
              <a:gd name="connsiteX81" fmla="*/ 1422524 w 3412241"/>
              <a:gd name="connsiteY81" fmla="*/ 4437126 h 4495430"/>
              <a:gd name="connsiteX82" fmla="*/ 1337680 w 3412241"/>
              <a:gd name="connsiteY82" fmla="*/ 4401293 h 4495430"/>
              <a:gd name="connsiteX83" fmla="*/ 1275101 w 3412241"/>
              <a:gd name="connsiteY83" fmla="*/ 4372954 h 4495430"/>
              <a:gd name="connsiteX84" fmla="*/ 1278873 w 3412241"/>
              <a:gd name="connsiteY84" fmla="*/ 4353490 h 4495430"/>
              <a:gd name="connsiteX85" fmla="*/ 1244188 w 3412241"/>
              <a:gd name="connsiteY85" fmla="*/ 4191501 h 4495430"/>
              <a:gd name="connsiteX86" fmla="*/ 1163506 w 3412241"/>
              <a:gd name="connsiteY86" fmla="*/ 4137713 h 4495430"/>
              <a:gd name="connsiteX87" fmla="*/ 1002141 w 3412241"/>
              <a:gd name="connsiteY87" fmla="*/ 4070478 h 4495430"/>
              <a:gd name="connsiteX88" fmla="*/ 882309 w 3412241"/>
              <a:gd name="connsiteY88" fmla="*/ 4058578 h 4495430"/>
              <a:gd name="connsiteX89" fmla="*/ 880781 w 3412241"/>
              <a:gd name="connsiteY89" fmla="*/ 4058408 h 4495430"/>
              <a:gd name="connsiteX90" fmla="*/ 881714 w 3412241"/>
              <a:gd name="connsiteY90" fmla="*/ 4051810 h 4495430"/>
              <a:gd name="connsiteX91" fmla="*/ 889150 w 3412241"/>
              <a:gd name="connsiteY91" fmla="*/ 3981025 h 4495430"/>
              <a:gd name="connsiteX92" fmla="*/ 891629 w 3412241"/>
              <a:gd name="connsiteY92" fmla="*/ 3944952 h 4495430"/>
              <a:gd name="connsiteX93" fmla="*/ 908012 w 3412241"/>
              <a:gd name="connsiteY93" fmla="*/ 3949454 h 4495430"/>
              <a:gd name="connsiteX94" fmla="*/ 1452544 w 3412241"/>
              <a:gd name="connsiteY94" fmla="*/ 4046258 h 4495430"/>
              <a:gd name="connsiteX95" fmla="*/ 1482402 w 3412241"/>
              <a:gd name="connsiteY95" fmla="*/ 4048264 h 4495430"/>
              <a:gd name="connsiteX96" fmla="*/ 1472788 w 3412241"/>
              <a:gd name="connsiteY96" fmla="*/ 4178054 h 4495430"/>
              <a:gd name="connsiteX97" fmla="*/ 1459341 w 3412241"/>
              <a:gd name="connsiteY97" fmla="*/ 4258737 h 4495430"/>
              <a:gd name="connsiteX98" fmla="*/ 1432447 w 3412241"/>
              <a:gd name="connsiteY98" fmla="*/ 4420101 h 4495430"/>
              <a:gd name="connsiteX99" fmla="*/ 1433570 w 3412241"/>
              <a:gd name="connsiteY99" fmla="*/ 4439706 h 4495430"/>
              <a:gd name="connsiteX100" fmla="*/ 1448035 w 3412241"/>
              <a:gd name="connsiteY100" fmla="*/ 4443086 h 4495430"/>
              <a:gd name="connsiteX101" fmla="*/ 1549573 w 3412241"/>
              <a:gd name="connsiteY101" fmla="*/ 4453663 h 4495430"/>
              <a:gd name="connsiteX102" fmla="*/ 1558778 w 3412241"/>
              <a:gd name="connsiteY102" fmla="*/ 4438364 h 4495430"/>
              <a:gd name="connsiteX103" fmla="*/ 1607259 w 3412241"/>
              <a:gd name="connsiteY103" fmla="*/ 4366313 h 4495430"/>
              <a:gd name="connsiteX104" fmla="*/ 1662305 w 3412241"/>
              <a:gd name="connsiteY104" fmla="*/ 4300217 h 4495430"/>
              <a:gd name="connsiteX105" fmla="*/ 1674129 w 3412241"/>
              <a:gd name="connsiteY105" fmla="*/ 4287861 h 4495430"/>
              <a:gd name="connsiteX106" fmla="*/ 1728282 w 3412241"/>
              <a:gd name="connsiteY106" fmla="*/ 4366313 h 4495430"/>
              <a:gd name="connsiteX107" fmla="*/ 1755176 w 3412241"/>
              <a:gd name="connsiteY107" fmla="*/ 4399931 h 4495430"/>
              <a:gd name="connsiteX108" fmla="*/ 1741729 w 3412241"/>
              <a:gd name="connsiteY108" fmla="*/ 4433548 h 4495430"/>
              <a:gd name="connsiteX109" fmla="*/ 1710959 w 3412241"/>
              <a:gd name="connsiteY109" fmla="*/ 4470473 h 4495430"/>
              <a:gd name="connsiteX110" fmla="*/ 1720112 w 3412241"/>
              <a:gd name="connsiteY110" fmla="*/ 4471427 h 4495430"/>
              <a:gd name="connsiteX111" fmla="*/ 1814885 w 3412241"/>
              <a:gd name="connsiteY111" fmla="*/ 4465855 h 4495430"/>
              <a:gd name="connsiteX112" fmla="*/ 1802981 w 3412241"/>
              <a:gd name="connsiteY112" fmla="*/ 4453152 h 4495430"/>
              <a:gd name="connsiteX113" fmla="*/ 1782070 w 3412241"/>
              <a:gd name="connsiteY113" fmla="*/ 4433548 h 4495430"/>
              <a:gd name="connsiteX114" fmla="*/ 1755176 w 3412241"/>
              <a:gd name="connsiteY114" fmla="*/ 4399931 h 4495430"/>
              <a:gd name="connsiteX115" fmla="*/ 1768623 w 3412241"/>
              <a:gd name="connsiteY115" fmla="*/ 4366313 h 4495430"/>
              <a:gd name="connsiteX116" fmla="*/ 1862753 w 3412241"/>
              <a:gd name="connsiteY116" fmla="*/ 4178054 h 4495430"/>
              <a:gd name="connsiteX117" fmla="*/ 1861271 w 3412241"/>
              <a:gd name="connsiteY117" fmla="*/ 4146362 h 4495430"/>
              <a:gd name="connsiteX118" fmla="*/ 1929471 w 3412241"/>
              <a:gd name="connsiteY118" fmla="*/ 4166155 h 4495430"/>
              <a:gd name="connsiteX119" fmla="*/ 2117907 w 3412241"/>
              <a:gd name="connsiteY119" fmla="*/ 4191465 h 4495430"/>
              <a:gd name="connsiteX120" fmla="*/ 2124719 w 3412241"/>
              <a:gd name="connsiteY120" fmla="*/ 4204169 h 4495430"/>
              <a:gd name="connsiteX121" fmla="*/ 2158588 w 3412241"/>
              <a:gd name="connsiteY121" fmla="*/ 4272184 h 4495430"/>
              <a:gd name="connsiteX122" fmla="*/ 2172035 w 3412241"/>
              <a:gd name="connsiteY122" fmla="*/ 4352866 h 4495430"/>
              <a:gd name="connsiteX123" fmla="*/ 2185189 w 3412241"/>
              <a:gd name="connsiteY123" fmla="*/ 4392491 h 4495430"/>
              <a:gd name="connsiteX124" fmla="*/ 2191601 w 3412241"/>
              <a:gd name="connsiteY124" fmla="*/ 4412372 h 4495430"/>
              <a:gd name="connsiteX125" fmla="*/ 2262064 w 3412241"/>
              <a:gd name="connsiteY125" fmla="*/ 4397128 h 4495430"/>
              <a:gd name="connsiteX126" fmla="*/ 2478649 w 3412241"/>
              <a:gd name="connsiteY126" fmla="*/ 4315894 h 4495430"/>
              <a:gd name="connsiteX127" fmla="*/ 2464655 w 3412241"/>
              <a:gd name="connsiteY127" fmla="*/ 4309440 h 4495430"/>
              <a:gd name="connsiteX128" fmla="*/ 2360294 w 3412241"/>
              <a:gd name="connsiteY128" fmla="*/ 4258737 h 4495430"/>
              <a:gd name="connsiteX129" fmla="*/ 2239624 w 3412241"/>
              <a:gd name="connsiteY129" fmla="*/ 4192726 h 4495430"/>
              <a:gd name="connsiteX130" fmla="*/ 2343110 w 3412241"/>
              <a:gd name="connsiteY130" fmla="*/ 4191609 h 4495430"/>
              <a:gd name="connsiteX131" fmla="*/ 2430298 w 3412241"/>
              <a:gd name="connsiteY131" fmla="*/ 4178555 h 4495430"/>
              <a:gd name="connsiteX132" fmla="*/ 2487014 w 3412241"/>
              <a:gd name="connsiteY132" fmla="*/ 4194266 h 4495430"/>
              <a:gd name="connsiteX133" fmla="*/ 2492609 w 3412241"/>
              <a:gd name="connsiteY133" fmla="*/ 4196029 h 4495430"/>
              <a:gd name="connsiteX134" fmla="*/ 2540818 w 3412241"/>
              <a:gd name="connsiteY134" fmla="*/ 4289841 h 4495430"/>
              <a:gd name="connsiteX135" fmla="*/ 2611790 w 3412241"/>
              <a:gd name="connsiteY135" fmla="*/ 4251365 h 4495430"/>
              <a:gd name="connsiteX136" fmla="*/ 2592421 w 3412241"/>
              <a:gd name="connsiteY136" fmla="*/ 4228248 h 4495430"/>
              <a:gd name="connsiteX137" fmla="*/ 2628495 w 3412241"/>
              <a:gd name="connsiteY137" fmla="*/ 4240303 h 4495430"/>
              <a:gd name="connsiteX138" fmla="*/ 2630778 w 3412241"/>
              <a:gd name="connsiteY138" fmla="*/ 4241070 h 4495430"/>
              <a:gd name="connsiteX139" fmla="*/ 2776104 w 3412241"/>
              <a:gd name="connsiteY139" fmla="*/ 4162284 h 4495430"/>
              <a:gd name="connsiteX140" fmla="*/ 2894367 w 3412241"/>
              <a:gd name="connsiteY140" fmla="*/ 4076353 h 4495430"/>
              <a:gd name="connsiteX141" fmla="*/ 2843660 w 3412241"/>
              <a:gd name="connsiteY141" fmla="*/ 4063847 h 4495430"/>
              <a:gd name="connsiteX142" fmla="*/ 2933088 w 3412241"/>
              <a:gd name="connsiteY142" fmla="*/ 4025745 h 4495430"/>
              <a:gd name="connsiteX143" fmla="*/ 2917963 w 3412241"/>
              <a:gd name="connsiteY143" fmla="*/ 4048318 h 4495430"/>
              <a:gd name="connsiteX144" fmla="*/ 2903713 w 3412241"/>
              <a:gd name="connsiteY144" fmla="*/ 4069563 h 4495430"/>
              <a:gd name="connsiteX145" fmla="*/ 3013291 w 3412241"/>
              <a:gd name="connsiteY145" fmla="*/ 3989943 h 4495430"/>
              <a:gd name="connsiteX146" fmla="*/ 3033084 w 3412241"/>
              <a:gd name="connsiteY146" fmla="*/ 3971310 h 4495430"/>
              <a:gd name="connsiteX147" fmla="*/ 3143923 w 3412241"/>
              <a:gd name="connsiteY147" fmla="*/ 3907857 h 4495430"/>
              <a:gd name="connsiteX148" fmla="*/ 3326342 w 3412241"/>
              <a:gd name="connsiteY148" fmla="*/ 3774342 h 4495430"/>
              <a:gd name="connsiteX149" fmla="*/ 757028 w 3412241"/>
              <a:gd name="connsiteY149" fmla="*/ 3580682 h 4495430"/>
              <a:gd name="connsiteX150" fmla="*/ 798833 w 3412241"/>
              <a:gd name="connsiteY150" fmla="*/ 3618110 h 4495430"/>
              <a:gd name="connsiteX151" fmla="*/ 921459 w 3412241"/>
              <a:gd name="connsiteY151" fmla="*/ 3707407 h 4495430"/>
              <a:gd name="connsiteX152" fmla="*/ 924735 w 3412241"/>
              <a:gd name="connsiteY152" fmla="*/ 3709435 h 4495430"/>
              <a:gd name="connsiteX153" fmla="*/ 923059 w 3412241"/>
              <a:gd name="connsiteY153" fmla="*/ 3716258 h 4495430"/>
              <a:gd name="connsiteX154" fmla="*/ 892718 w 3412241"/>
              <a:gd name="connsiteY154" fmla="*/ 3929109 h 4495430"/>
              <a:gd name="connsiteX155" fmla="*/ 891629 w 3412241"/>
              <a:gd name="connsiteY155" fmla="*/ 3944952 h 4495430"/>
              <a:gd name="connsiteX156" fmla="*/ 719275 w 3412241"/>
              <a:gd name="connsiteY156" fmla="*/ 3897589 h 4495430"/>
              <a:gd name="connsiteX157" fmla="*/ 623380 w 3412241"/>
              <a:gd name="connsiteY157" fmla="*/ 3869139 h 4495430"/>
              <a:gd name="connsiteX158" fmla="*/ 657880 w 3412241"/>
              <a:gd name="connsiteY158" fmla="*/ 3787452 h 4495430"/>
              <a:gd name="connsiteX159" fmla="*/ 706306 w 3412241"/>
              <a:gd name="connsiteY159" fmla="*/ 3680513 h 4495430"/>
              <a:gd name="connsiteX160" fmla="*/ 739589 w 3412241"/>
              <a:gd name="connsiteY160" fmla="*/ 3614561 h 4495430"/>
              <a:gd name="connsiteX161" fmla="*/ 269796 w 3412241"/>
              <a:gd name="connsiteY161" fmla="*/ 3548718 h 4495430"/>
              <a:gd name="connsiteX162" fmla="*/ 317538 w 3412241"/>
              <a:gd name="connsiteY162" fmla="*/ 3636164 h 4495430"/>
              <a:gd name="connsiteX163" fmla="*/ 429715 w 3412241"/>
              <a:gd name="connsiteY163" fmla="*/ 3800015 h 4495430"/>
              <a:gd name="connsiteX164" fmla="*/ 448038 w 3412241"/>
              <a:gd name="connsiteY164" fmla="*/ 3821569 h 4495430"/>
              <a:gd name="connsiteX165" fmla="*/ 445382 w 3412241"/>
              <a:gd name="connsiteY165" fmla="*/ 3821103 h 4495430"/>
              <a:gd name="connsiteX166" fmla="*/ 420357 w 3412241"/>
              <a:gd name="connsiteY166" fmla="*/ 3790997 h 4495430"/>
              <a:gd name="connsiteX167" fmla="*/ 312201 w 3412241"/>
              <a:gd name="connsiteY167" fmla="*/ 3628808 h 4495430"/>
              <a:gd name="connsiteX168" fmla="*/ 489718 w 3412241"/>
              <a:gd name="connsiteY168" fmla="*/ 3392984 h 4495430"/>
              <a:gd name="connsiteX169" fmla="*/ 504600 w 3412241"/>
              <a:gd name="connsiteY169" fmla="*/ 3398125 h 4495430"/>
              <a:gd name="connsiteX170" fmla="*/ 518047 w 3412241"/>
              <a:gd name="connsiteY170" fmla="*/ 3478807 h 4495430"/>
              <a:gd name="connsiteX171" fmla="*/ 389500 w 3412241"/>
              <a:gd name="connsiteY171" fmla="*/ 3446630 h 4495430"/>
              <a:gd name="connsiteX172" fmla="*/ 388995 w 3412241"/>
              <a:gd name="connsiteY172" fmla="*/ 3431726 h 4495430"/>
              <a:gd name="connsiteX173" fmla="*/ 437364 w 3412241"/>
              <a:gd name="connsiteY173" fmla="*/ 3411572 h 4495430"/>
              <a:gd name="connsiteX174" fmla="*/ 489718 w 3412241"/>
              <a:gd name="connsiteY174" fmla="*/ 3392984 h 4495430"/>
              <a:gd name="connsiteX175" fmla="*/ 629892 w 3412241"/>
              <a:gd name="connsiteY175" fmla="*/ 3198456 h 4495430"/>
              <a:gd name="connsiteX176" fmla="*/ 639070 w 3412241"/>
              <a:gd name="connsiteY176" fmla="*/ 3209866 h 4495430"/>
              <a:gd name="connsiteX177" fmla="*/ 652517 w 3412241"/>
              <a:gd name="connsiteY177" fmla="*/ 3263654 h 4495430"/>
              <a:gd name="connsiteX178" fmla="*/ 679412 w 3412241"/>
              <a:gd name="connsiteY178" fmla="*/ 3290548 h 4495430"/>
              <a:gd name="connsiteX179" fmla="*/ 706306 w 3412241"/>
              <a:gd name="connsiteY179" fmla="*/ 3330889 h 4495430"/>
              <a:gd name="connsiteX180" fmla="*/ 760094 w 3412241"/>
              <a:gd name="connsiteY180" fmla="*/ 3438466 h 4495430"/>
              <a:gd name="connsiteX181" fmla="*/ 779073 w 3412241"/>
              <a:gd name="connsiteY181" fmla="*/ 3460216 h 4495430"/>
              <a:gd name="connsiteX182" fmla="*/ 790769 w 3412241"/>
              <a:gd name="connsiteY182" fmla="*/ 3470395 h 4495430"/>
              <a:gd name="connsiteX183" fmla="*/ 788777 w 3412241"/>
              <a:gd name="connsiteY183" fmla="*/ 3476839 h 4495430"/>
              <a:gd name="connsiteX184" fmla="*/ 759593 w 3412241"/>
              <a:gd name="connsiteY184" fmla="*/ 3575700 h 4495430"/>
              <a:gd name="connsiteX185" fmla="*/ 757028 w 3412241"/>
              <a:gd name="connsiteY185" fmla="*/ 3580682 h 4495430"/>
              <a:gd name="connsiteX186" fmla="*/ 727302 w 3412241"/>
              <a:gd name="connsiteY186" fmla="*/ 3554069 h 4495430"/>
              <a:gd name="connsiteX187" fmla="*/ 679412 w 3412241"/>
              <a:gd name="connsiteY187" fmla="*/ 3492254 h 4495430"/>
              <a:gd name="connsiteX188" fmla="*/ 598729 w 3412241"/>
              <a:gd name="connsiteY188" fmla="*/ 3277101 h 4495430"/>
              <a:gd name="connsiteX189" fmla="*/ 585265 w 3412241"/>
              <a:gd name="connsiteY189" fmla="*/ 3213800 h 4495430"/>
              <a:gd name="connsiteX190" fmla="*/ 607658 w 3412241"/>
              <a:gd name="connsiteY190" fmla="*/ 3206783 h 4495430"/>
              <a:gd name="connsiteX191" fmla="*/ 531494 w 3412241"/>
              <a:gd name="connsiteY191" fmla="*/ 2994713 h 4495430"/>
              <a:gd name="connsiteX192" fmla="*/ 558388 w 3412241"/>
              <a:gd name="connsiteY192" fmla="*/ 3075395 h 4495430"/>
              <a:gd name="connsiteX193" fmla="*/ 577345 w 3412241"/>
              <a:gd name="connsiteY193" fmla="*/ 3176569 h 4495430"/>
              <a:gd name="connsiteX194" fmla="*/ 585265 w 3412241"/>
              <a:gd name="connsiteY194" fmla="*/ 3213800 h 4495430"/>
              <a:gd name="connsiteX195" fmla="*/ 581398 w 3412241"/>
              <a:gd name="connsiteY195" fmla="*/ 3215011 h 4495430"/>
              <a:gd name="connsiteX196" fmla="*/ 371669 w 3412241"/>
              <a:gd name="connsiteY196" fmla="*/ 3231676 h 4495430"/>
              <a:gd name="connsiteX197" fmla="*/ 336254 w 3412241"/>
              <a:gd name="connsiteY197" fmla="*/ 3234931 h 4495430"/>
              <a:gd name="connsiteX198" fmla="*/ 335503 w 3412241"/>
              <a:gd name="connsiteY198" fmla="*/ 3233977 h 4495430"/>
              <a:gd name="connsiteX199" fmla="*/ 289447 w 3412241"/>
              <a:gd name="connsiteY199" fmla="*/ 3182972 h 4495430"/>
              <a:gd name="connsiteX200" fmla="*/ 242463 w 3412241"/>
              <a:gd name="connsiteY200" fmla="*/ 3155565 h 4495430"/>
              <a:gd name="connsiteX201" fmla="*/ 262702 w 3412241"/>
              <a:gd name="connsiteY201" fmla="*/ 3141614 h 4495430"/>
              <a:gd name="connsiteX202" fmla="*/ 531494 w 3412241"/>
              <a:gd name="connsiteY202" fmla="*/ 2994713 h 4495430"/>
              <a:gd name="connsiteX203" fmla="*/ 708529 w 3412241"/>
              <a:gd name="connsiteY203" fmla="*/ 2613400 h 4495430"/>
              <a:gd name="connsiteX204" fmla="*/ 665964 w 3412241"/>
              <a:gd name="connsiteY204" fmla="*/ 2631642 h 4495430"/>
              <a:gd name="connsiteX205" fmla="*/ 598729 w 3412241"/>
              <a:gd name="connsiteY205" fmla="*/ 2671984 h 4495430"/>
              <a:gd name="connsiteX206" fmla="*/ 544941 w 3412241"/>
              <a:gd name="connsiteY206" fmla="*/ 2698878 h 4495430"/>
              <a:gd name="connsiteX207" fmla="*/ 612176 w 3412241"/>
              <a:gd name="connsiteY207" fmla="*/ 2752666 h 4495430"/>
              <a:gd name="connsiteX208" fmla="*/ 679412 w 3412241"/>
              <a:gd name="connsiteY208" fmla="*/ 2766113 h 4495430"/>
              <a:gd name="connsiteX209" fmla="*/ 726129 w 3412241"/>
              <a:gd name="connsiteY209" fmla="*/ 2777793 h 4495430"/>
              <a:gd name="connsiteX210" fmla="*/ 721761 w 3412241"/>
              <a:gd name="connsiteY210" fmla="*/ 2753859 h 4495430"/>
              <a:gd name="connsiteX211" fmla="*/ 142853 w 3412241"/>
              <a:gd name="connsiteY211" fmla="*/ 2131392 h 4495430"/>
              <a:gd name="connsiteX212" fmla="*/ 176187 w 3412241"/>
              <a:gd name="connsiteY212" fmla="*/ 2140312 h 4495430"/>
              <a:gd name="connsiteX213" fmla="*/ 209637 w 3412241"/>
              <a:gd name="connsiteY213" fmla="*/ 2167071 h 4495430"/>
              <a:gd name="connsiteX214" fmla="*/ 199261 w 3412241"/>
              <a:gd name="connsiteY214" fmla="*/ 2172169 h 4495430"/>
              <a:gd name="connsiteX215" fmla="*/ 150361 w 3412241"/>
              <a:gd name="connsiteY215" fmla="*/ 2196598 h 4495430"/>
              <a:gd name="connsiteX216" fmla="*/ 144618 w 3412241"/>
              <a:gd name="connsiteY216" fmla="*/ 2199514 h 4495430"/>
              <a:gd name="connsiteX217" fmla="*/ 224511 w 3412241"/>
              <a:gd name="connsiteY217" fmla="*/ 1774461 h 4495430"/>
              <a:gd name="connsiteX218" fmla="*/ 276000 w 3412241"/>
              <a:gd name="connsiteY218" fmla="*/ 1797925 h 4495430"/>
              <a:gd name="connsiteX219" fmla="*/ 368716 w 3412241"/>
              <a:gd name="connsiteY219" fmla="*/ 1834921 h 4495430"/>
              <a:gd name="connsiteX220" fmla="*/ 375790 w 3412241"/>
              <a:gd name="connsiteY220" fmla="*/ 1872479 h 4495430"/>
              <a:gd name="connsiteX221" fmla="*/ 410470 w 3412241"/>
              <a:gd name="connsiteY221" fmla="*/ 1972737 h 4495430"/>
              <a:gd name="connsiteX222" fmla="*/ 464259 w 3412241"/>
              <a:gd name="connsiteY222" fmla="*/ 2039972 h 4495430"/>
              <a:gd name="connsiteX223" fmla="*/ 479995 w 3412241"/>
              <a:gd name="connsiteY223" fmla="*/ 2049268 h 4495430"/>
              <a:gd name="connsiteX224" fmla="*/ 481145 w 3412241"/>
              <a:gd name="connsiteY224" fmla="*/ 2049795 h 4495430"/>
              <a:gd name="connsiteX225" fmla="*/ 456082 w 3412241"/>
              <a:gd name="connsiteY225" fmla="*/ 2059488 h 4495430"/>
              <a:gd name="connsiteX226" fmla="*/ 320234 w 3412241"/>
              <a:gd name="connsiteY226" fmla="*/ 2117169 h 4495430"/>
              <a:gd name="connsiteX227" fmla="*/ 234898 w 3412241"/>
              <a:gd name="connsiteY227" fmla="*/ 2155323 h 4495430"/>
              <a:gd name="connsiteX228" fmla="*/ 221770 w 3412241"/>
              <a:gd name="connsiteY228" fmla="*/ 2152510 h 4495430"/>
              <a:gd name="connsiteX229" fmla="*/ 176187 w 3412241"/>
              <a:gd name="connsiteY229" fmla="*/ 2140312 h 4495430"/>
              <a:gd name="connsiteX230" fmla="*/ 168423 w 3412241"/>
              <a:gd name="connsiteY230" fmla="*/ 2134101 h 4495430"/>
              <a:gd name="connsiteX231" fmla="*/ 142588 w 3412241"/>
              <a:gd name="connsiteY231" fmla="*/ 2121184 h 4495430"/>
              <a:gd name="connsiteX232" fmla="*/ 141529 w 3412241"/>
              <a:gd name="connsiteY232" fmla="*/ 2080313 h 4495430"/>
              <a:gd name="connsiteX233" fmla="*/ 154976 w 3412241"/>
              <a:gd name="connsiteY233" fmla="*/ 1986184 h 4495430"/>
              <a:gd name="connsiteX234" fmla="*/ 181870 w 3412241"/>
              <a:gd name="connsiteY234" fmla="*/ 1892054 h 4495430"/>
              <a:gd name="connsiteX235" fmla="*/ 210403 w 3412241"/>
              <a:gd name="connsiteY235" fmla="*/ 1803859 h 4495430"/>
              <a:gd name="connsiteX236" fmla="*/ 221024 w 3412241"/>
              <a:gd name="connsiteY236" fmla="*/ 1775534 h 4495430"/>
              <a:gd name="connsiteX237" fmla="*/ 302894 w 3412241"/>
              <a:gd name="connsiteY237" fmla="*/ 1582772 h 4495430"/>
              <a:gd name="connsiteX238" fmla="*/ 316341 w 3412241"/>
              <a:gd name="connsiteY238" fmla="*/ 1663454 h 4495430"/>
              <a:gd name="connsiteX239" fmla="*/ 347670 w 3412241"/>
              <a:gd name="connsiteY239" fmla="*/ 1740922 h 4495430"/>
              <a:gd name="connsiteX240" fmla="*/ 352209 w 3412241"/>
              <a:gd name="connsiteY240" fmla="*/ 1756089 h 4495430"/>
              <a:gd name="connsiteX241" fmla="*/ 343235 w 3412241"/>
              <a:gd name="connsiteY241" fmla="*/ 1757584 h 4495430"/>
              <a:gd name="connsiteX242" fmla="*/ 235659 w 3412241"/>
              <a:gd name="connsiteY242" fmla="*/ 1771031 h 4495430"/>
              <a:gd name="connsiteX243" fmla="*/ 224511 w 3412241"/>
              <a:gd name="connsiteY243" fmla="*/ 1774461 h 4495430"/>
              <a:gd name="connsiteX244" fmla="*/ 221877 w 3412241"/>
              <a:gd name="connsiteY244" fmla="*/ 1773261 h 4495430"/>
              <a:gd name="connsiteX245" fmla="*/ 232316 w 3412241"/>
              <a:gd name="connsiteY245" fmla="*/ 1745421 h 4495430"/>
              <a:gd name="connsiteX246" fmla="*/ 302894 w 3412241"/>
              <a:gd name="connsiteY246" fmla="*/ 1582772 h 4495430"/>
              <a:gd name="connsiteX247" fmla="*/ 829680 w 3412241"/>
              <a:gd name="connsiteY247" fmla="*/ 1211394 h 4495430"/>
              <a:gd name="connsiteX248" fmla="*/ 829455 w 3412241"/>
              <a:gd name="connsiteY248" fmla="*/ 1217324 h 4495430"/>
              <a:gd name="connsiteX249" fmla="*/ 829212 w 3412241"/>
              <a:gd name="connsiteY249" fmla="*/ 1217615 h 4495430"/>
              <a:gd name="connsiteX250" fmla="*/ 812413 w 3412241"/>
              <a:gd name="connsiteY250" fmla="*/ 1234793 h 4495430"/>
              <a:gd name="connsiteX251" fmla="*/ 805676 w 3412241"/>
              <a:gd name="connsiteY251" fmla="*/ 1236926 h 4495430"/>
              <a:gd name="connsiteX252" fmla="*/ 821252 w 3412241"/>
              <a:gd name="connsiteY252" fmla="*/ 1220134 h 4495430"/>
              <a:gd name="connsiteX253" fmla="*/ 670284 w 3412241"/>
              <a:gd name="connsiteY253" fmla="*/ 986691 h 4495430"/>
              <a:gd name="connsiteX254" fmla="*/ 687113 w 3412241"/>
              <a:gd name="connsiteY254" fmla="*/ 1021903 h 4495430"/>
              <a:gd name="connsiteX255" fmla="*/ 719753 w 3412241"/>
              <a:gd name="connsiteY255" fmla="*/ 1058337 h 4495430"/>
              <a:gd name="connsiteX256" fmla="*/ 760094 w 3412241"/>
              <a:gd name="connsiteY256" fmla="*/ 1071784 h 4495430"/>
              <a:gd name="connsiteX257" fmla="*/ 827329 w 3412241"/>
              <a:gd name="connsiteY257" fmla="*/ 1112125 h 4495430"/>
              <a:gd name="connsiteX258" fmla="*/ 838794 w 3412241"/>
              <a:gd name="connsiteY258" fmla="*/ 1115707 h 4495430"/>
              <a:gd name="connsiteX259" fmla="*/ 830658 w 3412241"/>
              <a:gd name="connsiteY259" fmla="*/ 1185553 h 4495430"/>
              <a:gd name="connsiteX260" fmla="*/ 830341 w 3412241"/>
              <a:gd name="connsiteY260" fmla="*/ 1193936 h 4495430"/>
              <a:gd name="connsiteX261" fmla="*/ 819926 w 3412241"/>
              <a:gd name="connsiteY261" fmla="*/ 1209879 h 4495430"/>
              <a:gd name="connsiteX262" fmla="*/ 805412 w 3412241"/>
              <a:gd name="connsiteY262" fmla="*/ 1237009 h 4495430"/>
              <a:gd name="connsiteX263" fmla="*/ 805676 w 3412241"/>
              <a:gd name="connsiteY263" fmla="*/ 1236926 h 4495430"/>
              <a:gd name="connsiteX264" fmla="*/ 796038 w 3412241"/>
              <a:gd name="connsiteY264" fmla="*/ 1247315 h 4495430"/>
              <a:gd name="connsiteX265" fmla="*/ 760094 w 3412241"/>
              <a:gd name="connsiteY265" fmla="*/ 1286937 h 4495430"/>
              <a:gd name="connsiteX266" fmla="*/ 706306 w 3412241"/>
              <a:gd name="connsiteY266" fmla="*/ 1354172 h 4495430"/>
              <a:gd name="connsiteX267" fmla="*/ 679412 w 3412241"/>
              <a:gd name="connsiteY267" fmla="*/ 1394513 h 4495430"/>
              <a:gd name="connsiteX268" fmla="*/ 625623 w 3412241"/>
              <a:gd name="connsiteY268" fmla="*/ 1448301 h 4495430"/>
              <a:gd name="connsiteX269" fmla="*/ 571835 w 3412241"/>
              <a:gd name="connsiteY269" fmla="*/ 1515537 h 4495430"/>
              <a:gd name="connsiteX270" fmla="*/ 550158 w 3412241"/>
              <a:gd name="connsiteY270" fmla="*/ 1534696 h 4495430"/>
              <a:gd name="connsiteX271" fmla="*/ 548131 w 3412241"/>
              <a:gd name="connsiteY271" fmla="*/ 1536997 h 4495430"/>
              <a:gd name="connsiteX272" fmla="*/ 536094 w 3412241"/>
              <a:gd name="connsiteY272" fmla="*/ 1517807 h 4495430"/>
              <a:gd name="connsiteX273" fmla="*/ 477706 w 3412241"/>
              <a:gd name="connsiteY273" fmla="*/ 1448301 h 4495430"/>
              <a:gd name="connsiteX274" fmla="*/ 401695 w 3412241"/>
              <a:gd name="connsiteY274" fmla="*/ 1388657 h 4495430"/>
              <a:gd name="connsiteX275" fmla="*/ 396697 w 3412241"/>
              <a:gd name="connsiteY275" fmla="*/ 1384707 h 4495430"/>
              <a:gd name="connsiteX276" fmla="*/ 397739 w 3412241"/>
              <a:gd name="connsiteY276" fmla="*/ 1382949 h 4495430"/>
              <a:gd name="connsiteX277" fmla="*/ 477706 w 3412241"/>
              <a:gd name="connsiteY277" fmla="*/ 1286937 h 4495430"/>
              <a:gd name="connsiteX278" fmla="*/ 504600 w 3412241"/>
              <a:gd name="connsiteY278" fmla="*/ 1219701 h 4495430"/>
              <a:gd name="connsiteX279" fmla="*/ 625623 w 3412241"/>
              <a:gd name="connsiteY279" fmla="*/ 1058337 h 4495430"/>
              <a:gd name="connsiteX280" fmla="*/ 665964 w 3412241"/>
              <a:gd name="connsiteY280" fmla="*/ 991101 h 4495430"/>
              <a:gd name="connsiteX281" fmla="*/ 956791 w 3412241"/>
              <a:gd name="connsiteY281" fmla="*/ 975918 h 4495430"/>
              <a:gd name="connsiteX282" fmla="*/ 961800 w 3412241"/>
              <a:gd name="connsiteY282" fmla="*/ 977654 h 4495430"/>
              <a:gd name="connsiteX283" fmla="*/ 1006286 w 3412241"/>
              <a:gd name="connsiteY283" fmla="*/ 983356 h 4495430"/>
              <a:gd name="connsiteX284" fmla="*/ 1006659 w 3412241"/>
              <a:gd name="connsiteY284" fmla="*/ 985077 h 4495430"/>
              <a:gd name="connsiteX285" fmla="*/ 1002141 w 3412241"/>
              <a:gd name="connsiteY285" fmla="*/ 991101 h 4495430"/>
              <a:gd name="connsiteX286" fmla="*/ 961800 w 3412241"/>
              <a:gd name="connsiteY286" fmla="*/ 1031442 h 4495430"/>
              <a:gd name="connsiteX287" fmla="*/ 921459 w 3412241"/>
              <a:gd name="connsiteY287" fmla="*/ 1085231 h 4495430"/>
              <a:gd name="connsiteX288" fmla="*/ 893756 w 3412241"/>
              <a:gd name="connsiteY288" fmla="*/ 1111492 h 4495430"/>
              <a:gd name="connsiteX289" fmla="*/ 879143 w 3412241"/>
              <a:gd name="connsiteY289" fmla="*/ 1126912 h 4495430"/>
              <a:gd name="connsiteX290" fmla="*/ 858692 w 3412241"/>
              <a:gd name="connsiteY290" fmla="*/ 1121925 h 4495430"/>
              <a:gd name="connsiteX291" fmla="*/ 838794 w 3412241"/>
              <a:gd name="connsiteY291" fmla="*/ 1115707 h 4495430"/>
              <a:gd name="connsiteX292" fmla="*/ 840777 w 3412241"/>
              <a:gd name="connsiteY292" fmla="*/ 1098678 h 4495430"/>
              <a:gd name="connsiteX293" fmla="*/ 894565 w 3412241"/>
              <a:gd name="connsiteY293" fmla="*/ 991102 h 4495430"/>
              <a:gd name="connsiteX294" fmla="*/ 899414 w 3412241"/>
              <a:gd name="connsiteY294" fmla="*/ 976555 h 4495430"/>
              <a:gd name="connsiteX295" fmla="*/ 1014005 w 3412241"/>
              <a:gd name="connsiteY295" fmla="*/ 975282 h 4495430"/>
              <a:gd name="connsiteX296" fmla="*/ 1007804 w 3412241"/>
              <a:gd name="connsiteY296" fmla="*/ 983550 h 4495430"/>
              <a:gd name="connsiteX297" fmla="*/ 1006286 w 3412241"/>
              <a:gd name="connsiteY297" fmla="*/ 983356 h 4495430"/>
              <a:gd name="connsiteX298" fmla="*/ 1004561 w 3412241"/>
              <a:gd name="connsiteY298" fmla="*/ 975387 h 4495430"/>
              <a:gd name="connsiteX299" fmla="*/ 688902 w 3412241"/>
              <a:gd name="connsiteY299" fmla="*/ 965489 h 4495430"/>
              <a:gd name="connsiteX300" fmla="*/ 690798 w 3412241"/>
              <a:gd name="connsiteY300" fmla="*/ 965748 h 4495430"/>
              <a:gd name="connsiteX301" fmla="*/ 670284 w 3412241"/>
              <a:gd name="connsiteY301" fmla="*/ 986691 h 4495430"/>
              <a:gd name="connsiteX302" fmla="*/ 665964 w 3412241"/>
              <a:gd name="connsiteY302" fmla="*/ 977654 h 4495430"/>
              <a:gd name="connsiteX303" fmla="*/ 688171 w 3412241"/>
              <a:gd name="connsiteY303" fmla="*/ 966107 h 4495430"/>
              <a:gd name="connsiteX304" fmla="*/ 761137 w 3412241"/>
              <a:gd name="connsiteY304" fmla="*/ 907853 h 4495430"/>
              <a:gd name="connsiteX305" fmla="*/ 772878 w 3412241"/>
              <a:gd name="connsiteY305" fmla="*/ 912171 h 4495430"/>
              <a:gd name="connsiteX306" fmla="*/ 905547 w 3412241"/>
              <a:gd name="connsiteY306" fmla="*/ 958156 h 4495430"/>
              <a:gd name="connsiteX307" fmla="*/ 899414 w 3412241"/>
              <a:gd name="connsiteY307" fmla="*/ 976555 h 4495430"/>
              <a:gd name="connsiteX308" fmla="*/ 800435 w 3412241"/>
              <a:gd name="connsiteY308" fmla="*/ 977655 h 4495430"/>
              <a:gd name="connsiteX309" fmla="*/ 697815 w 3412241"/>
              <a:gd name="connsiteY309" fmla="*/ 966705 h 4495430"/>
              <a:gd name="connsiteX310" fmla="*/ 690798 w 3412241"/>
              <a:gd name="connsiteY310" fmla="*/ 965748 h 4495430"/>
              <a:gd name="connsiteX311" fmla="*/ 701470 w 3412241"/>
              <a:gd name="connsiteY311" fmla="*/ 954853 h 4495430"/>
              <a:gd name="connsiteX312" fmla="*/ 706306 w 3412241"/>
              <a:gd name="connsiteY312" fmla="*/ 950760 h 4495430"/>
              <a:gd name="connsiteX313" fmla="*/ 706624 w 3412241"/>
              <a:gd name="connsiteY313" fmla="*/ 949591 h 4495430"/>
              <a:gd name="connsiteX314" fmla="*/ 726508 w 3412241"/>
              <a:gd name="connsiteY314" fmla="*/ 929291 h 4495430"/>
              <a:gd name="connsiteX315" fmla="*/ 937812 w 3412241"/>
              <a:gd name="connsiteY315" fmla="*/ 882006 h 4495430"/>
              <a:gd name="connsiteX316" fmla="*/ 945663 w 3412241"/>
              <a:gd name="connsiteY316" fmla="*/ 883828 h 4495430"/>
              <a:gd name="connsiteX317" fmla="*/ 975247 w 3412241"/>
              <a:gd name="connsiteY317" fmla="*/ 896972 h 4495430"/>
              <a:gd name="connsiteX318" fmla="*/ 1002141 w 3412241"/>
              <a:gd name="connsiteY318" fmla="*/ 964207 h 4495430"/>
              <a:gd name="connsiteX319" fmla="*/ 1004561 w 3412241"/>
              <a:gd name="connsiteY319" fmla="*/ 975387 h 4495430"/>
              <a:gd name="connsiteX320" fmla="*/ 956791 w 3412241"/>
              <a:gd name="connsiteY320" fmla="*/ 975918 h 4495430"/>
              <a:gd name="connsiteX321" fmla="*/ 905547 w 3412241"/>
              <a:gd name="connsiteY321" fmla="*/ 958156 h 4495430"/>
              <a:gd name="connsiteX322" fmla="*/ 908012 w 3412241"/>
              <a:gd name="connsiteY322" fmla="*/ 950761 h 4495430"/>
              <a:gd name="connsiteX323" fmla="*/ 937014 w 3412241"/>
              <a:gd name="connsiteY323" fmla="*/ 884192 h 4495430"/>
              <a:gd name="connsiteX324" fmla="*/ 647754 w 3412241"/>
              <a:gd name="connsiteY324" fmla="*/ 866158 h 4495430"/>
              <a:gd name="connsiteX325" fmla="*/ 718607 w 3412241"/>
              <a:gd name="connsiteY325" fmla="*/ 892214 h 4495430"/>
              <a:gd name="connsiteX326" fmla="*/ 715204 w 3412241"/>
              <a:gd name="connsiteY326" fmla="*/ 918016 h 4495430"/>
              <a:gd name="connsiteX327" fmla="*/ 706624 w 3412241"/>
              <a:gd name="connsiteY327" fmla="*/ 949591 h 4495430"/>
              <a:gd name="connsiteX328" fmla="*/ 701470 w 3412241"/>
              <a:gd name="connsiteY328" fmla="*/ 954853 h 4495430"/>
              <a:gd name="connsiteX329" fmla="*/ 688902 w 3412241"/>
              <a:gd name="connsiteY329" fmla="*/ 965489 h 4495430"/>
              <a:gd name="connsiteX330" fmla="*/ 678755 w 3412241"/>
              <a:gd name="connsiteY330" fmla="*/ 964105 h 4495430"/>
              <a:gd name="connsiteX331" fmla="*/ 636387 w 3412241"/>
              <a:gd name="connsiteY331" fmla="*/ 955612 h 4495430"/>
              <a:gd name="connsiteX332" fmla="*/ 612683 w 3412241"/>
              <a:gd name="connsiteY332" fmla="*/ 950095 h 4495430"/>
              <a:gd name="connsiteX333" fmla="*/ 639070 w 3412241"/>
              <a:gd name="connsiteY333" fmla="*/ 883525 h 4495430"/>
              <a:gd name="connsiteX334" fmla="*/ 625527 w 3412241"/>
              <a:gd name="connsiteY334" fmla="*/ 816310 h 4495430"/>
              <a:gd name="connsiteX335" fmla="*/ 632225 w 3412241"/>
              <a:gd name="connsiteY335" fmla="*/ 817547 h 4495430"/>
              <a:gd name="connsiteX336" fmla="*/ 665964 w 3412241"/>
              <a:gd name="connsiteY336" fmla="*/ 829737 h 4495430"/>
              <a:gd name="connsiteX337" fmla="*/ 647754 w 3412241"/>
              <a:gd name="connsiteY337" fmla="*/ 866158 h 4495430"/>
              <a:gd name="connsiteX338" fmla="*/ 603565 w 3412241"/>
              <a:gd name="connsiteY338" fmla="*/ 849908 h 4495430"/>
              <a:gd name="connsiteX339" fmla="*/ 610646 w 3412241"/>
              <a:gd name="connsiteY339" fmla="*/ 842097 h 4495430"/>
              <a:gd name="connsiteX340" fmla="*/ 625527 w 3412241"/>
              <a:gd name="connsiteY340" fmla="*/ 816310 h 4495430"/>
              <a:gd name="connsiteX341" fmla="*/ 1302299 w 3412241"/>
              <a:gd name="connsiteY341" fmla="*/ 708234 h 4495430"/>
              <a:gd name="connsiteX342" fmla="*/ 1296147 w 3412241"/>
              <a:gd name="connsiteY342" fmla="*/ 735108 h 4495430"/>
              <a:gd name="connsiteX343" fmla="*/ 1284529 w 3412241"/>
              <a:gd name="connsiteY343" fmla="*/ 802842 h 4495430"/>
              <a:gd name="connsiteX344" fmla="*/ 1271082 w 3412241"/>
              <a:gd name="connsiteY344" fmla="*/ 856631 h 4495430"/>
              <a:gd name="connsiteX345" fmla="*/ 1263657 w 3412241"/>
              <a:gd name="connsiteY345" fmla="*/ 867675 h 4495430"/>
              <a:gd name="connsiteX346" fmla="*/ 1262308 w 3412241"/>
              <a:gd name="connsiteY346" fmla="*/ 867274 h 4495430"/>
              <a:gd name="connsiteX347" fmla="*/ 1230741 w 3412241"/>
              <a:gd name="connsiteY347" fmla="*/ 856631 h 4495430"/>
              <a:gd name="connsiteX348" fmla="*/ 1127210 w 3412241"/>
              <a:gd name="connsiteY348" fmla="*/ 962131 h 4495430"/>
              <a:gd name="connsiteX349" fmla="*/ 1130213 w 3412241"/>
              <a:gd name="connsiteY349" fmla="*/ 973991 h 4495430"/>
              <a:gd name="connsiteX350" fmla="*/ 1014005 w 3412241"/>
              <a:gd name="connsiteY350" fmla="*/ 975282 h 4495430"/>
              <a:gd name="connsiteX351" fmla="*/ 1042482 w 3412241"/>
              <a:gd name="connsiteY351" fmla="*/ 937313 h 4495430"/>
              <a:gd name="connsiteX352" fmla="*/ 1190400 w 3412241"/>
              <a:gd name="connsiteY352" fmla="*/ 802842 h 4495430"/>
              <a:gd name="connsiteX353" fmla="*/ 1257635 w 3412241"/>
              <a:gd name="connsiteY353" fmla="*/ 735607 h 4495430"/>
              <a:gd name="connsiteX354" fmla="*/ 1290808 w 3412241"/>
              <a:gd name="connsiteY354" fmla="*/ 714836 h 4495430"/>
              <a:gd name="connsiteX355" fmla="*/ 1327488 w 3412241"/>
              <a:gd name="connsiteY355" fmla="*/ 620446 h 4495430"/>
              <a:gd name="connsiteX356" fmla="*/ 1326437 w 3412241"/>
              <a:gd name="connsiteY356" fmla="*/ 623529 h 4495430"/>
              <a:gd name="connsiteX357" fmla="*/ 1324469 w 3412241"/>
              <a:gd name="connsiteY357" fmla="*/ 621214 h 4495430"/>
              <a:gd name="connsiteX358" fmla="*/ 1324669 w 3412241"/>
              <a:gd name="connsiteY358" fmla="*/ 620534 h 4495430"/>
              <a:gd name="connsiteX359" fmla="*/ 1327569 w 3412241"/>
              <a:gd name="connsiteY359" fmla="*/ 620207 h 4495430"/>
              <a:gd name="connsiteX360" fmla="*/ 1327489 w 3412241"/>
              <a:gd name="connsiteY360" fmla="*/ 620446 h 4495430"/>
              <a:gd name="connsiteX361" fmla="*/ 1327488 w 3412241"/>
              <a:gd name="connsiteY361" fmla="*/ 620446 h 4495430"/>
              <a:gd name="connsiteX362" fmla="*/ 1439091 w 3412241"/>
              <a:gd name="connsiteY362" fmla="*/ 617859 h 4495430"/>
              <a:gd name="connsiteX363" fmla="*/ 1324870 w 3412241"/>
              <a:gd name="connsiteY363" fmla="*/ 695266 h 4495430"/>
              <a:gd name="connsiteX364" fmla="*/ 1302299 w 3412241"/>
              <a:gd name="connsiteY364" fmla="*/ 708234 h 4495430"/>
              <a:gd name="connsiteX365" fmla="*/ 1311423 w 3412241"/>
              <a:gd name="connsiteY365" fmla="*/ 668372 h 4495430"/>
              <a:gd name="connsiteX366" fmla="*/ 1323478 w 3412241"/>
              <a:gd name="connsiteY366" fmla="*/ 632322 h 4495430"/>
              <a:gd name="connsiteX367" fmla="*/ 1327489 w 3412241"/>
              <a:gd name="connsiteY367" fmla="*/ 620446 h 4495430"/>
              <a:gd name="connsiteX368" fmla="*/ 1391991 w 3412241"/>
              <a:gd name="connsiteY368" fmla="*/ 618447 h 4495430"/>
              <a:gd name="connsiteX369" fmla="*/ 1749637 w 3412241"/>
              <a:gd name="connsiteY369" fmla="*/ 241789 h 4495430"/>
              <a:gd name="connsiteX370" fmla="*/ 1782070 w 3412241"/>
              <a:gd name="connsiteY370" fmla="*/ 264960 h 4495430"/>
              <a:gd name="connsiteX371" fmla="*/ 1795517 w 3412241"/>
              <a:gd name="connsiteY371" fmla="*/ 305301 h 4495430"/>
              <a:gd name="connsiteX372" fmla="*/ 1782070 w 3412241"/>
              <a:gd name="connsiteY372" fmla="*/ 345642 h 4495430"/>
              <a:gd name="connsiteX373" fmla="*/ 1757583 w 3412241"/>
              <a:gd name="connsiteY373" fmla="*/ 371651 h 4495430"/>
              <a:gd name="connsiteX374" fmla="*/ 1735076 w 3412241"/>
              <a:gd name="connsiteY374" fmla="*/ 393358 h 4495430"/>
              <a:gd name="connsiteX375" fmla="*/ 1641198 w 3412241"/>
              <a:gd name="connsiteY375" fmla="*/ 388367 h 4495430"/>
              <a:gd name="connsiteX376" fmla="*/ 1432447 w 3412241"/>
              <a:gd name="connsiteY376" fmla="*/ 385984 h 4495430"/>
              <a:gd name="connsiteX377" fmla="*/ 1392106 w 3412241"/>
              <a:gd name="connsiteY377" fmla="*/ 412878 h 4495430"/>
              <a:gd name="connsiteX378" fmla="*/ 1378659 w 3412241"/>
              <a:gd name="connsiteY378" fmla="*/ 453219 h 4495430"/>
              <a:gd name="connsiteX379" fmla="*/ 1365212 w 3412241"/>
              <a:gd name="connsiteY379" fmla="*/ 493560 h 4495430"/>
              <a:gd name="connsiteX380" fmla="*/ 1338317 w 3412241"/>
              <a:gd name="connsiteY380" fmla="*/ 574242 h 4495430"/>
              <a:gd name="connsiteX381" fmla="*/ 1324669 w 3412241"/>
              <a:gd name="connsiteY381" fmla="*/ 620534 h 4495430"/>
              <a:gd name="connsiteX382" fmla="*/ 1082824 w 3412241"/>
              <a:gd name="connsiteY382" fmla="*/ 628031 h 4495430"/>
              <a:gd name="connsiteX383" fmla="*/ 1015588 w 3412241"/>
              <a:gd name="connsiteY383" fmla="*/ 654925 h 4495430"/>
              <a:gd name="connsiteX384" fmla="*/ 961800 w 3412241"/>
              <a:gd name="connsiteY384" fmla="*/ 816290 h 4495430"/>
              <a:gd name="connsiteX385" fmla="*/ 937812 w 3412241"/>
              <a:gd name="connsiteY385" fmla="*/ 882006 h 4495430"/>
              <a:gd name="connsiteX386" fmla="*/ 910103 w 3412241"/>
              <a:gd name="connsiteY386" fmla="*/ 875576 h 4495430"/>
              <a:gd name="connsiteX387" fmla="*/ 867670 w 3412241"/>
              <a:gd name="connsiteY387" fmla="*/ 870078 h 4495430"/>
              <a:gd name="connsiteX388" fmla="*/ 800435 w 3412241"/>
              <a:gd name="connsiteY388" fmla="*/ 883525 h 4495430"/>
              <a:gd name="connsiteX389" fmla="*/ 761137 w 3412241"/>
              <a:gd name="connsiteY389" fmla="*/ 907853 h 4495430"/>
              <a:gd name="connsiteX390" fmla="*/ 718607 w 3412241"/>
              <a:gd name="connsiteY390" fmla="*/ 892214 h 4495430"/>
              <a:gd name="connsiteX391" fmla="*/ 719753 w 3412241"/>
              <a:gd name="connsiteY391" fmla="*/ 883525 h 4495430"/>
              <a:gd name="connsiteX392" fmla="*/ 733200 w 3412241"/>
              <a:gd name="connsiteY392" fmla="*/ 843184 h 4495430"/>
              <a:gd name="connsiteX393" fmla="*/ 773541 w 3412241"/>
              <a:gd name="connsiteY393" fmla="*/ 762501 h 4495430"/>
              <a:gd name="connsiteX394" fmla="*/ 827329 w 3412241"/>
              <a:gd name="connsiteY394" fmla="*/ 601137 h 4495430"/>
              <a:gd name="connsiteX395" fmla="*/ 843283 w 3412241"/>
              <a:gd name="connsiteY395" fmla="*/ 567679 h 4495430"/>
              <a:gd name="connsiteX396" fmla="*/ 777889 w 3412241"/>
              <a:gd name="connsiteY396" fmla="*/ 627474 h 4495430"/>
              <a:gd name="connsiteX397" fmla="*/ 632596 w 3412241"/>
              <a:gd name="connsiteY397" fmla="*/ 785759 h 4495430"/>
              <a:gd name="connsiteX398" fmla="*/ 587689 w 3412241"/>
              <a:gd name="connsiteY398" fmla="*/ 844069 h 4495430"/>
              <a:gd name="connsiteX399" fmla="*/ 603565 w 3412241"/>
              <a:gd name="connsiteY399" fmla="*/ 849908 h 4495430"/>
              <a:gd name="connsiteX400" fmla="*/ 585282 w 3412241"/>
              <a:gd name="connsiteY400" fmla="*/ 870078 h 4495430"/>
              <a:gd name="connsiteX401" fmla="*/ 540870 w 3412241"/>
              <a:gd name="connsiteY401" fmla="*/ 906452 h 4495430"/>
              <a:gd name="connsiteX402" fmla="*/ 537715 w 3412241"/>
              <a:gd name="connsiteY402" fmla="*/ 908959 h 4495430"/>
              <a:gd name="connsiteX403" fmla="*/ 521728 w 3412241"/>
              <a:gd name="connsiteY403" fmla="*/ 929718 h 4495430"/>
              <a:gd name="connsiteX404" fmla="*/ 558388 w 3412241"/>
              <a:gd name="connsiteY404" fmla="*/ 937314 h 4495430"/>
              <a:gd name="connsiteX405" fmla="*/ 604089 w 3412241"/>
              <a:gd name="connsiteY405" fmla="*/ 948095 h 4495430"/>
              <a:gd name="connsiteX406" fmla="*/ 612683 w 3412241"/>
              <a:gd name="connsiteY406" fmla="*/ 950095 h 4495430"/>
              <a:gd name="connsiteX407" fmla="*/ 610274 w 3412241"/>
              <a:gd name="connsiteY407" fmla="*/ 956173 h 4495430"/>
              <a:gd name="connsiteX408" fmla="*/ 585282 w 3412241"/>
              <a:gd name="connsiteY408" fmla="*/ 1031442 h 4495430"/>
              <a:gd name="connsiteX409" fmla="*/ 504600 w 3412241"/>
              <a:gd name="connsiteY409" fmla="*/ 1098678 h 4495430"/>
              <a:gd name="connsiteX410" fmla="*/ 450812 w 3412241"/>
              <a:gd name="connsiteY410" fmla="*/ 1125572 h 4495430"/>
              <a:gd name="connsiteX411" fmla="*/ 397023 w 3412241"/>
              <a:gd name="connsiteY411" fmla="*/ 1139019 h 4495430"/>
              <a:gd name="connsiteX412" fmla="*/ 373290 w 3412241"/>
              <a:gd name="connsiteY412" fmla="*/ 1156819 h 4495430"/>
              <a:gd name="connsiteX413" fmla="*/ 291998 w 3412241"/>
              <a:gd name="connsiteY413" fmla="*/ 1311006 h 4495430"/>
              <a:gd name="connsiteX414" fmla="*/ 321294 w 3412241"/>
              <a:gd name="connsiteY414" fmla="*/ 1330456 h 4495430"/>
              <a:gd name="connsiteX415" fmla="*/ 381974 w 3412241"/>
              <a:gd name="connsiteY415" fmla="*/ 1373071 h 4495430"/>
              <a:gd name="connsiteX416" fmla="*/ 396697 w 3412241"/>
              <a:gd name="connsiteY416" fmla="*/ 1384707 h 4495430"/>
              <a:gd name="connsiteX417" fmla="*/ 380084 w 3412241"/>
              <a:gd name="connsiteY417" fmla="*/ 1412718 h 4495430"/>
              <a:gd name="connsiteX418" fmla="*/ 302894 w 3412241"/>
              <a:gd name="connsiteY418" fmla="*/ 1582772 h 4495430"/>
              <a:gd name="connsiteX419" fmla="*/ 237030 w 3412241"/>
              <a:gd name="connsiteY419" fmla="*/ 1463135 h 4495430"/>
              <a:gd name="connsiteX420" fmla="*/ 235659 w 3412241"/>
              <a:gd name="connsiteY420" fmla="*/ 1475195 h 4495430"/>
              <a:gd name="connsiteX421" fmla="*/ 223648 w 3412241"/>
              <a:gd name="connsiteY421" fmla="*/ 1463328 h 4495430"/>
              <a:gd name="connsiteX422" fmla="*/ 181245 w 3412241"/>
              <a:gd name="connsiteY422" fmla="*/ 1563643 h 4495430"/>
              <a:gd name="connsiteX423" fmla="*/ 128304 w 3412241"/>
              <a:gd name="connsiteY423" fmla="*/ 1726130 h 4495430"/>
              <a:gd name="connsiteX424" fmla="*/ 157689 w 3412241"/>
              <a:gd name="connsiteY424" fmla="*/ 1744010 h 4495430"/>
              <a:gd name="connsiteX425" fmla="*/ 221877 w 3412241"/>
              <a:gd name="connsiteY425" fmla="*/ 1773261 h 4495430"/>
              <a:gd name="connsiteX426" fmla="*/ 221024 w 3412241"/>
              <a:gd name="connsiteY426" fmla="*/ 1775534 h 4495430"/>
              <a:gd name="connsiteX427" fmla="*/ 102806 w 3412241"/>
              <a:gd name="connsiteY427" fmla="*/ 1811909 h 4495430"/>
              <a:gd name="connsiteX428" fmla="*/ 57115 w 3412241"/>
              <a:gd name="connsiteY428" fmla="*/ 2007318 h 4495430"/>
              <a:gd name="connsiteX429" fmla="*/ 48016 w 3412241"/>
              <a:gd name="connsiteY429" fmla="*/ 2069925 h 4495430"/>
              <a:gd name="connsiteX430" fmla="*/ 87741 w 3412241"/>
              <a:gd name="connsiteY430" fmla="*/ 2093760 h 4495430"/>
              <a:gd name="connsiteX431" fmla="*/ 142588 w 3412241"/>
              <a:gd name="connsiteY431" fmla="*/ 2121184 h 4495430"/>
              <a:gd name="connsiteX432" fmla="*/ 142853 w 3412241"/>
              <a:gd name="connsiteY432" fmla="*/ 2131392 h 4495430"/>
              <a:gd name="connsiteX433" fmla="*/ 42968 w 3412241"/>
              <a:gd name="connsiteY433" fmla="*/ 2104663 h 4495430"/>
              <a:gd name="connsiteX434" fmla="*/ 24993 w 3412241"/>
              <a:gd name="connsiteY434" fmla="*/ 2228345 h 4495430"/>
              <a:gd name="connsiteX435" fmla="*/ 23030 w 3412241"/>
              <a:gd name="connsiteY435" fmla="*/ 2261798 h 4495430"/>
              <a:gd name="connsiteX436" fmla="*/ 82881 w 3412241"/>
              <a:gd name="connsiteY436" fmla="*/ 2230861 h 4495430"/>
              <a:gd name="connsiteX437" fmla="*/ 144618 w 3412241"/>
              <a:gd name="connsiteY437" fmla="*/ 2199514 h 4495430"/>
              <a:gd name="connsiteX438" fmla="*/ 146411 w 3412241"/>
              <a:gd name="connsiteY438" fmla="*/ 2268674 h 4495430"/>
              <a:gd name="connsiteX439" fmla="*/ 154976 w 3412241"/>
              <a:gd name="connsiteY439" fmla="*/ 2456831 h 4495430"/>
              <a:gd name="connsiteX440" fmla="*/ 181870 w 3412241"/>
              <a:gd name="connsiteY440" fmla="*/ 2618195 h 4495430"/>
              <a:gd name="connsiteX441" fmla="*/ 195317 w 3412241"/>
              <a:gd name="connsiteY441" fmla="*/ 2698878 h 4495430"/>
              <a:gd name="connsiteX442" fmla="*/ 168423 w 3412241"/>
              <a:gd name="connsiteY442" fmla="*/ 2873689 h 4495430"/>
              <a:gd name="connsiteX443" fmla="*/ 141529 w 3412241"/>
              <a:gd name="connsiteY443" fmla="*/ 2914031 h 4495430"/>
              <a:gd name="connsiteX444" fmla="*/ 101188 w 3412241"/>
              <a:gd name="connsiteY444" fmla="*/ 2994713 h 4495430"/>
              <a:gd name="connsiteX445" fmla="*/ 86947 w 3412241"/>
              <a:gd name="connsiteY445" fmla="*/ 3041503 h 4495430"/>
              <a:gd name="connsiteX446" fmla="*/ 81705 w 3412241"/>
              <a:gd name="connsiteY446" fmla="*/ 3061115 h 4495430"/>
              <a:gd name="connsiteX447" fmla="*/ 82625 w 3412241"/>
              <a:gd name="connsiteY447" fmla="*/ 3065554 h 4495430"/>
              <a:gd name="connsiteX448" fmla="*/ 128082 w 3412241"/>
              <a:gd name="connsiteY448" fmla="*/ 3088842 h 4495430"/>
              <a:gd name="connsiteX449" fmla="*/ 242463 w 3412241"/>
              <a:gd name="connsiteY449" fmla="*/ 3155565 h 4495430"/>
              <a:gd name="connsiteX450" fmla="*/ 222212 w 3412241"/>
              <a:gd name="connsiteY450" fmla="*/ 3169525 h 4495430"/>
              <a:gd name="connsiteX451" fmla="*/ 145539 w 3412241"/>
              <a:gd name="connsiteY451" fmla="*/ 3227100 h 4495430"/>
              <a:gd name="connsiteX452" fmla="*/ 133768 w 3412241"/>
              <a:gd name="connsiteY452" fmla="*/ 3236276 h 4495430"/>
              <a:gd name="connsiteX453" fmla="*/ 137601 w 3412241"/>
              <a:gd name="connsiteY453" fmla="*/ 3248866 h 4495430"/>
              <a:gd name="connsiteX454" fmla="*/ 181870 w 3412241"/>
              <a:gd name="connsiteY454" fmla="*/ 3250207 h 4495430"/>
              <a:gd name="connsiteX455" fmla="*/ 316341 w 3412241"/>
              <a:gd name="connsiteY455" fmla="*/ 3236760 h 4495430"/>
              <a:gd name="connsiteX456" fmla="*/ 336254 w 3412241"/>
              <a:gd name="connsiteY456" fmla="*/ 3234931 h 4495430"/>
              <a:gd name="connsiteX457" fmla="*/ 356388 w 3412241"/>
              <a:gd name="connsiteY457" fmla="*/ 3260523 h 4495430"/>
              <a:gd name="connsiteX458" fmla="*/ 370129 w 3412241"/>
              <a:gd name="connsiteY458" fmla="*/ 3290548 h 4495430"/>
              <a:gd name="connsiteX459" fmla="*/ 387225 w 3412241"/>
              <a:gd name="connsiteY459" fmla="*/ 3379527 h 4495430"/>
              <a:gd name="connsiteX460" fmla="*/ 388995 w 3412241"/>
              <a:gd name="connsiteY460" fmla="*/ 3431726 h 4495430"/>
              <a:gd name="connsiteX461" fmla="*/ 276000 w 3412241"/>
              <a:gd name="connsiteY461" fmla="*/ 3478807 h 4495430"/>
              <a:gd name="connsiteX462" fmla="*/ 241344 w 3412241"/>
              <a:gd name="connsiteY462" fmla="*/ 3494980 h 4495430"/>
              <a:gd name="connsiteX463" fmla="*/ 269796 w 3412241"/>
              <a:gd name="connsiteY463" fmla="*/ 3548718 h 4495430"/>
              <a:gd name="connsiteX464" fmla="*/ 221417 w 3412241"/>
              <a:gd name="connsiteY464" fmla="*/ 3460105 h 4495430"/>
              <a:gd name="connsiteX465" fmla="*/ 165671 w 3412241"/>
              <a:gd name="connsiteY465" fmla="*/ 1560540 h 4495430"/>
              <a:gd name="connsiteX466" fmla="*/ 1270443 w 3412241"/>
              <a:gd name="connsiteY466" fmla="*/ 251553 h 4495430"/>
              <a:gd name="connsiteX467" fmla="*/ 1274112 w 3412241"/>
              <a:gd name="connsiteY467" fmla="*/ 249765 h 4495430"/>
              <a:gd name="connsiteX468" fmla="*/ 1365068 w 3412241"/>
              <a:gd name="connsiteY468" fmla="*/ 247271 h 4495430"/>
              <a:gd name="connsiteX469" fmla="*/ 1419605 w 3412241"/>
              <a:gd name="connsiteY469" fmla="*/ 176336 h 4495430"/>
              <a:gd name="connsiteX470" fmla="*/ 1423529 w 3412241"/>
              <a:gd name="connsiteY470" fmla="*/ 176951 h 4495430"/>
              <a:gd name="connsiteX471" fmla="*/ 1274112 w 3412241"/>
              <a:gd name="connsiteY471" fmla="*/ 249765 h 4495430"/>
              <a:gd name="connsiteX472" fmla="*/ 1273707 w 3412241"/>
              <a:gd name="connsiteY472" fmla="*/ 249776 h 4495430"/>
              <a:gd name="connsiteX473" fmla="*/ 1509048 w 3412241"/>
              <a:gd name="connsiteY473" fmla="*/ 141738 h 4495430"/>
              <a:gd name="connsiteX474" fmla="*/ 1551942 w 3412241"/>
              <a:gd name="connsiteY474" fmla="*/ 146955 h 4495430"/>
              <a:gd name="connsiteX475" fmla="*/ 1634153 w 3412241"/>
              <a:gd name="connsiteY475" fmla="*/ 157384 h 4495430"/>
              <a:gd name="connsiteX476" fmla="*/ 1782070 w 3412241"/>
              <a:gd name="connsiteY476" fmla="*/ 211172 h 4495430"/>
              <a:gd name="connsiteX477" fmla="*/ 1876200 w 3412241"/>
              <a:gd name="connsiteY477" fmla="*/ 238066 h 4495430"/>
              <a:gd name="connsiteX478" fmla="*/ 1879248 w 3412241"/>
              <a:gd name="connsiteY478" fmla="*/ 239941 h 4495430"/>
              <a:gd name="connsiteX479" fmla="*/ 1749637 w 3412241"/>
              <a:gd name="connsiteY479" fmla="*/ 241789 h 4495430"/>
              <a:gd name="connsiteX480" fmla="*/ 1747476 w 3412241"/>
              <a:gd name="connsiteY480" fmla="*/ 240244 h 4495430"/>
              <a:gd name="connsiteX481" fmla="*/ 1620706 w 3412241"/>
              <a:gd name="connsiteY481" fmla="*/ 224619 h 4495430"/>
              <a:gd name="connsiteX482" fmla="*/ 1451391 w 3412241"/>
              <a:gd name="connsiteY482" fmla="*/ 181320 h 4495430"/>
              <a:gd name="connsiteX483" fmla="*/ 1423529 w 3412241"/>
              <a:gd name="connsiteY483" fmla="*/ 176951 h 4495430"/>
              <a:gd name="connsiteX484" fmla="*/ 1452994 w 3412241"/>
              <a:gd name="connsiteY484" fmla="*/ 162592 h 4495430"/>
              <a:gd name="connsiteX485" fmla="*/ 1962885 w 3412241"/>
              <a:gd name="connsiteY485" fmla="*/ 77075 h 4495430"/>
              <a:gd name="connsiteX486" fmla="*/ 1982152 w 3412241"/>
              <a:gd name="connsiteY486" fmla="*/ 81855 h 4495430"/>
              <a:gd name="connsiteX487" fmla="*/ 1981842 w 3412241"/>
              <a:gd name="connsiteY487" fmla="*/ 82514 h 4495430"/>
              <a:gd name="connsiteX488" fmla="*/ 1979638 w 3412241"/>
              <a:gd name="connsiteY488" fmla="*/ 89125 h 4495430"/>
              <a:gd name="connsiteX489" fmla="*/ 1978863 w 3412241"/>
              <a:gd name="connsiteY489" fmla="*/ 88428 h 4495430"/>
              <a:gd name="connsiteX490" fmla="*/ 1818883 w 3412241"/>
              <a:gd name="connsiteY490" fmla="*/ 39194 h 4495430"/>
              <a:gd name="connsiteX491" fmla="*/ 1831632 w 3412241"/>
              <a:gd name="connsiteY491" fmla="*/ 42837 h 4495430"/>
              <a:gd name="connsiteX492" fmla="*/ 1640994 w 3412241"/>
              <a:gd name="connsiteY492" fmla="*/ 92649 h 4495430"/>
              <a:gd name="connsiteX493" fmla="*/ 1509048 w 3412241"/>
              <a:gd name="connsiteY493" fmla="*/ 141738 h 4495430"/>
              <a:gd name="connsiteX494" fmla="*/ 1502145 w 3412241"/>
              <a:gd name="connsiteY494" fmla="*/ 140898 h 4495430"/>
              <a:gd name="connsiteX495" fmla="*/ 1633920 w 3412241"/>
              <a:gd name="connsiteY495" fmla="*/ 89942 h 4495430"/>
              <a:gd name="connsiteX496" fmla="*/ 1905438 w 3412241"/>
              <a:gd name="connsiteY496" fmla="*/ 31419 h 4495430"/>
              <a:gd name="connsiteX497" fmla="*/ 1909895 w 3412241"/>
              <a:gd name="connsiteY497" fmla="*/ 35189 h 4495430"/>
              <a:gd name="connsiteX498" fmla="*/ 1943435 w 3412241"/>
              <a:gd name="connsiteY498" fmla="*/ 63254 h 4495430"/>
              <a:gd name="connsiteX499" fmla="*/ 1962885 w 3412241"/>
              <a:gd name="connsiteY499" fmla="*/ 77075 h 4495430"/>
              <a:gd name="connsiteX500" fmla="*/ 1936553 w 3412241"/>
              <a:gd name="connsiteY500" fmla="*/ 70541 h 4495430"/>
              <a:gd name="connsiteX501" fmla="*/ 1903094 w 3412241"/>
              <a:gd name="connsiteY501" fmla="*/ 63254 h 4495430"/>
              <a:gd name="connsiteX502" fmla="*/ 1831632 w 3412241"/>
              <a:gd name="connsiteY502" fmla="*/ 42837 h 4495430"/>
              <a:gd name="connsiteX503" fmla="*/ 1833115 w 3412241"/>
              <a:gd name="connsiteY503" fmla="*/ 42449 h 4495430"/>
              <a:gd name="connsiteX504" fmla="*/ 2035712 w 3412241"/>
              <a:gd name="connsiteY504" fmla="*/ 12388 h 4495430"/>
              <a:gd name="connsiteX505" fmla="*/ 2019181 w 3412241"/>
              <a:gd name="connsiteY505" fmla="*/ 24037 h 4495430"/>
              <a:gd name="connsiteX506" fmla="*/ 2018260 w 3412241"/>
              <a:gd name="connsiteY506" fmla="*/ 25118 h 4495430"/>
              <a:gd name="connsiteX507" fmla="*/ 2016298 w 3412241"/>
              <a:gd name="connsiteY507" fmla="*/ 23976 h 4495430"/>
              <a:gd name="connsiteX508" fmla="*/ 2005933 w 3412241"/>
              <a:gd name="connsiteY508" fmla="*/ 16091 h 4495430"/>
              <a:gd name="connsiteX509" fmla="*/ 2028029 w 3412241"/>
              <a:gd name="connsiteY509" fmla="*/ 12722 h 4495430"/>
              <a:gd name="connsiteX510" fmla="*/ 1997409 w 3412241"/>
              <a:gd name="connsiteY510" fmla="*/ 9607 h 4495430"/>
              <a:gd name="connsiteX511" fmla="*/ 2005933 w 3412241"/>
              <a:gd name="connsiteY511" fmla="*/ 16091 h 4495430"/>
              <a:gd name="connsiteX512" fmla="*/ 1905438 w 3412241"/>
              <a:gd name="connsiteY512" fmla="*/ 31419 h 4495430"/>
              <a:gd name="connsiteX513" fmla="*/ 1898761 w 3412241"/>
              <a:gd name="connsiteY513" fmla="*/ 25771 h 4495430"/>
              <a:gd name="connsiteX514" fmla="*/ 2224406 w 3412241"/>
              <a:gd name="connsiteY514" fmla="*/ 4194 h 4495430"/>
              <a:gd name="connsiteX515" fmla="*/ 2292258 w 3412241"/>
              <a:gd name="connsiteY515" fmla="*/ 8820 h 4495430"/>
              <a:gd name="connsiteX516" fmla="*/ 2293059 w 3412241"/>
              <a:gd name="connsiteY516" fmla="*/ 36361 h 4495430"/>
              <a:gd name="connsiteX517" fmla="*/ 2291180 w 3412241"/>
              <a:gd name="connsiteY517" fmla="*/ 109933 h 4495430"/>
              <a:gd name="connsiteX518" fmla="*/ 2287934 w 3412241"/>
              <a:gd name="connsiteY518" fmla="*/ 178481 h 4495430"/>
              <a:gd name="connsiteX519" fmla="*/ 2368681 w 3412241"/>
              <a:gd name="connsiteY519" fmla="*/ 158127 h 4495430"/>
              <a:gd name="connsiteX520" fmla="*/ 2659346 w 3412241"/>
              <a:gd name="connsiteY520" fmla="*/ 128636 h 4495430"/>
              <a:gd name="connsiteX521" fmla="*/ 2714303 w 3412241"/>
              <a:gd name="connsiteY521" fmla="*/ 131564 h 4495430"/>
              <a:gd name="connsiteX522" fmla="*/ 2716317 w 3412241"/>
              <a:gd name="connsiteY522" fmla="*/ 122860 h 4495430"/>
              <a:gd name="connsiteX523" fmla="*/ 2723364 w 3412241"/>
              <a:gd name="connsiteY523" fmla="*/ 117042 h 4495430"/>
              <a:gd name="connsiteX524" fmla="*/ 2830941 w 3412241"/>
              <a:gd name="connsiteY524" fmla="*/ 130489 h 4495430"/>
              <a:gd name="connsiteX525" fmla="*/ 2836647 w 3412241"/>
              <a:gd name="connsiteY525" fmla="*/ 128250 h 4495430"/>
              <a:gd name="connsiteX526" fmla="*/ 2787418 w 3412241"/>
              <a:gd name="connsiteY526" fmla="*/ 106421 h 4495430"/>
              <a:gd name="connsiteX527" fmla="*/ 2809032 w 3412241"/>
              <a:gd name="connsiteY527" fmla="*/ 113084 h 4495430"/>
              <a:gd name="connsiteX528" fmla="*/ 2924390 w 3412241"/>
              <a:gd name="connsiteY528" fmla="*/ 164027 h 4495430"/>
              <a:gd name="connsiteX529" fmla="*/ 2840375 w 3412241"/>
              <a:gd name="connsiteY529" fmla="*/ 149331 h 4495430"/>
              <a:gd name="connsiteX530" fmla="*/ 863295 w 3412241"/>
              <a:gd name="connsiteY530" fmla="*/ 1575433 h 4495430"/>
              <a:gd name="connsiteX531" fmla="*/ 1421467 w 3412241"/>
              <a:gd name="connsiteY531" fmla="*/ 3948418 h 4495430"/>
              <a:gd name="connsiteX532" fmla="*/ 1552263 w 3412241"/>
              <a:gd name="connsiteY532" fmla="*/ 4027128 h 4495430"/>
              <a:gd name="connsiteX533" fmla="*/ 1529865 w 3412241"/>
              <a:gd name="connsiteY533" fmla="*/ 4017108 h 4495430"/>
              <a:gd name="connsiteX534" fmla="*/ 1525913 w 3412241"/>
              <a:gd name="connsiteY534" fmla="*/ 4014705 h 4495430"/>
              <a:gd name="connsiteX535" fmla="*/ 1526576 w 3412241"/>
              <a:gd name="connsiteY535" fmla="*/ 4016689 h 4495430"/>
              <a:gd name="connsiteX536" fmla="*/ 1541795 w 3412241"/>
              <a:gd name="connsiteY536" fmla="*/ 4052258 h 4495430"/>
              <a:gd name="connsiteX537" fmla="*/ 1541527 w 3412241"/>
              <a:gd name="connsiteY537" fmla="*/ 4052238 h 4495430"/>
              <a:gd name="connsiteX538" fmla="*/ 1482402 w 3412241"/>
              <a:gd name="connsiteY538" fmla="*/ 4048264 h 4495430"/>
              <a:gd name="connsiteX539" fmla="*/ 1486657 w 3412241"/>
              <a:gd name="connsiteY539" fmla="*/ 3990829 h 4495430"/>
              <a:gd name="connsiteX540" fmla="*/ 1387412 w 3412241"/>
              <a:gd name="connsiteY540" fmla="*/ 3930468 h 4495430"/>
              <a:gd name="connsiteX541" fmla="*/ 1268511 w 3412241"/>
              <a:gd name="connsiteY541" fmla="*/ 3836426 h 4495430"/>
              <a:gd name="connsiteX542" fmla="*/ 1229641 w 3412241"/>
              <a:gd name="connsiteY542" fmla="*/ 3833390 h 4495430"/>
              <a:gd name="connsiteX543" fmla="*/ 1123164 w 3412241"/>
              <a:gd name="connsiteY543" fmla="*/ 3814984 h 4495430"/>
              <a:gd name="connsiteX544" fmla="*/ 1019153 w 3412241"/>
              <a:gd name="connsiteY544" fmla="*/ 3767875 h 4495430"/>
              <a:gd name="connsiteX545" fmla="*/ 924735 w 3412241"/>
              <a:gd name="connsiteY545" fmla="*/ 3709435 h 4495430"/>
              <a:gd name="connsiteX546" fmla="*/ 948353 w 3412241"/>
              <a:gd name="connsiteY546" fmla="*/ 3613278 h 4495430"/>
              <a:gd name="connsiteX547" fmla="*/ 979789 w 3412241"/>
              <a:gd name="connsiteY547" fmla="*/ 3518480 h 4495430"/>
              <a:gd name="connsiteX548" fmla="*/ 983677 w 3412241"/>
              <a:gd name="connsiteY548" fmla="*/ 3508331 h 4495430"/>
              <a:gd name="connsiteX549" fmla="*/ 991534 w 3412241"/>
              <a:gd name="connsiteY549" fmla="*/ 3508533 h 4495430"/>
              <a:gd name="connsiteX550" fmla="*/ 986598 w 3412241"/>
              <a:gd name="connsiteY550" fmla="*/ 3500705 h 4495430"/>
              <a:gd name="connsiteX551" fmla="*/ 983677 w 3412241"/>
              <a:gd name="connsiteY551" fmla="*/ 3508331 h 4495430"/>
              <a:gd name="connsiteX552" fmla="*/ 881117 w 3412241"/>
              <a:gd name="connsiteY552" fmla="*/ 3505701 h 4495430"/>
              <a:gd name="connsiteX553" fmla="*/ 800435 w 3412241"/>
              <a:gd name="connsiteY553" fmla="*/ 3478807 h 4495430"/>
              <a:gd name="connsiteX554" fmla="*/ 790769 w 3412241"/>
              <a:gd name="connsiteY554" fmla="*/ 3470395 h 4495430"/>
              <a:gd name="connsiteX555" fmla="*/ 799347 w 3412241"/>
              <a:gd name="connsiteY555" fmla="*/ 3442653 h 4495430"/>
              <a:gd name="connsiteX556" fmla="*/ 813882 w 3412241"/>
              <a:gd name="connsiteY556" fmla="*/ 3398125 h 4495430"/>
              <a:gd name="connsiteX557" fmla="*/ 851542 w 3412241"/>
              <a:gd name="connsiteY557" fmla="*/ 3286824 h 4495430"/>
              <a:gd name="connsiteX558" fmla="*/ 860508 w 3412241"/>
              <a:gd name="connsiteY558" fmla="*/ 3261249 h 4495430"/>
              <a:gd name="connsiteX559" fmla="*/ 819223 w 3412241"/>
              <a:gd name="connsiteY559" fmla="*/ 3152570 h 4495430"/>
              <a:gd name="connsiteX560" fmla="*/ 797040 w 3412241"/>
              <a:gd name="connsiteY560" fmla="*/ 3156097 h 4495430"/>
              <a:gd name="connsiteX561" fmla="*/ 706306 w 3412241"/>
              <a:gd name="connsiteY561" fmla="*/ 3169525 h 4495430"/>
              <a:gd name="connsiteX562" fmla="*/ 646257 w 3412241"/>
              <a:gd name="connsiteY562" fmla="*/ 3192327 h 4495430"/>
              <a:gd name="connsiteX563" fmla="*/ 629892 w 3412241"/>
              <a:gd name="connsiteY563" fmla="*/ 3198456 h 4495430"/>
              <a:gd name="connsiteX564" fmla="*/ 617939 w 3412241"/>
              <a:gd name="connsiteY564" fmla="*/ 3183596 h 4495430"/>
              <a:gd name="connsiteX565" fmla="*/ 598729 w 3412241"/>
              <a:gd name="connsiteY565" fmla="*/ 3156078 h 4495430"/>
              <a:gd name="connsiteX566" fmla="*/ 571835 w 3412241"/>
              <a:gd name="connsiteY566" fmla="*/ 3088842 h 4495430"/>
              <a:gd name="connsiteX567" fmla="*/ 544941 w 3412241"/>
              <a:gd name="connsiteY567" fmla="*/ 2981266 h 4495430"/>
              <a:gd name="connsiteX568" fmla="*/ 518047 w 3412241"/>
              <a:gd name="connsiteY568" fmla="*/ 2887137 h 4495430"/>
              <a:gd name="connsiteX569" fmla="*/ 477706 w 3412241"/>
              <a:gd name="connsiteY569" fmla="*/ 2806454 h 4495430"/>
              <a:gd name="connsiteX570" fmla="*/ 464259 w 3412241"/>
              <a:gd name="connsiteY570" fmla="*/ 2725772 h 4495430"/>
              <a:gd name="connsiteX571" fmla="*/ 410470 w 3412241"/>
              <a:gd name="connsiteY571" fmla="*/ 2537513 h 4495430"/>
              <a:gd name="connsiteX572" fmla="*/ 383576 w 3412241"/>
              <a:gd name="connsiteY572" fmla="*/ 2443384 h 4495430"/>
              <a:gd name="connsiteX573" fmla="*/ 316341 w 3412241"/>
              <a:gd name="connsiteY573" fmla="*/ 2295466 h 4495430"/>
              <a:gd name="connsiteX574" fmla="*/ 302894 w 3412241"/>
              <a:gd name="connsiteY574" fmla="*/ 2255125 h 4495430"/>
              <a:gd name="connsiteX575" fmla="*/ 235659 w 3412241"/>
              <a:gd name="connsiteY575" fmla="*/ 2187889 h 4495430"/>
              <a:gd name="connsiteX576" fmla="*/ 209637 w 3412241"/>
              <a:gd name="connsiteY576" fmla="*/ 2167071 h 4495430"/>
              <a:gd name="connsiteX577" fmla="*/ 214441 w 3412241"/>
              <a:gd name="connsiteY577" fmla="*/ 2164711 h 4495430"/>
              <a:gd name="connsiteX578" fmla="*/ 222212 w 3412241"/>
              <a:gd name="connsiteY578" fmla="*/ 2160995 h 4495430"/>
              <a:gd name="connsiteX579" fmla="*/ 234898 w 3412241"/>
              <a:gd name="connsiteY579" fmla="*/ 2155323 h 4495430"/>
              <a:gd name="connsiteX580" fmla="*/ 403307 w 3412241"/>
              <a:gd name="connsiteY580" fmla="*/ 2191404 h 4495430"/>
              <a:gd name="connsiteX581" fmla="*/ 571835 w 3412241"/>
              <a:gd name="connsiteY581" fmla="*/ 2214784 h 4495430"/>
              <a:gd name="connsiteX582" fmla="*/ 713038 w 3412241"/>
              <a:gd name="connsiteY582" fmla="*/ 2223522 h 4495430"/>
              <a:gd name="connsiteX583" fmla="*/ 716644 w 3412241"/>
              <a:gd name="connsiteY583" fmla="*/ 2174417 h 4495430"/>
              <a:gd name="connsiteX584" fmla="*/ 725721 w 3412241"/>
              <a:gd name="connsiteY584" fmla="*/ 2116358 h 4495430"/>
              <a:gd name="connsiteX585" fmla="*/ 652517 w 3412241"/>
              <a:gd name="connsiteY585" fmla="*/ 2107207 h 4495430"/>
              <a:gd name="connsiteX586" fmla="*/ 501768 w 3412241"/>
              <a:gd name="connsiteY586" fmla="*/ 2059263 h 4495430"/>
              <a:gd name="connsiteX587" fmla="*/ 481145 w 3412241"/>
              <a:gd name="connsiteY587" fmla="*/ 2049795 h 4495430"/>
              <a:gd name="connsiteX588" fmla="*/ 498999 w 3412241"/>
              <a:gd name="connsiteY588" fmla="*/ 2042891 h 4495430"/>
              <a:gd name="connsiteX589" fmla="*/ 706306 w 3412241"/>
              <a:gd name="connsiteY589" fmla="*/ 1945842 h 4495430"/>
              <a:gd name="connsiteX590" fmla="*/ 491153 w 3412241"/>
              <a:gd name="connsiteY590" fmla="*/ 1878607 h 4495430"/>
              <a:gd name="connsiteX591" fmla="*/ 382675 w 3412241"/>
              <a:gd name="connsiteY591" fmla="*/ 1840491 h 4495430"/>
              <a:gd name="connsiteX592" fmla="*/ 368716 w 3412241"/>
              <a:gd name="connsiteY592" fmla="*/ 1834921 h 4495430"/>
              <a:gd name="connsiteX593" fmla="*/ 356682 w 3412241"/>
              <a:gd name="connsiteY593" fmla="*/ 1771031 h 4495430"/>
              <a:gd name="connsiteX594" fmla="*/ 352209 w 3412241"/>
              <a:gd name="connsiteY594" fmla="*/ 1756089 h 4495430"/>
              <a:gd name="connsiteX595" fmla="*/ 423917 w 3412241"/>
              <a:gd name="connsiteY595" fmla="*/ 1744137 h 4495430"/>
              <a:gd name="connsiteX596" fmla="*/ 518047 w 3412241"/>
              <a:gd name="connsiteY596" fmla="*/ 1717242 h 4495430"/>
              <a:gd name="connsiteX597" fmla="*/ 585282 w 3412241"/>
              <a:gd name="connsiteY597" fmla="*/ 1703795 h 4495430"/>
              <a:gd name="connsiteX598" fmla="*/ 608948 w 3412241"/>
              <a:gd name="connsiteY598" fmla="*/ 1694958 h 4495430"/>
              <a:gd name="connsiteX599" fmla="*/ 613532 w 3412241"/>
              <a:gd name="connsiteY599" fmla="*/ 1695850 h 4495430"/>
              <a:gd name="connsiteX600" fmla="*/ 719753 w 3412241"/>
              <a:gd name="connsiteY600" fmla="*/ 1730689 h 4495430"/>
              <a:gd name="connsiteX601" fmla="*/ 801855 w 3412241"/>
              <a:gd name="connsiteY601" fmla="*/ 1756616 h 4495430"/>
              <a:gd name="connsiteX602" fmla="*/ 841354 w 3412241"/>
              <a:gd name="connsiteY602" fmla="*/ 1636286 h 4495430"/>
              <a:gd name="connsiteX603" fmla="*/ 840776 w 3412241"/>
              <a:gd name="connsiteY603" fmla="*/ 1636560 h 4495430"/>
              <a:gd name="connsiteX604" fmla="*/ 746647 w 3412241"/>
              <a:gd name="connsiteY604" fmla="*/ 1650007 h 4495430"/>
              <a:gd name="connsiteX605" fmla="*/ 665314 w 3412241"/>
              <a:gd name="connsiteY605" fmla="*/ 1673909 h 4495430"/>
              <a:gd name="connsiteX606" fmla="*/ 608948 w 3412241"/>
              <a:gd name="connsiteY606" fmla="*/ 1694958 h 4495430"/>
              <a:gd name="connsiteX607" fmla="*/ 585282 w 3412241"/>
              <a:gd name="connsiteY607" fmla="*/ 1690348 h 4495430"/>
              <a:gd name="connsiteX608" fmla="*/ 531494 w 3412241"/>
              <a:gd name="connsiteY608" fmla="*/ 1663454 h 4495430"/>
              <a:gd name="connsiteX609" fmla="*/ 531494 w 3412241"/>
              <a:gd name="connsiteY609" fmla="*/ 1555878 h 4495430"/>
              <a:gd name="connsiteX610" fmla="*/ 548131 w 3412241"/>
              <a:gd name="connsiteY610" fmla="*/ 1536997 h 4495430"/>
              <a:gd name="connsiteX611" fmla="*/ 585282 w 3412241"/>
              <a:gd name="connsiteY611" fmla="*/ 1596219 h 4495430"/>
              <a:gd name="connsiteX612" fmla="*/ 665964 w 3412241"/>
              <a:gd name="connsiteY612" fmla="*/ 1528984 h 4495430"/>
              <a:gd name="connsiteX613" fmla="*/ 733200 w 3412241"/>
              <a:gd name="connsiteY613" fmla="*/ 1488642 h 4495430"/>
              <a:gd name="connsiteX614" fmla="*/ 902528 w 3412241"/>
              <a:gd name="connsiteY614" fmla="*/ 1475391 h 4495430"/>
              <a:gd name="connsiteX615" fmla="*/ 914653 w 3412241"/>
              <a:gd name="connsiteY615" fmla="*/ 1446119 h 4495430"/>
              <a:gd name="connsiteX616" fmla="*/ 909024 w 3412241"/>
              <a:gd name="connsiteY616" fmla="*/ 1434300 h 4495430"/>
              <a:gd name="connsiteX617" fmla="*/ 881118 w 3412241"/>
              <a:gd name="connsiteY617" fmla="*/ 1381067 h 4495430"/>
              <a:gd name="connsiteX618" fmla="*/ 827329 w 3412241"/>
              <a:gd name="connsiteY618" fmla="*/ 1273490 h 4495430"/>
              <a:gd name="connsiteX619" fmla="*/ 829455 w 3412241"/>
              <a:gd name="connsiteY619" fmla="*/ 1217324 h 4495430"/>
              <a:gd name="connsiteX620" fmla="*/ 844096 w 3412241"/>
              <a:gd name="connsiteY620" fmla="*/ 1199856 h 4495430"/>
              <a:gd name="connsiteX621" fmla="*/ 846953 w 3412241"/>
              <a:gd name="connsiteY621" fmla="*/ 1194809 h 4495430"/>
              <a:gd name="connsiteX622" fmla="*/ 837200 w 3412241"/>
              <a:gd name="connsiteY622" fmla="*/ 1203595 h 4495430"/>
              <a:gd name="connsiteX623" fmla="*/ 829680 w 3412241"/>
              <a:gd name="connsiteY623" fmla="*/ 1211394 h 4495430"/>
              <a:gd name="connsiteX624" fmla="*/ 830341 w 3412241"/>
              <a:gd name="connsiteY624" fmla="*/ 1193936 h 4495430"/>
              <a:gd name="connsiteX625" fmla="*/ 838912 w 3412241"/>
              <a:gd name="connsiteY625" fmla="*/ 1180815 h 4495430"/>
              <a:gd name="connsiteX626" fmla="*/ 867670 w 3412241"/>
              <a:gd name="connsiteY626" fmla="*/ 1139019 h 4495430"/>
              <a:gd name="connsiteX627" fmla="*/ 879143 w 3412241"/>
              <a:gd name="connsiteY627" fmla="*/ 1126912 h 4495430"/>
              <a:gd name="connsiteX628" fmla="*/ 894055 w 3412241"/>
              <a:gd name="connsiteY628" fmla="*/ 1130548 h 4495430"/>
              <a:gd name="connsiteX629" fmla="*/ 934906 w 3412241"/>
              <a:gd name="connsiteY629" fmla="*/ 1139019 h 4495430"/>
              <a:gd name="connsiteX630" fmla="*/ 1022873 w 3412241"/>
              <a:gd name="connsiteY630" fmla="*/ 1129245 h 4495430"/>
              <a:gd name="connsiteX631" fmla="*/ 1021232 w 3412241"/>
              <a:gd name="connsiteY631" fmla="*/ 1137384 h 4495430"/>
              <a:gd name="connsiteX632" fmla="*/ 1008830 w 3412241"/>
              <a:gd name="connsiteY632" fmla="*/ 1235075 h 4495430"/>
              <a:gd name="connsiteX633" fmla="*/ 1006231 w 3412241"/>
              <a:gd name="connsiteY633" fmla="*/ 1255228 h 4495430"/>
              <a:gd name="connsiteX634" fmla="*/ 1014397 w 3412241"/>
              <a:gd name="connsiteY634" fmla="*/ 1238890 h 4495430"/>
              <a:gd name="connsiteX635" fmla="*/ 1083782 w 3412241"/>
              <a:gd name="connsiteY635" fmla="*/ 1121657 h 4495430"/>
              <a:gd name="connsiteX636" fmla="*/ 1055929 w 3412241"/>
              <a:gd name="connsiteY636" fmla="*/ 1125572 h 4495430"/>
              <a:gd name="connsiteX637" fmla="*/ 1022873 w 3412241"/>
              <a:gd name="connsiteY637" fmla="*/ 1129245 h 4495430"/>
              <a:gd name="connsiteX638" fmla="*/ 1029035 w 3412241"/>
              <a:gd name="connsiteY638" fmla="*/ 1098678 h 4495430"/>
              <a:gd name="connsiteX639" fmla="*/ 1016643 w 3412241"/>
              <a:gd name="connsiteY639" fmla="*/ 1031197 h 4495430"/>
              <a:gd name="connsiteX640" fmla="*/ 1006659 w 3412241"/>
              <a:gd name="connsiteY640" fmla="*/ 985077 h 4495430"/>
              <a:gd name="connsiteX641" fmla="*/ 1007804 w 3412241"/>
              <a:gd name="connsiteY641" fmla="*/ 983550 h 4495430"/>
              <a:gd name="connsiteX642" fmla="*/ 1049657 w 3412241"/>
              <a:gd name="connsiteY642" fmla="*/ 988915 h 4495430"/>
              <a:gd name="connsiteX643" fmla="*/ 1136612 w 3412241"/>
              <a:gd name="connsiteY643" fmla="*/ 1004548 h 4495430"/>
              <a:gd name="connsiteX644" fmla="*/ 1138076 w 3412241"/>
              <a:gd name="connsiteY644" fmla="*/ 1005043 h 4495430"/>
              <a:gd name="connsiteX645" fmla="*/ 1140059 w 3412241"/>
              <a:gd name="connsiteY645" fmla="*/ 1012873 h 4495430"/>
              <a:gd name="connsiteX646" fmla="*/ 1143928 w 3412241"/>
              <a:gd name="connsiteY646" fmla="*/ 1029564 h 4495430"/>
              <a:gd name="connsiteX647" fmla="*/ 1156579 w 3412241"/>
              <a:gd name="connsiteY647" fmla="*/ 1011299 h 4495430"/>
              <a:gd name="connsiteX648" fmla="*/ 1138076 w 3412241"/>
              <a:gd name="connsiteY648" fmla="*/ 1005043 h 4495430"/>
              <a:gd name="connsiteX649" fmla="*/ 1130213 w 3412241"/>
              <a:gd name="connsiteY649" fmla="*/ 973991 h 4495430"/>
              <a:gd name="connsiteX650" fmla="*/ 1182822 w 3412241"/>
              <a:gd name="connsiteY650" fmla="*/ 973406 h 4495430"/>
              <a:gd name="connsiteX651" fmla="*/ 1204664 w 3412241"/>
              <a:gd name="connsiteY651" fmla="*/ 941870 h 4495430"/>
              <a:gd name="connsiteX652" fmla="*/ 1259997 w 3412241"/>
              <a:gd name="connsiteY652" fmla="*/ 873120 h 4495430"/>
              <a:gd name="connsiteX653" fmla="*/ 1263657 w 3412241"/>
              <a:gd name="connsiteY653" fmla="*/ 867675 h 4495430"/>
              <a:gd name="connsiteX654" fmla="*/ 1264239 w 3412241"/>
              <a:gd name="connsiteY654" fmla="*/ 867848 h 4495430"/>
              <a:gd name="connsiteX655" fmla="*/ 1312180 w 3412241"/>
              <a:gd name="connsiteY655" fmla="*/ 808282 h 4495430"/>
              <a:gd name="connsiteX656" fmla="*/ 1426934 w 3412241"/>
              <a:gd name="connsiteY656" fmla="*/ 685252 h 4495430"/>
              <a:gd name="connsiteX657" fmla="*/ 1500702 w 3412241"/>
              <a:gd name="connsiteY657" fmla="*/ 617090 h 4495430"/>
              <a:gd name="connsiteX658" fmla="*/ 1439091 w 3412241"/>
              <a:gd name="connsiteY658" fmla="*/ 617859 h 4495430"/>
              <a:gd name="connsiteX659" fmla="*/ 1440757 w 3412241"/>
              <a:gd name="connsiteY659" fmla="*/ 616730 h 4495430"/>
              <a:gd name="connsiteX660" fmla="*/ 1553470 w 3412241"/>
              <a:gd name="connsiteY660" fmla="*/ 533901 h 4495430"/>
              <a:gd name="connsiteX661" fmla="*/ 1620706 w 3412241"/>
              <a:gd name="connsiteY661" fmla="*/ 480113 h 4495430"/>
              <a:gd name="connsiteX662" fmla="*/ 1714835 w 3412241"/>
              <a:gd name="connsiteY662" fmla="*/ 412878 h 4495430"/>
              <a:gd name="connsiteX663" fmla="*/ 1735076 w 3412241"/>
              <a:gd name="connsiteY663" fmla="*/ 393358 h 4495430"/>
              <a:gd name="connsiteX664" fmla="*/ 1788923 w 3412241"/>
              <a:gd name="connsiteY664" fmla="*/ 396221 h 4495430"/>
              <a:gd name="connsiteX665" fmla="*/ 1806978 w 3412241"/>
              <a:gd name="connsiteY665" fmla="*/ 384090 h 4495430"/>
              <a:gd name="connsiteX666" fmla="*/ 1937674 w 3412241"/>
              <a:gd name="connsiteY666" fmla="*/ 310877 h 4495430"/>
              <a:gd name="connsiteX667" fmla="*/ 1930151 w 3412241"/>
              <a:gd name="connsiteY667" fmla="*/ 292254 h 4495430"/>
              <a:gd name="connsiteX668" fmla="*/ 1897052 w 3412241"/>
              <a:gd name="connsiteY668" fmla="*/ 250892 h 4495430"/>
              <a:gd name="connsiteX669" fmla="*/ 1879248 w 3412241"/>
              <a:gd name="connsiteY669" fmla="*/ 239941 h 4495430"/>
              <a:gd name="connsiteX670" fmla="*/ 1941722 w 3412241"/>
              <a:gd name="connsiteY670" fmla="*/ 239050 h 4495430"/>
              <a:gd name="connsiteX671" fmla="*/ 1929988 w 3412241"/>
              <a:gd name="connsiteY671" fmla="*/ 291855 h 4495430"/>
              <a:gd name="connsiteX672" fmla="*/ 1949652 w 3412241"/>
              <a:gd name="connsiteY672" fmla="*/ 304867 h 4495430"/>
              <a:gd name="connsiteX673" fmla="*/ 2051846 w 3412241"/>
              <a:gd name="connsiteY673" fmla="*/ 258436 h 4495430"/>
              <a:gd name="connsiteX674" fmla="*/ 2027968 w 3412241"/>
              <a:gd name="connsiteY674" fmla="*/ 246430 h 4495430"/>
              <a:gd name="connsiteX675" fmla="*/ 2010671 w 3412241"/>
              <a:gd name="connsiteY675" fmla="*/ 238067 h 4495430"/>
              <a:gd name="connsiteX676" fmla="*/ 1941722 w 3412241"/>
              <a:gd name="connsiteY676" fmla="*/ 239050 h 4495430"/>
              <a:gd name="connsiteX677" fmla="*/ 1956882 w 3412241"/>
              <a:gd name="connsiteY677" fmla="*/ 170831 h 4495430"/>
              <a:gd name="connsiteX678" fmla="*/ 1970329 w 3412241"/>
              <a:gd name="connsiteY678" fmla="*/ 117043 h 4495430"/>
              <a:gd name="connsiteX679" fmla="*/ 1979638 w 3412241"/>
              <a:gd name="connsiteY679" fmla="*/ 89125 h 4495430"/>
              <a:gd name="connsiteX680" fmla="*/ 2010670 w 3412241"/>
              <a:gd name="connsiteY680" fmla="*/ 117042 h 4495430"/>
              <a:gd name="connsiteX681" fmla="*/ 2077906 w 3412241"/>
              <a:gd name="connsiteY681" fmla="*/ 211172 h 4495430"/>
              <a:gd name="connsiteX682" fmla="*/ 2090161 w 3412241"/>
              <a:gd name="connsiteY682" fmla="*/ 241808 h 4495430"/>
              <a:gd name="connsiteX683" fmla="*/ 2100336 w 3412241"/>
              <a:gd name="connsiteY683" fmla="*/ 238224 h 4495430"/>
              <a:gd name="connsiteX684" fmla="*/ 2096396 w 3412241"/>
              <a:gd name="connsiteY684" fmla="*/ 202767 h 4495430"/>
              <a:gd name="connsiteX685" fmla="*/ 2077906 w 3412241"/>
              <a:gd name="connsiteY685" fmla="*/ 130489 h 4495430"/>
              <a:gd name="connsiteX686" fmla="*/ 1990979 w 3412241"/>
              <a:gd name="connsiteY686" fmla="*/ 84046 h 4495430"/>
              <a:gd name="connsiteX687" fmla="*/ 1982152 w 3412241"/>
              <a:gd name="connsiteY687" fmla="*/ 81855 h 4495430"/>
              <a:gd name="connsiteX688" fmla="*/ 1997224 w 3412241"/>
              <a:gd name="connsiteY688" fmla="*/ 49808 h 4495430"/>
              <a:gd name="connsiteX689" fmla="*/ 2018260 w 3412241"/>
              <a:gd name="connsiteY689" fmla="*/ 25118 h 4495430"/>
              <a:gd name="connsiteX690" fmla="*/ 2037564 w 3412241"/>
              <a:gd name="connsiteY690" fmla="*/ 36360 h 4495430"/>
              <a:gd name="connsiteX691" fmla="*/ 2064459 w 3412241"/>
              <a:gd name="connsiteY691" fmla="*/ 63254 h 4495430"/>
              <a:gd name="connsiteX692" fmla="*/ 2145141 w 3412241"/>
              <a:gd name="connsiteY692" fmla="*/ 22913 h 4495430"/>
              <a:gd name="connsiteX693" fmla="*/ 2146838 w 3412241"/>
              <a:gd name="connsiteY693" fmla="*/ 7562 h 4495430"/>
              <a:gd name="connsiteX694" fmla="*/ 2290054 w 3412241"/>
              <a:gd name="connsiteY694" fmla="*/ 2246 h 4495430"/>
              <a:gd name="connsiteX695" fmla="*/ 2396022 w 3412241"/>
              <a:gd name="connsiteY695" fmla="*/ 8712 h 4495430"/>
              <a:gd name="connsiteX696" fmla="*/ 2774159 w 3412241"/>
              <a:gd name="connsiteY696" fmla="*/ 100541 h 4495430"/>
              <a:gd name="connsiteX697" fmla="*/ 2787418 w 3412241"/>
              <a:gd name="connsiteY697" fmla="*/ 106421 h 4495430"/>
              <a:gd name="connsiteX698" fmla="*/ 2616236 w 3412241"/>
              <a:gd name="connsiteY698" fmla="*/ 53647 h 4495430"/>
              <a:gd name="connsiteX699" fmla="*/ 2420918 w 3412241"/>
              <a:gd name="connsiteY699" fmla="*/ 17593 h 4495430"/>
              <a:gd name="connsiteX700" fmla="*/ 2292258 w 3412241"/>
              <a:gd name="connsiteY700" fmla="*/ 8820 h 4495430"/>
              <a:gd name="connsiteX701" fmla="*/ 2292183 w 3412241"/>
              <a:gd name="connsiteY701" fmla="*/ 6257 h 4495430"/>
              <a:gd name="connsiteX702" fmla="*/ 2147674 w 3412241"/>
              <a:gd name="connsiteY702" fmla="*/ 0 h 4495430"/>
              <a:gd name="connsiteX703" fmla="*/ 2146838 w 3412241"/>
              <a:gd name="connsiteY703" fmla="*/ 7562 h 4495430"/>
              <a:gd name="connsiteX704" fmla="*/ 2035712 w 3412241"/>
              <a:gd name="connsiteY704" fmla="*/ 12388 h 4495430"/>
              <a:gd name="connsiteX705" fmla="*/ 2045645 w 3412241"/>
              <a:gd name="connsiteY705" fmla="*/ 5388 h 4495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</a:cxnLst>
            <a:rect l="l" t="t" r="r" b="b"/>
            <a:pathLst>
              <a:path w="3412241" h="4495430">
                <a:moveTo>
                  <a:pt x="2193748" y="4166679"/>
                </a:moveTo>
                <a:lnTo>
                  <a:pt x="2201230" y="4171722"/>
                </a:lnTo>
                <a:lnTo>
                  <a:pt x="2239624" y="4192726"/>
                </a:lnTo>
                <a:lnTo>
                  <a:pt x="2135640" y="4193847"/>
                </a:lnTo>
                <a:lnTo>
                  <a:pt x="2117907" y="4191465"/>
                </a:lnTo>
                <a:lnTo>
                  <a:pt x="2105540" y="4168403"/>
                </a:lnTo>
                <a:close/>
                <a:moveTo>
                  <a:pt x="2537354" y="4162527"/>
                </a:moveTo>
                <a:lnTo>
                  <a:pt x="2592421" y="4228248"/>
                </a:lnTo>
                <a:lnTo>
                  <a:pt x="2552310" y="4214843"/>
                </a:lnTo>
                <a:lnTo>
                  <a:pt x="2492609" y="4196029"/>
                </a:lnTo>
                <a:lnTo>
                  <a:pt x="2479819" y="4171141"/>
                </a:lnTo>
                <a:close/>
                <a:moveTo>
                  <a:pt x="2461983" y="4136432"/>
                </a:moveTo>
                <a:lnTo>
                  <a:pt x="2479819" y="4171141"/>
                </a:lnTo>
                <a:lnTo>
                  <a:pt x="2430298" y="4178555"/>
                </a:lnTo>
                <a:lnTo>
                  <a:pt x="2424811" y="4177035"/>
                </a:lnTo>
                <a:cubicBezTo>
                  <a:pt x="2403725" y="4171678"/>
                  <a:pt x="2381856" y="4166623"/>
                  <a:pt x="2357904" y="4161612"/>
                </a:cubicBezTo>
                <a:lnTo>
                  <a:pt x="2333966" y="4157044"/>
                </a:lnTo>
                <a:close/>
                <a:moveTo>
                  <a:pt x="1844453" y="4132304"/>
                </a:moveTo>
                <a:lnTo>
                  <a:pt x="1860834" y="4137023"/>
                </a:lnTo>
                <a:lnTo>
                  <a:pt x="1861271" y="4146362"/>
                </a:lnTo>
                <a:lnTo>
                  <a:pt x="1836371" y="4139135"/>
                </a:lnTo>
                <a:close/>
                <a:moveTo>
                  <a:pt x="1541795" y="4052258"/>
                </a:moveTo>
                <a:lnTo>
                  <a:pt x="1594230" y="4056121"/>
                </a:lnTo>
                <a:lnTo>
                  <a:pt x="1615907" y="4057956"/>
                </a:lnTo>
                <a:lnTo>
                  <a:pt x="1726707" y="4107308"/>
                </a:lnTo>
                <a:lnTo>
                  <a:pt x="1836371" y="4139135"/>
                </a:lnTo>
                <a:lnTo>
                  <a:pt x="1820399" y="4152633"/>
                </a:lnTo>
                <a:cubicBezTo>
                  <a:pt x="1778842" y="4187616"/>
                  <a:pt x="1745368" y="4215823"/>
                  <a:pt x="1712378" y="4247890"/>
                </a:cubicBezTo>
                <a:lnTo>
                  <a:pt x="1674129" y="4287861"/>
                </a:lnTo>
                <a:lnTo>
                  <a:pt x="1673622" y="4287127"/>
                </a:lnTo>
                <a:cubicBezTo>
                  <a:pt x="1635279" y="4229975"/>
                  <a:pt x="1595026" y="4165793"/>
                  <a:pt x="1564238" y="4104714"/>
                </a:cubicBezTo>
                <a:close/>
                <a:moveTo>
                  <a:pt x="2751598" y="4043848"/>
                </a:moveTo>
                <a:lnTo>
                  <a:pt x="2798468" y="4052700"/>
                </a:lnTo>
                <a:lnTo>
                  <a:pt x="2843660" y="4063847"/>
                </a:lnTo>
                <a:lnTo>
                  <a:pt x="2753536" y="4102244"/>
                </a:lnTo>
                <a:cubicBezTo>
                  <a:pt x="2686334" y="4126162"/>
                  <a:pt x="2618298" y="4145704"/>
                  <a:pt x="2549776" y="4160667"/>
                </a:cubicBezTo>
                <a:lnTo>
                  <a:pt x="2537354" y="4162527"/>
                </a:lnTo>
                <a:lnTo>
                  <a:pt x="2518554" y="4140090"/>
                </a:lnTo>
                <a:lnTo>
                  <a:pt x="2507920" y="4126161"/>
                </a:lnTo>
                <a:lnTo>
                  <a:pt x="2686690" y="4072497"/>
                </a:lnTo>
                <a:close/>
                <a:moveTo>
                  <a:pt x="1552263" y="4027128"/>
                </a:moveTo>
                <a:lnTo>
                  <a:pt x="1622406" y="4058506"/>
                </a:lnTo>
                <a:lnTo>
                  <a:pt x="1615907" y="4057956"/>
                </a:lnTo>
                <a:lnTo>
                  <a:pt x="1568125" y="4036673"/>
                </a:lnTo>
                <a:close/>
                <a:moveTo>
                  <a:pt x="574156" y="3966088"/>
                </a:moveTo>
                <a:lnTo>
                  <a:pt x="631237" y="4020155"/>
                </a:lnTo>
                <a:lnTo>
                  <a:pt x="626475" y="4019289"/>
                </a:lnTo>
                <a:lnTo>
                  <a:pt x="573179" y="3967853"/>
                </a:lnTo>
                <a:close/>
                <a:moveTo>
                  <a:pt x="448038" y="3821569"/>
                </a:moveTo>
                <a:lnTo>
                  <a:pt x="471466" y="3825675"/>
                </a:lnTo>
                <a:cubicBezTo>
                  <a:pt x="491587" y="3830622"/>
                  <a:pt x="511547" y="3836487"/>
                  <a:pt x="531494" y="3841878"/>
                </a:cubicBezTo>
                <a:lnTo>
                  <a:pt x="623380" y="3869139"/>
                </a:lnTo>
                <a:lnTo>
                  <a:pt x="612176" y="3895666"/>
                </a:lnTo>
                <a:cubicBezTo>
                  <a:pt x="604644" y="3912884"/>
                  <a:pt x="595121" y="3929289"/>
                  <a:pt x="585480" y="3945623"/>
                </a:cubicBezTo>
                <a:lnTo>
                  <a:pt x="574156" y="3966088"/>
                </a:lnTo>
                <a:lnTo>
                  <a:pt x="557420" y="3950236"/>
                </a:lnTo>
                <a:close/>
                <a:moveTo>
                  <a:pt x="3206454" y="3772948"/>
                </a:moveTo>
                <a:lnTo>
                  <a:pt x="3224334" y="3791270"/>
                </a:lnTo>
                <a:lnTo>
                  <a:pt x="3033084" y="3971310"/>
                </a:lnTo>
                <a:lnTo>
                  <a:pt x="2952286" y="4017566"/>
                </a:lnTo>
                <a:lnTo>
                  <a:pt x="2933088" y="4025745"/>
                </a:lnTo>
                <a:lnTo>
                  <a:pt x="2983420" y="3950628"/>
                </a:lnTo>
                <a:lnTo>
                  <a:pt x="3008554" y="3911616"/>
                </a:lnTo>
                <a:lnTo>
                  <a:pt x="3069465" y="3875714"/>
                </a:lnTo>
                <a:close/>
                <a:moveTo>
                  <a:pt x="3412241" y="3693140"/>
                </a:moveTo>
                <a:lnTo>
                  <a:pt x="3309885" y="3816933"/>
                </a:lnTo>
                <a:cubicBezTo>
                  <a:pt x="2745161" y="4407710"/>
                  <a:pt x="1937554" y="4657029"/>
                  <a:pt x="1212999" y="4386418"/>
                </a:cubicBezTo>
                <a:cubicBezTo>
                  <a:pt x="1021908" y="4315048"/>
                  <a:pt x="850161" y="4212580"/>
                  <a:pt x="700128" y="4085407"/>
                </a:cubicBezTo>
                <a:lnTo>
                  <a:pt x="631237" y="4020155"/>
                </a:lnTo>
                <a:lnTo>
                  <a:pt x="760094" y="4043584"/>
                </a:lnTo>
                <a:cubicBezTo>
                  <a:pt x="776532" y="4046180"/>
                  <a:pt x="795969" y="4048767"/>
                  <a:pt x="816854" y="4051286"/>
                </a:cubicBezTo>
                <a:lnTo>
                  <a:pt x="880781" y="4058408"/>
                </a:lnTo>
                <a:lnTo>
                  <a:pt x="867670" y="4151160"/>
                </a:lnTo>
                <a:lnTo>
                  <a:pt x="856339" y="4202750"/>
                </a:lnTo>
                <a:lnTo>
                  <a:pt x="896998" y="4226947"/>
                </a:lnTo>
                <a:lnTo>
                  <a:pt x="908012" y="4231842"/>
                </a:lnTo>
                <a:cubicBezTo>
                  <a:pt x="1122103" y="4312127"/>
                  <a:pt x="868139" y="4194068"/>
                  <a:pt x="1123164" y="4299078"/>
                </a:cubicBezTo>
                <a:cubicBezTo>
                  <a:pt x="1160236" y="4314343"/>
                  <a:pt x="1194882" y="4334937"/>
                  <a:pt x="1230741" y="4352866"/>
                </a:cubicBezTo>
                <a:lnTo>
                  <a:pt x="1275101" y="4372954"/>
                </a:lnTo>
                <a:lnTo>
                  <a:pt x="1270325" y="4397606"/>
                </a:lnTo>
                <a:lnTo>
                  <a:pt x="1313361" y="4411619"/>
                </a:lnTo>
                <a:lnTo>
                  <a:pt x="1422524" y="4437126"/>
                </a:lnTo>
                <a:lnTo>
                  <a:pt x="1337680" y="4401293"/>
                </a:lnTo>
                <a:lnTo>
                  <a:pt x="1275101" y="4372954"/>
                </a:lnTo>
                <a:lnTo>
                  <a:pt x="1278873" y="4353490"/>
                </a:lnTo>
                <a:cubicBezTo>
                  <a:pt x="1292731" y="4275926"/>
                  <a:pt x="1283628" y="4270382"/>
                  <a:pt x="1244188" y="4191501"/>
                </a:cubicBezTo>
                <a:cubicBezTo>
                  <a:pt x="1244188" y="4191501"/>
                  <a:pt x="1190775" y="4155066"/>
                  <a:pt x="1163506" y="4137713"/>
                </a:cubicBezTo>
                <a:cubicBezTo>
                  <a:pt x="1078164" y="4083405"/>
                  <a:pt x="1109071" y="4101029"/>
                  <a:pt x="1002141" y="4070478"/>
                </a:cubicBezTo>
                <a:cubicBezTo>
                  <a:pt x="970854" y="4067350"/>
                  <a:pt x="926780" y="4063222"/>
                  <a:pt x="882309" y="4058578"/>
                </a:cubicBezTo>
                <a:lnTo>
                  <a:pt x="880781" y="4058408"/>
                </a:lnTo>
                <a:lnTo>
                  <a:pt x="881714" y="4051810"/>
                </a:lnTo>
                <a:cubicBezTo>
                  <a:pt x="885142" y="4023993"/>
                  <a:pt x="887468" y="4000936"/>
                  <a:pt x="889150" y="3981025"/>
                </a:cubicBezTo>
                <a:lnTo>
                  <a:pt x="891629" y="3944952"/>
                </a:lnTo>
                <a:lnTo>
                  <a:pt x="908012" y="3949454"/>
                </a:lnTo>
                <a:cubicBezTo>
                  <a:pt x="1238619" y="4024592"/>
                  <a:pt x="1341086" y="4038112"/>
                  <a:pt x="1452544" y="4046258"/>
                </a:cubicBezTo>
                <a:lnTo>
                  <a:pt x="1482402" y="4048264"/>
                </a:lnTo>
                <a:lnTo>
                  <a:pt x="1472788" y="4178054"/>
                </a:lnTo>
                <a:cubicBezTo>
                  <a:pt x="1470320" y="4205207"/>
                  <a:pt x="1463197" y="4231746"/>
                  <a:pt x="1459341" y="4258737"/>
                </a:cubicBezTo>
                <a:cubicBezTo>
                  <a:pt x="1438356" y="4405636"/>
                  <a:pt x="1457342" y="4320523"/>
                  <a:pt x="1432447" y="4420101"/>
                </a:cubicBezTo>
                <a:lnTo>
                  <a:pt x="1433570" y="4439706"/>
                </a:lnTo>
                <a:lnTo>
                  <a:pt x="1448035" y="4443086"/>
                </a:lnTo>
                <a:lnTo>
                  <a:pt x="1549573" y="4453663"/>
                </a:lnTo>
                <a:lnTo>
                  <a:pt x="1558778" y="4438364"/>
                </a:lnTo>
                <a:cubicBezTo>
                  <a:pt x="1575558" y="4411215"/>
                  <a:pt x="1592811" y="4384702"/>
                  <a:pt x="1607259" y="4366313"/>
                </a:cubicBezTo>
                <a:cubicBezTo>
                  <a:pt x="1627070" y="4341100"/>
                  <a:pt x="1645102" y="4319511"/>
                  <a:pt x="1662305" y="4300217"/>
                </a:cubicBezTo>
                <a:lnTo>
                  <a:pt x="1674129" y="4287861"/>
                </a:lnTo>
                <a:lnTo>
                  <a:pt x="1728282" y="4366313"/>
                </a:lnTo>
                <a:lnTo>
                  <a:pt x="1755176" y="4399931"/>
                </a:lnTo>
                <a:lnTo>
                  <a:pt x="1741729" y="4433548"/>
                </a:lnTo>
                <a:lnTo>
                  <a:pt x="1710959" y="4470473"/>
                </a:lnTo>
                <a:lnTo>
                  <a:pt x="1720112" y="4471427"/>
                </a:lnTo>
                <a:lnTo>
                  <a:pt x="1814885" y="4465855"/>
                </a:lnTo>
                <a:lnTo>
                  <a:pt x="1802981" y="4453152"/>
                </a:lnTo>
                <a:cubicBezTo>
                  <a:pt x="1795780" y="4446834"/>
                  <a:pt x="1788332" y="4440704"/>
                  <a:pt x="1782070" y="4433548"/>
                </a:cubicBezTo>
                <a:lnTo>
                  <a:pt x="1755176" y="4399931"/>
                </a:lnTo>
                <a:lnTo>
                  <a:pt x="1768623" y="4366313"/>
                </a:lnTo>
                <a:cubicBezTo>
                  <a:pt x="1798658" y="4302907"/>
                  <a:pt x="1862753" y="4178054"/>
                  <a:pt x="1862753" y="4178054"/>
                </a:cubicBezTo>
                <a:lnTo>
                  <a:pt x="1861271" y="4146362"/>
                </a:lnTo>
                <a:lnTo>
                  <a:pt x="1929471" y="4166155"/>
                </a:lnTo>
                <a:lnTo>
                  <a:pt x="2117907" y="4191465"/>
                </a:lnTo>
                <a:lnTo>
                  <a:pt x="2124719" y="4204169"/>
                </a:lnTo>
                <a:cubicBezTo>
                  <a:pt x="2134953" y="4224389"/>
                  <a:pt x="2145439" y="4245885"/>
                  <a:pt x="2158588" y="4272184"/>
                </a:cubicBezTo>
                <a:cubicBezTo>
                  <a:pt x="2163070" y="4299078"/>
                  <a:pt x="2166120" y="4326250"/>
                  <a:pt x="2172035" y="4352866"/>
                </a:cubicBezTo>
                <a:cubicBezTo>
                  <a:pt x="2175605" y="4368929"/>
                  <a:pt x="2180652" y="4381404"/>
                  <a:pt x="2185189" y="4392491"/>
                </a:cubicBezTo>
                <a:lnTo>
                  <a:pt x="2191601" y="4412372"/>
                </a:lnTo>
                <a:lnTo>
                  <a:pt x="2262064" y="4397128"/>
                </a:lnTo>
                <a:lnTo>
                  <a:pt x="2478649" y="4315894"/>
                </a:lnTo>
                <a:lnTo>
                  <a:pt x="2464655" y="4309440"/>
                </a:lnTo>
                <a:cubicBezTo>
                  <a:pt x="2439033" y="4297446"/>
                  <a:pt x="2405449" y="4281314"/>
                  <a:pt x="2360294" y="4258737"/>
                </a:cubicBezTo>
                <a:lnTo>
                  <a:pt x="2239624" y="4192726"/>
                </a:lnTo>
                <a:lnTo>
                  <a:pt x="2343110" y="4191609"/>
                </a:lnTo>
                <a:lnTo>
                  <a:pt x="2430298" y="4178555"/>
                </a:lnTo>
                <a:lnTo>
                  <a:pt x="2487014" y="4194266"/>
                </a:lnTo>
                <a:lnTo>
                  <a:pt x="2492609" y="4196029"/>
                </a:lnTo>
                <a:lnTo>
                  <a:pt x="2540818" y="4289841"/>
                </a:lnTo>
                <a:lnTo>
                  <a:pt x="2611790" y="4251365"/>
                </a:lnTo>
                <a:lnTo>
                  <a:pt x="2592421" y="4228248"/>
                </a:lnTo>
                <a:lnTo>
                  <a:pt x="2628495" y="4240303"/>
                </a:lnTo>
                <a:lnTo>
                  <a:pt x="2630778" y="4241070"/>
                </a:lnTo>
                <a:lnTo>
                  <a:pt x="2776104" y="4162284"/>
                </a:lnTo>
                <a:lnTo>
                  <a:pt x="2894367" y="4076353"/>
                </a:lnTo>
                <a:lnTo>
                  <a:pt x="2843660" y="4063847"/>
                </a:lnTo>
                <a:lnTo>
                  <a:pt x="2933088" y="4025745"/>
                </a:lnTo>
                <a:lnTo>
                  <a:pt x="2917963" y="4048318"/>
                </a:lnTo>
                <a:lnTo>
                  <a:pt x="2903713" y="4069563"/>
                </a:lnTo>
                <a:lnTo>
                  <a:pt x="3013291" y="3989943"/>
                </a:lnTo>
                <a:lnTo>
                  <a:pt x="3033084" y="3971310"/>
                </a:lnTo>
                <a:lnTo>
                  <a:pt x="3143923" y="3907857"/>
                </a:lnTo>
                <a:cubicBezTo>
                  <a:pt x="3206382" y="3867252"/>
                  <a:pt x="3267306" y="3822679"/>
                  <a:pt x="3326342" y="3774342"/>
                </a:cubicBezTo>
                <a:close/>
                <a:moveTo>
                  <a:pt x="757028" y="3580682"/>
                </a:moveTo>
                <a:lnTo>
                  <a:pt x="798833" y="3618110"/>
                </a:lnTo>
                <a:cubicBezTo>
                  <a:pt x="849325" y="3659021"/>
                  <a:pt x="900351" y="3693838"/>
                  <a:pt x="921459" y="3707407"/>
                </a:cubicBezTo>
                <a:lnTo>
                  <a:pt x="924735" y="3709435"/>
                </a:lnTo>
                <a:lnTo>
                  <a:pt x="923059" y="3716258"/>
                </a:lnTo>
                <a:cubicBezTo>
                  <a:pt x="896490" y="3831677"/>
                  <a:pt x="896112" y="3868159"/>
                  <a:pt x="892718" y="3929109"/>
                </a:cubicBezTo>
                <a:lnTo>
                  <a:pt x="891629" y="3944952"/>
                </a:lnTo>
                <a:lnTo>
                  <a:pt x="719275" y="3897589"/>
                </a:lnTo>
                <a:lnTo>
                  <a:pt x="623380" y="3869139"/>
                </a:lnTo>
                <a:lnTo>
                  <a:pt x="657880" y="3787452"/>
                </a:lnTo>
                <a:cubicBezTo>
                  <a:pt x="673114" y="3751381"/>
                  <a:pt x="688802" y="3715522"/>
                  <a:pt x="706306" y="3680513"/>
                </a:cubicBezTo>
                <a:cubicBezTo>
                  <a:pt x="719987" y="3653151"/>
                  <a:pt x="730895" y="3631598"/>
                  <a:pt x="739589" y="3614561"/>
                </a:cubicBezTo>
                <a:close/>
                <a:moveTo>
                  <a:pt x="269796" y="3548718"/>
                </a:moveTo>
                <a:lnTo>
                  <a:pt x="317538" y="3636164"/>
                </a:lnTo>
                <a:cubicBezTo>
                  <a:pt x="352284" y="3692895"/>
                  <a:pt x="389705" y="3747591"/>
                  <a:pt x="429715" y="3800015"/>
                </a:cubicBezTo>
                <a:lnTo>
                  <a:pt x="448038" y="3821569"/>
                </a:lnTo>
                <a:lnTo>
                  <a:pt x="445382" y="3821103"/>
                </a:lnTo>
                <a:lnTo>
                  <a:pt x="420357" y="3790997"/>
                </a:lnTo>
                <a:cubicBezTo>
                  <a:pt x="381731" y="3739139"/>
                  <a:pt x="345651" y="3684998"/>
                  <a:pt x="312201" y="3628808"/>
                </a:cubicBezTo>
                <a:close/>
                <a:moveTo>
                  <a:pt x="489718" y="3392984"/>
                </a:moveTo>
                <a:cubicBezTo>
                  <a:pt x="495161" y="3393003"/>
                  <a:pt x="500211" y="3394467"/>
                  <a:pt x="504600" y="3398125"/>
                </a:cubicBezTo>
                <a:cubicBezTo>
                  <a:pt x="525546" y="3415579"/>
                  <a:pt x="513565" y="3451913"/>
                  <a:pt x="518047" y="3478807"/>
                </a:cubicBezTo>
                <a:cubicBezTo>
                  <a:pt x="335836" y="3551692"/>
                  <a:pt x="384302" y="3560022"/>
                  <a:pt x="389500" y="3446630"/>
                </a:cubicBezTo>
                <a:lnTo>
                  <a:pt x="388995" y="3431726"/>
                </a:lnTo>
                <a:lnTo>
                  <a:pt x="437364" y="3411572"/>
                </a:lnTo>
                <a:cubicBezTo>
                  <a:pt x="453529" y="3405867"/>
                  <a:pt x="473390" y="3392925"/>
                  <a:pt x="489718" y="3392984"/>
                </a:cubicBezTo>
                <a:close/>
                <a:moveTo>
                  <a:pt x="629892" y="3198456"/>
                </a:moveTo>
                <a:lnTo>
                  <a:pt x="639070" y="3209866"/>
                </a:lnTo>
                <a:cubicBezTo>
                  <a:pt x="643552" y="3227795"/>
                  <a:pt x="644252" y="3247124"/>
                  <a:pt x="652517" y="3263654"/>
                </a:cubicBezTo>
                <a:cubicBezTo>
                  <a:pt x="658187" y="3274994"/>
                  <a:pt x="671492" y="3280648"/>
                  <a:pt x="679412" y="3290548"/>
                </a:cubicBezTo>
                <a:cubicBezTo>
                  <a:pt x="689508" y="3303168"/>
                  <a:pt x="698567" y="3316701"/>
                  <a:pt x="706306" y="3330889"/>
                </a:cubicBezTo>
                <a:cubicBezTo>
                  <a:pt x="725504" y="3366085"/>
                  <a:pt x="731745" y="3410117"/>
                  <a:pt x="760094" y="3438466"/>
                </a:cubicBezTo>
                <a:cubicBezTo>
                  <a:pt x="766818" y="3445190"/>
                  <a:pt x="772747" y="3452966"/>
                  <a:pt x="779073" y="3460216"/>
                </a:cubicBezTo>
                <a:lnTo>
                  <a:pt x="790769" y="3470395"/>
                </a:lnTo>
                <a:lnTo>
                  <a:pt x="788777" y="3476839"/>
                </a:lnTo>
                <a:cubicBezTo>
                  <a:pt x="757991" y="3580080"/>
                  <a:pt x="788558" y="3519898"/>
                  <a:pt x="759593" y="3575700"/>
                </a:cubicBezTo>
                <a:lnTo>
                  <a:pt x="757028" y="3580682"/>
                </a:lnTo>
                <a:lnTo>
                  <a:pt x="727302" y="3554069"/>
                </a:lnTo>
                <a:cubicBezTo>
                  <a:pt x="706130" y="3532462"/>
                  <a:pt x="688898" y="3511225"/>
                  <a:pt x="679412" y="3492254"/>
                </a:cubicBezTo>
                <a:cubicBezTo>
                  <a:pt x="645158" y="3423746"/>
                  <a:pt x="620084" y="3350658"/>
                  <a:pt x="598729" y="3277101"/>
                </a:cubicBezTo>
                <a:lnTo>
                  <a:pt x="585265" y="3213800"/>
                </a:lnTo>
                <a:lnTo>
                  <a:pt x="607658" y="3206783"/>
                </a:lnTo>
                <a:close/>
                <a:moveTo>
                  <a:pt x="531494" y="2994713"/>
                </a:moveTo>
                <a:cubicBezTo>
                  <a:pt x="540459" y="3021607"/>
                  <a:pt x="551822" y="3047817"/>
                  <a:pt x="558388" y="3075395"/>
                </a:cubicBezTo>
                <a:cubicBezTo>
                  <a:pt x="566329" y="3108746"/>
                  <a:pt x="571635" y="3142711"/>
                  <a:pt x="577345" y="3176569"/>
                </a:cubicBezTo>
                <a:lnTo>
                  <a:pt x="585265" y="3213800"/>
                </a:lnTo>
                <a:lnTo>
                  <a:pt x="581398" y="3215011"/>
                </a:lnTo>
                <a:cubicBezTo>
                  <a:pt x="546709" y="3223739"/>
                  <a:pt x="522919" y="3218585"/>
                  <a:pt x="371669" y="3231676"/>
                </a:cubicBezTo>
                <a:lnTo>
                  <a:pt x="336254" y="3234931"/>
                </a:lnTo>
                <a:lnTo>
                  <a:pt x="335503" y="3233977"/>
                </a:lnTo>
                <a:cubicBezTo>
                  <a:pt x="320151" y="3216975"/>
                  <a:pt x="302894" y="3200902"/>
                  <a:pt x="289447" y="3182972"/>
                </a:cubicBezTo>
                <a:lnTo>
                  <a:pt x="242463" y="3155565"/>
                </a:lnTo>
                <a:lnTo>
                  <a:pt x="262702" y="3141614"/>
                </a:lnTo>
                <a:cubicBezTo>
                  <a:pt x="367234" y="3074154"/>
                  <a:pt x="531494" y="2994713"/>
                  <a:pt x="531494" y="2994713"/>
                </a:cubicBezTo>
                <a:close/>
                <a:moveTo>
                  <a:pt x="708529" y="2613400"/>
                </a:moveTo>
                <a:lnTo>
                  <a:pt x="665964" y="2631642"/>
                </a:lnTo>
                <a:cubicBezTo>
                  <a:pt x="642587" y="2643331"/>
                  <a:pt x="621576" y="2659291"/>
                  <a:pt x="598729" y="2671984"/>
                </a:cubicBezTo>
                <a:cubicBezTo>
                  <a:pt x="581206" y="2681719"/>
                  <a:pt x="562870" y="2689913"/>
                  <a:pt x="544941" y="2698878"/>
                </a:cubicBezTo>
                <a:cubicBezTo>
                  <a:pt x="567353" y="2716807"/>
                  <a:pt x="586505" y="2739831"/>
                  <a:pt x="612176" y="2752666"/>
                </a:cubicBezTo>
                <a:cubicBezTo>
                  <a:pt x="632619" y="2762887"/>
                  <a:pt x="657100" y="2761155"/>
                  <a:pt x="679412" y="2766113"/>
                </a:cubicBezTo>
                <a:lnTo>
                  <a:pt x="726129" y="2777793"/>
                </a:lnTo>
                <a:lnTo>
                  <a:pt x="721761" y="2753859"/>
                </a:lnTo>
                <a:close/>
                <a:moveTo>
                  <a:pt x="142853" y="2131392"/>
                </a:moveTo>
                <a:lnTo>
                  <a:pt x="176187" y="2140312"/>
                </a:lnTo>
                <a:lnTo>
                  <a:pt x="209637" y="2167071"/>
                </a:lnTo>
                <a:lnTo>
                  <a:pt x="199261" y="2172169"/>
                </a:lnTo>
                <a:cubicBezTo>
                  <a:pt x="186877" y="2178293"/>
                  <a:pt x="170167" y="2186626"/>
                  <a:pt x="150361" y="2196598"/>
                </a:cubicBezTo>
                <a:lnTo>
                  <a:pt x="144618" y="2199514"/>
                </a:lnTo>
                <a:close/>
                <a:moveTo>
                  <a:pt x="224511" y="1774461"/>
                </a:moveTo>
                <a:lnTo>
                  <a:pt x="276000" y="1797925"/>
                </a:lnTo>
                <a:lnTo>
                  <a:pt x="368716" y="1834921"/>
                </a:lnTo>
                <a:lnTo>
                  <a:pt x="375790" y="1872479"/>
                </a:lnTo>
                <a:cubicBezTo>
                  <a:pt x="383248" y="1908400"/>
                  <a:pt x="393302" y="1944124"/>
                  <a:pt x="410470" y="1972737"/>
                </a:cubicBezTo>
                <a:cubicBezTo>
                  <a:pt x="425237" y="1997348"/>
                  <a:pt x="441047" y="2023091"/>
                  <a:pt x="464259" y="2039972"/>
                </a:cubicBezTo>
                <a:cubicBezTo>
                  <a:pt x="468286" y="2042901"/>
                  <a:pt x="473637" y="2046026"/>
                  <a:pt x="479995" y="2049268"/>
                </a:cubicBezTo>
                <a:lnTo>
                  <a:pt x="481145" y="2049795"/>
                </a:lnTo>
                <a:lnTo>
                  <a:pt x="456082" y="2059488"/>
                </a:lnTo>
                <a:cubicBezTo>
                  <a:pt x="422479" y="2072968"/>
                  <a:pt x="378328" y="2091586"/>
                  <a:pt x="320234" y="2117169"/>
                </a:cubicBezTo>
                <a:lnTo>
                  <a:pt x="234898" y="2155323"/>
                </a:lnTo>
                <a:lnTo>
                  <a:pt x="221770" y="2152510"/>
                </a:lnTo>
                <a:lnTo>
                  <a:pt x="176187" y="2140312"/>
                </a:lnTo>
                <a:lnTo>
                  <a:pt x="168423" y="2134101"/>
                </a:lnTo>
                <a:lnTo>
                  <a:pt x="142588" y="2121184"/>
                </a:lnTo>
                <a:lnTo>
                  <a:pt x="141529" y="2080313"/>
                </a:lnTo>
                <a:cubicBezTo>
                  <a:pt x="146011" y="2048937"/>
                  <a:pt x="148335" y="2017175"/>
                  <a:pt x="154976" y="1986184"/>
                </a:cubicBezTo>
                <a:cubicBezTo>
                  <a:pt x="161813" y="1954276"/>
                  <a:pt x="172137" y="1923201"/>
                  <a:pt x="181870" y="1892054"/>
                </a:cubicBezTo>
                <a:cubicBezTo>
                  <a:pt x="193779" y="1853945"/>
                  <a:pt x="202643" y="1826423"/>
                  <a:pt x="210403" y="1803859"/>
                </a:cubicBezTo>
                <a:lnTo>
                  <a:pt x="221024" y="1775534"/>
                </a:lnTo>
                <a:close/>
                <a:moveTo>
                  <a:pt x="302894" y="1582772"/>
                </a:moveTo>
                <a:cubicBezTo>
                  <a:pt x="314176" y="1607593"/>
                  <a:pt x="309167" y="1637150"/>
                  <a:pt x="316341" y="1663454"/>
                </a:cubicBezTo>
                <a:cubicBezTo>
                  <a:pt x="328825" y="1709227"/>
                  <a:pt x="338542" y="1717676"/>
                  <a:pt x="347670" y="1740922"/>
                </a:cubicBezTo>
                <a:lnTo>
                  <a:pt x="352209" y="1756089"/>
                </a:lnTo>
                <a:lnTo>
                  <a:pt x="343235" y="1757584"/>
                </a:lnTo>
                <a:cubicBezTo>
                  <a:pt x="307460" y="1762695"/>
                  <a:pt x="270814" y="1762661"/>
                  <a:pt x="235659" y="1771031"/>
                </a:cubicBezTo>
                <a:lnTo>
                  <a:pt x="224511" y="1774461"/>
                </a:lnTo>
                <a:lnTo>
                  <a:pt x="221877" y="1773261"/>
                </a:lnTo>
                <a:lnTo>
                  <a:pt x="232316" y="1745421"/>
                </a:lnTo>
                <a:cubicBezTo>
                  <a:pt x="247307" y="1708878"/>
                  <a:pt x="265654" y="1669666"/>
                  <a:pt x="302894" y="1582772"/>
                </a:cubicBezTo>
                <a:close/>
                <a:moveTo>
                  <a:pt x="829680" y="1211394"/>
                </a:moveTo>
                <a:lnTo>
                  <a:pt x="829455" y="1217324"/>
                </a:lnTo>
                <a:lnTo>
                  <a:pt x="829212" y="1217615"/>
                </a:lnTo>
                <a:cubicBezTo>
                  <a:pt x="823281" y="1224236"/>
                  <a:pt x="817030" y="1230762"/>
                  <a:pt x="812413" y="1234793"/>
                </a:cubicBezTo>
                <a:lnTo>
                  <a:pt x="805676" y="1236926"/>
                </a:lnTo>
                <a:lnTo>
                  <a:pt x="821252" y="1220134"/>
                </a:lnTo>
                <a:close/>
                <a:moveTo>
                  <a:pt x="670284" y="986691"/>
                </a:moveTo>
                <a:lnTo>
                  <a:pt x="687113" y="1021903"/>
                </a:lnTo>
                <a:cubicBezTo>
                  <a:pt x="695142" y="1036371"/>
                  <a:pt x="705087" y="1049537"/>
                  <a:pt x="719753" y="1058337"/>
                </a:cubicBezTo>
                <a:cubicBezTo>
                  <a:pt x="731907" y="1065630"/>
                  <a:pt x="747416" y="1065445"/>
                  <a:pt x="760094" y="1071784"/>
                </a:cubicBezTo>
                <a:cubicBezTo>
                  <a:pt x="783471" y="1083472"/>
                  <a:pt x="802935" y="1102743"/>
                  <a:pt x="827329" y="1112125"/>
                </a:cubicBezTo>
                <a:lnTo>
                  <a:pt x="838794" y="1115707"/>
                </a:lnTo>
                <a:lnTo>
                  <a:pt x="830658" y="1185553"/>
                </a:lnTo>
                <a:lnTo>
                  <a:pt x="830341" y="1193936"/>
                </a:lnTo>
                <a:lnTo>
                  <a:pt x="819926" y="1209879"/>
                </a:lnTo>
                <a:cubicBezTo>
                  <a:pt x="810201" y="1225412"/>
                  <a:pt x="806013" y="1233656"/>
                  <a:pt x="805412" y="1237009"/>
                </a:cubicBezTo>
                <a:lnTo>
                  <a:pt x="805676" y="1236926"/>
                </a:lnTo>
                <a:lnTo>
                  <a:pt x="796038" y="1247315"/>
                </a:lnTo>
                <a:cubicBezTo>
                  <a:pt x="785927" y="1258349"/>
                  <a:pt x="774027" y="1271457"/>
                  <a:pt x="760094" y="1286937"/>
                </a:cubicBezTo>
                <a:cubicBezTo>
                  <a:pt x="740894" y="1308270"/>
                  <a:pt x="723527" y="1331211"/>
                  <a:pt x="706306" y="1354172"/>
                </a:cubicBezTo>
                <a:cubicBezTo>
                  <a:pt x="696609" y="1367101"/>
                  <a:pt x="689930" y="1382243"/>
                  <a:pt x="679412" y="1394513"/>
                </a:cubicBezTo>
                <a:cubicBezTo>
                  <a:pt x="662910" y="1413765"/>
                  <a:pt x="642469" y="1429350"/>
                  <a:pt x="625623" y="1448301"/>
                </a:cubicBezTo>
                <a:cubicBezTo>
                  <a:pt x="606555" y="1469753"/>
                  <a:pt x="590735" y="1493937"/>
                  <a:pt x="571835" y="1515537"/>
                </a:cubicBezTo>
                <a:cubicBezTo>
                  <a:pt x="565574" y="1522693"/>
                  <a:pt x="557615" y="1528526"/>
                  <a:pt x="550158" y="1534696"/>
                </a:cubicBezTo>
                <a:lnTo>
                  <a:pt x="548131" y="1536997"/>
                </a:lnTo>
                <a:lnTo>
                  <a:pt x="536094" y="1517807"/>
                </a:lnTo>
                <a:cubicBezTo>
                  <a:pt x="519697" y="1491669"/>
                  <a:pt x="501768" y="1467016"/>
                  <a:pt x="477706" y="1448301"/>
                </a:cubicBezTo>
                <a:cubicBezTo>
                  <a:pt x="441072" y="1419808"/>
                  <a:pt x="417848" y="1401450"/>
                  <a:pt x="401695" y="1388657"/>
                </a:cubicBezTo>
                <a:lnTo>
                  <a:pt x="396697" y="1384707"/>
                </a:lnTo>
                <a:lnTo>
                  <a:pt x="397739" y="1382949"/>
                </a:lnTo>
                <a:cubicBezTo>
                  <a:pt x="419720" y="1353622"/>
                  <a:pt x="411465" y="1408379"/>
                  <a:pt x="477706" y="1286937"/>
                </a:cubicBezTo>
                <a:cubicBezTo>
                  <a:pt x="489265" y="1265746"/>
                  <a:pt x="493041" y="1240892"/>
                  <a:pt x="504600" y="1219701"/>
                </a:cubicBezTo>
                <a:cubicBezTo>
                  <a:pt x="555562" y="1126270"/>
                  <a:pt x="561789" y="1146110"/>
                  <a:pt x="625623" y="1058337"/>
                </a:cubicBezTo>
                <a:cubicBezTo>
                  <a:pt x="640996" y="1037199"/>
                  <a:pt x="649637" y="1011510"/>
                  <a:pt x="665964" y="991101"/>
                </a:cubicBezTo>
                <a:close/>
                <a:moveTo>
                  <a:pt x="956791" y="975918"/>
                </a:moveTo>
                <a:lnTo>
                  <a:pt x="961800" y="977654"/>
                </a:lnTo>
                <a:lnTo>
                  <a:pt x="1006286" y="983356"/>
                </a:lnTo>
                <a:lnTo>
                  <a:pt x="1006659" y="985077"/>
                </a:lnTo>
                <a:lnTo>
                  <a:pt x="1002141" y="991101"/>
                </a:lnTo>
                <a:cubicBezTo>
                  <a:pt x="989765" y="1005540"/>
                  <a:pt x="974176" y="1017003"/>
                  <a:pt x="961800" y="1031442"/>
                </a:cubicBezTo>
                <a:cubicBezTo>
                  <a:pt x="947215" y="1048458"/>
                  <a:pt x="936217" y="1068364"/>
                  <a:pt x="921459" y="1085231"/>
                </a:cubicBezTo>
                <a:cubicBezTo>
                  <a:pt x="913111" y="1094772"/>
                  <a:pt x="903299" y="1103026"/>
                  <a:pt x="893756" y="1111492"/>
                </a:cubicBezTo>
                <a:lnTo>
                  <a:pt x="879143" y="1126912"/>
                </a:lnTo>
                <a:lnTo>
                  <a:pt x="858692" y="1121925"/>
                </a:lnTo>
                <a:lnTo>
                  <a:pt x="838794" y="1115707"/>
                </a:lnTo>
                <a:lnTo>
                  <a:pt x="840777" y="1098678"/>
                </a:lnTo>
                <a:cubicBezTo>
                  <a:pt x="850063" y="1059677"/>
                  <a:pt x="881887" y="1029136"/>
                  <a:pt x="894565" y="991102"/>
                </a:cubicBezTo>
                <a:lnTo>
                  <a:pt x="899414" y="976555"/>
                </a:lnTo>
                <a:close/>
                <a:moveTo>
                  <a:pt x="1014005" y="975282"/>
                </a:moveTo>
                <a:lnTo>
                  <a:pt x="1007804" y="983550"/>
                </a:lnTo>
                <a:lnTo>
                  <a:pt x="1006286" y="983356"/>
                </a:lnTo>
                <a:lnTo>
                  <a:pt x="1004561" y="975387"/>
                </a:lnTo>
                <a:close/>
                <a:moveTo>
                  <a:pt x="688902" y="965489"/>
                </a:moveTo>
                <a:lnTo>
                  <a:pt x="690798" y="965748"/>
                </a:lnTo>
                <a:lnTo>
                  <a:pt x="670284" y="986691"/>
                </a:lnTo>
                <a:lnTo>
                  <a:pt x="665964" y="977654"/>
                </a:lnTo>
                <a:cubicBezTo>
                  <a:pt x="672688" y="973172"/>
                  <a:pt x="680769" y="969956"/>
                  <a:pt x="688171" y="966107"/>
                </a:cubicBezTo>
                <a:close/>
                <a:moveTo>
                  <a:pt x="761137" y="907853"/>
                </a:moveTo>
                <a:lnTo>
                  <a:pt x="772878" y="912171"/>
                </a:lnTo>
                <a:lnTo>
                  <a:pt x="905547" y="958156"/>
                </a:lnTo>
                <a:lnTo>
                  <a:pt x="899414" y="976555"/>
                </a:lnTo>
                <a:lnTo>
                  <a:pt x="800435" y="977655"/>
                </a:lnTo>
                <a:cubicBezTo>
                  <a:pt x="745878" y="971594"/>
                  <a:pt x="718414" y="969161"/>
                  <a:pt x="697815" y="966705"/>
                </a:cubicBezTo>
                <a:lnTo>
                  <a:pt x="690798" y="965748"/>
                </a:lnTo>
                <a:lnTo>
                  <a:pt x="701470" y="954853"/>
                </a:lnTo>
                <a:lnTo>
                  <a:pt x="706306" y="950760"/>
                </a:lnTo>
                <a:lnTo>
                  <a:pt x="706624" y="949591"/>
                </a:lnTo>
                <a:lnTo>
                  <a:pt x="726508" y="929291"/>
                </a:lnTo>
                <a:close/>
                <a:moveTo>
                  <a:pt x="937812" y="882006"/>
                </a:moveTo>
                <a:lnTo>
                  <a:pt x="945663" y="883828"/>
                </a:lnTo>
                <a:cubicBezTo>
                  <a:pt x="957168" y="887342"/>
                  <a:pt x="967677" y="891673"/>
                  <a:pt x="975247" y="896972"/>
                </a:cubicBezTo>
                <a:cubicBezTo>
                  <a:pt x="995022" y="910814"/>
                  <a:pt x="995922" y="940884"/>
                  <a:pt x="1002141" y="964207"/>
                </a:cubicBezTo>
                <a:lnTo>
                  <a:pt x="1004561" y="975387"/>
                </a:lnTo>
                <a:lnTo>
                  <a:pt x="956791" y="975918"/>
                </a:lnTo>
                <a:lnTo>
                  <a:pt x="905547" y="958156"/>
                </a:lnTo>
                <a:lnTo>
                  <a:pt x="908012" y="950761"/>
                </a:lnTo>
                <a:cubicBezTo>
                  <a:pt x="916677" y="928232"/>
                  <a:pt x="927197" y="906323"/>
                  <a:pt x="937014" y="884192"/>
                </a:cubicBezTo>
                <a:close/>
                <a:moveTo>
                  <a:pt x="647754" y="866158"/>
                </a:moveTo>
                <a:lnTo>
                  <a:pt x="718607" y="892214"/>
                </a:lnTo>
                <a:lnTo>
                  <a:pt x="715204" y="918016"/>
                </a:lnTo>
                <a:lnTo>
                  <a:pt x="706624" y="949591"/>
                </a:lnTo>
                <a:lnTo>
                  <a:pt x="701470" y="954853"/>
                </a:lnTo>
                <a:lnTo>
                  <a:pt x="688902" y="965489"/>
                </a:lnTo>
                <a:lnTo>
                  <a:pt x="678755" y="964105"/>
                </a:lnTo>
                <a:cubicBezTo>
                  <a:pt x="666576" y="962187"/>
                  <a:pt x="654451" y="959716"/>
                  <a:pt x="636387" y="955612"/>
                </a:cubicBezTo>
                <a:lnTo>
                  <a:pt x="612683" y="950095"/>
                </a:lnTo>
                <a:lnTo>
                  <a:pt x="639070" y="883525"/>
                </a:lnTo>
                <a:close/>
                <a:moveTo>
                  <a:pt x="625527" y="816310"/>
                </a:moveTo>
                <a:cubicBezTo>
                  <a:pt x="626925" y="815979"/>
                  <a:pt x="628928" y="816416"/>
                  <a:pt x="632225" y="817547"/>
                </a:cubicBezTo>
                <a:cubicBezTo>
                  <a:pt x="638088" y="819558"/>
                  <a:pt x="648042" y="823762"/>
                  <a:pt x="665964" y="829737"/>
                </a:cubicBezTo>
                <a:lnTo>
                  <a:pt x="647754" y="866158"/>
                </a:lnTo>
                <a:lnTo>
                  <a:pt x="603565" y="849908"/>
                </a:lnTo>
                <a:lnTo>
                  <a:pt x="610646" y="842097"/>
                </a:lnTo>
                <a:cubicBezTo>
                  <a:pt x="622582" y="825224"/>
                  <a:pt x="621333" y="817306"/>
                  <a:pt x="625527" y="816310"/>
                </a:cubicBezTo>
                <a:close/>
                <a:moveTo>
                  <a:pt x="1302299" y="708234"/>
                </a:moveTo>
                <a:lnTo>
                  <a:pt x="1296147" y="735108"/>
                </a:lnTo>
                <a:cubicBezTo>
                  <a:pt x="1292428" y="757718"/>
                  <a:pt x="1289318" y="780494"/>
                  <a:pt x="1284529" y="802842"/>
                </a:cubicBezTo>
                <a:cubicBezTo>
                  <a:pt x="1280657" y="820913"/>
                  <a:pt x="1275564" y="838701"/>
                  <a:pt x="1271082" y="856631"/>
                </a:cubicBezTo>
                <a:lnTo>
                  <a:pt x="1263657" y="867675"/>
                </a:lnTo>
                <a:lnTo>
                  <a:pt x="1262308" y="867274"/>
                </a:lnTo>
                <a:cubicBezTo>
                  <a:pt x="1255654" y="865051"/>
                  <a:pt x="1246248" y="861800"/>
                  <a:pt x="1230741" y="856631"/>
                </a:cubicBezTo>
                <a:cubicBezTo>
                  <a:pt x="1132372" y="905816"/>
                  <a:pt x="1115898" y="908974"/>
                  <a:pt x="1127210" y="962131"/>
                </a:cubicBezTo>
                <a:lnTo>
                  <a:pt x="1130213" y="973991"/>
                </a:lnTo>
                <a:lnTo>
                  <a:pt x="1014005" y="975282"/>
                </a:lnTo>
                <a:lnTo>
                  <a:pt x="1042482" y="937313"/>
                </a:lnTo>
                <a:cubicBezTo>
                  <a:pt x="1091371" y="881440"/>
                  <a:pt x="1132628" y="855799"/>
                  <a:pt x="1190400" y="802842"/>
                </a:cubicBezTo>
                <a:cubicBezTo>
                  <a:pt x="1213764" y="781425"/>
                  <a:pt x="1232885" y="755407"/>
                  <a:pt x="1257635" y="735607"/>
                </a:cubicBezTo>
                <a:cubicBezTo>
                  <a:pt x="1267840" y="727444"/>
                  <a:pt x="1279250" y="721039"/>
                  <a:pt x="1290808" y="714836"/>
                </a:cubicBezTo>
                <a:close/>
                <a:moveTo>
                  <a:pt x="1327488" y="620446"/>
                </a:moveTo>
                <a:lnTo>
                  <a:pt x="1326437" y="623529"/>
                </a:lnTo>
                <a:cubicBezTo>
                  <a:pt x="1322662" y="634472"/>
                  <a:pt x="1312263" y="663917"/>
                  <a:pt x="1324469" y="621214"/>
                </a:cubicBezTo>
                <a:lnTo>
                  <a:pt x="1324669" y="620534"/>
                </a:lnTo>
                <a:close/>
                <a:moveTo>
                  <a:pt x="1327569" y="620207"/>
                </a:moveTo>
                <a:lnTo>
                  <a:pt x="1327489" y="620446"/>
                </a:lnTo>
                <a:lnTo>
                  <a:pt x="1327488" y="620446"/>
                </a:lnTo>
                <a:close/>
                <a:moveTo>
                  <a:pt x="1439091" y="617859"/>
                </a:moveTo>
                <a:lnTo>
                  <a:pt x="1324870" y="695266"/>
                </a:lnTo>
                <a:lnTo>
                  <a:pt x="1302299" y="708234"/>
                </a:lnTo>
                <a:lnTo>
                  <a:pt x="1311423" y="668372"/>
                </a:lnTo>
                <a:cubicBezTo>
                  <a:pt x="1317073" y="651422"/>
                  <a:pt x="1320939" y="639877"/>
                  <a:pt x="1323478" y="632322"/>
                </a:cubicBezTo>
                <a:lnTo>
                  <a:pt x="1327489" y="620446"/>
                </a:lnTo>
                <a:lnTo>
                  <a:pt x="1391991" y="618447"/>
                </a:lnTo>
                <a:close/>
                <a:moveTo>
                  <a:pt x="1749637" y="241789"/>
                </a:moveTo>
                <a:lnTo>
                  <a:pt x="1782070" y="264960"/>
                </a:lnTo>
                <a:cubicBezTo>
                  <a:pt x="1790925" y="276028"/>
                  <a:pt x="1795517" y="291127"/>
                  <a:pt x="1795517" y="305301"/>
                </a:cubicBezTo>
                <a:cubicBezTo>
                  <a:pt x="1795517" y="319475"/>
                  <a:pt x="1786552" y="332195"/>
                  <a:pt x="1782070" y="345642"/>
                </a:cubicBezTo>
                <a:cubicBezTo>
                  <a:pt x="1782070" y="345642"/>
                  <a:pt x="1771349" y="357378"/>
                  <a:pt x="1757583" y="371651"/>
                </a:cubicBezTo>
                <a:lnTo>
                  <a:pt x="1735076" y="393358"/>
                </a:lnTo>
                <a:lnTo>
                  <a:pt x="1641198" y="388367"/>
                </a:lnTo>
                <a:cubicBezTo>
                  <a:pt x="1571615" y="387573"/>
                  <a:pt x="1501924" y="388225"/>
                  <a:pt x="1432447" y="385984"/>
                </a:cubicBezTo>
                <a:lnTo>
                  <a:pt x="1392106" y="412878"/>
                </a:lnTo>
                <a:cubicBezTo>
                  <a:pt x="1380312" y="420741"/>
                  <a:pt x="1383141" y="439772"/>
                  <a:pt x="1378659" y="453219"/>
                </a:cubicBezTo>
                <a:lnTo>
                  <a:pt x="1365212" y="493560"/>
                </a:lnTo>
                <a:cubicBezTo>
                  <a:pt x="1356247" y="520454"/>
                  <a:pt x="1346463" y="547089"/>
                  <a:pt x="1338317" y="574242"/>
                </a:cubicBezTo>
                <a:lnTo>
                  <a:pt x="1324669" y="620534"/>
                </a:lnTo>
                <a:lnTo>
                  <a:pt x="1082824" y="628031"/>
                </a:lnTo>
                <a:cubicBezTo>
                  <a:pt x="1058727" y="629448"/>
                  <a:pt x="1033915" y="639216"/>
                  <a:pt x="1015588" y="654925"/>
                </a:cubicBezTo>
                <a:cubicBezTo>
                  <a:pt x="987955" y="678610"/>
                  <a:pt x="964439" y="805733"/>
                  <a:pt x="961800" y="816290"/>
                </a:cubicBezTo>
                <a:lnTo>
                  <a:pt x="937812" y="882006"/>
                </a:lnTo>
                <a:lnTo>
                  <a:pt x="910103" y="875576"/>
                </a:lnTo>
                <a:cubicBezTo>
                  <a:pt x="886994" y="871502"/>
                  <a:pt x="867670" y="870078"/>
                  <a:pt x="867670" y="870078"/>
                </a:cubicBezTo>
                <a:cubicBezTo>
                  <a:pt x="845258" y="874560"/>
                  <a:pt x="821656" y="875037"/>
                  <a:pt x="800435" y="883525"/>
                </a:cubicBezTo>
                <a:lnTo>
                  <a:pt x="761137" y="907853"/>
                </a:lnTo>
                <a:lnTo>
                  <a:pt x="718607" y="892214"/>
                </a:lnTo>
                <a:lnTo>
                  <a:pt x="719753" y="883525"/>
                </a:lnTo>
                <a:cubicBezTo>
                  <a:pt x="723191" y="869774"/>
                  <a:pt x="727443" y="856137"/>
                  <a:pt x="733200" y="843184"/>
                </a:cubicBezTo>
                <a:cubicBezTo>
                  <a:pt x="745412" y="815707"/>
                  <a:pt x="762747" y="790566"/>
                  <a:pt x="773541" y="762501"/>
                </a:cubicBezTo>
                <a:cubicBezTo>
                  <a:pt x="831865" y="610858"/>
                  <a:pt x="769972" y="724045"/>
                  <a:pt x="827329" y="601137"/>
                </a:cubicBezTo>
                <a:lnTo>
                  <a:pt x="843283" y="567679"/>
                </a:lnTo>
                <a:lnTo>
                  <a:pt x="777889" y="627474"/>
                </a:lnTo>
                <a:cubicBezTo>
                  <a:pt x="727656" y="677619"/>
                  <a:pt x="679153" y="730422"/>
                  <a:pt x="632596" y="785759"/>
                </a:cubicBezTo>
                <a:lnTo>
                  <a:pt x="587689" y="844069"/>
                </a:lnTo>
                <a:lnTo>
                  <a:pt x="603565" y="849908"/>
                </a:lnTo>
                <a:lnTo>
                  <a:pt x="585282" y="870078"/>
                </a:lnTo>
                <a:cubicBezTo>
                  <a:pt x="580185" y="874784"/>
                  <a:pt x="563495" y="888373"/>
                  <a:pt x="540870" y="906452"/>
                </a:cubicBezTo>
                <a:lnTo>
                  <a:pt x="537715" y="908959"/>
                </a:lnTo>
                <a:lnTo>
                  <a:pt x="521728" y="929718"/>
                </a:lnTo>
                <a:lnTo>
                  <a:pt x="558388" y="937314"/>
                </a:lnTo>
                <a:cubicBezTo>
                  <a:pt x="576355" y="941542"/>
                  <a:pt x="591339" y="945090"/>
                  <a:pt x="604089" y="948095"/>
                </a:cubicBezTo>
                <a:lnTo>
                  <a:pt x="612683" y="950095"/>
                </a:lnTo>
                <a:lnTo>
                  <a:pt x="610274" y="956173"/>
                </a:lnTo>
                <a:cubicBezTo>
                  <a:pt x="602431" y="978681"/>
                  <a:pt x="595221" y="1001627"/>
                  <a:pt x="585282" y="1031442"/>
                </a:cubicBezTo>
                <a:cubicBezTo>
                  <a:pt x="554595" y="1062130"/>
                  <a:pt x="547222" y="1072039"/>
                  <a:pt x="504600" y="1098678"/>
                </a:cubicBezTo>
                <a:cubicBezTo>
                  <a:pt x="487601" y="1109302"/>
                  <a:pt x="468741" y="1116607"/>
                  <a:pt x="450812" y="1125572"/>
                </a:cubicBezTo>
                <a:cubicBezTo>
                  <a:pt x="432882" y="1130054"/>
                  <a:pt x="413553" y="1130754"/>
                  <a:pt x="397023" y="1139019"/>
                </a:cubicBezTo>
                <a:lnTo>
                  <a:pt x="373290" y="1156819"/>
                </a:lnTo>
                <a:lnTo>
                  <a:pt x="291998" y="1311006"/>
                </a:lnTo>
                <a:lnTo>
                  <a:pt x="321294" y="1330456"/>
                </a:lnTo>
                <a:cubicBezTo>
                  <a:pt x="355676" y="1353214"/>
                  <a:pt x="361971" y="1357377"/>
                  <a:pt x="381974" y="1373071"/>
                </a:cubicBezTo>
                <a:lnTo>
                  <a:pt x="396697" y="1384707"/>
                </a:lnTo>
                <a:lnTo>
                  <a:pt x="380084" y="1412718"/>
                </a:lnTo>
                <a:cubicBezTo>
                  <a:pt x="364778" y="1442068"/>
                  <a:pt x="341282" y="1493199"/>
                  <a:pt x="302894" y="1582772"/>
                </a:cubicBezTo>
                <a:cubicBezTo>
                  <a:pt x="251510" y="1469727"/>
                  <a:pt x="237542" y="1451338"/>
                  <a:pt x="237030" y="1463135"/>
                </a:cubicBezTo>
                <a:cubicBezTo>
                  <a:pt x="236175" y="1482796"/>
                  <a:pt x="272695" y="1586307"/>
                  <a:pt x="235659" y="1475195"/>
                </a:cubicBezTo>
                <a:lnTo>
                  <a:pt x="223648" y="1463328"/>
                </a:lnTo>
                <a:lnTo>
                  <a:pt x="181245" y="1563643"/>
                </a:lnTo>
                <a:lnTo>
                  <a:pt x="128304" y="1726130"/>
                </a:lnTo>
                <a:lnTo>
                  <a:pt x="157689" y="1744010"/>
                </a:lnTo>
                <a:lnTo>
                  <a:pt x="221877" y="1773261"/>
                </a:lnTo>
                <a:lnTo>
                  <a:pt x="221024" y="1775534"/>
                </a:lnTo>
                <a:lnTo>
                  <a:pt x="102806" y="1811909"/>
                </a:lnTo>
                <a:lnTo>
                  <a:pt x="57115" y="2007318"/>
                </a:lnTo>
                <a:lnTo>
                  <a:pt x="48016" y="2069925"/>
                </a:lnTo>
                <a:lnTo>
                  <a:pt x="87741" y="2093760"/>
                </a:lnTo>
                <a:lnTo>
                  <a:pt x="142588" y="2121184"/>
                </a:lnTo>
                <a:lnTo>
                  <a:pt x="142853" y="2131392"/>
                </a:lnTo>
                <a:lnTo>
                  <a:pt x="42968" y="2104663"/>
                </a:lnTo>
                <a:lnTo>
                  <a:pt x="24993" y="2228345"/>
                </a:lnTo>
                <a:lnTo>
                  <a:pt x="23030" y="2261798"/>
                </a:lnTo>
                <a:lnTo>
                  <a:pt x="82881" y="2230861"/>
                </a:lnTo>
                <a:lnTo>
                  <a:pt x="144618" y="2199514"/>
                </a:lnTo>
                <a:lnTo>
                  <a:pt x="146411" y="2268674"/>
                </a:lnTo>
                <a:cubicBezTo>
                  <a:pt x="148038" y="2331461"/>
                  <a:pt x="150280" y="2394214"/>
                  <a:pt x="154976" y="2456831"/>
                </a:cubicBezTo>
                <a:cubicBezTo>
                  <a:pt x="159054" y="2511208"/>
                  <a:pt x="172905" y="2564407"/>
                  <a:pt x="181870" y="2618195"/>
                </a:cubicBezTo>
                <a:lnTo>
                  <a:pt x="195317" y="2698878"/>
                </a:lnTo>
                <a:cubicBezTo>
                  <a:pt x="186352" y="2757148"/>
                  <a:pt x="182722" y="2816493"/>
                  <a:pt x="168423" y="2873689"/>
                </a:cubicBezTo>
                <a:cubicBezTo>
                  <a:pt x="164503" y="2889368"/>
                  <a:pt x="149378" y="2899903"/>
                  <a:pt x="141529" y="2914031"/>
                </a:cubicBezTo>
                <a:cubicBezTo>
                  <a:pt x="126927" y="2940316"/>
                  <a:pt x="111982" y="2966649"/>
                  <a:pt x="101188" y="2994713"/>
                </a:cubicBezTo>
                <a:cubicBezTo>
                  <a:pt x="95331" y="3009942"/>
                  <a:pt x="91007" y="3025677"/>
                  <a:pt x="86947" y="3041503"/>
                </a:cubicBezTo>
                <a:lnTo>
                  <a:pt x="81705" y="3061115"/>
                </a:lnTo>
                <a:lnTo>
                  <a:pt x="82625" y="3065554"/>
                </a:lnTo>
                <a:lnTo>
                  <a:pt x="128082" y="3088842"/>
                </a:lnTo>
                <a:lnTo>
                  <a:pt x="242463" y="3155565"/>
                </a:lnTo>
                <a:lnTo>
                  <a:pt x="222212" y="3169525"/>
                </a:lnTo>
                <a:cubicBezTo>
                  <a:pt x="194344" y="3190426"/>
                  <a:pt x="168869" y="3209416"/>
                  <a:pt x="145539" y="3227100"/>
                </a:cubicBezTo>
                <a:lnTo>
                  <a:pt x="133768" y="3236276"/>
                </a:lnTo>
                <a:lnTo>
                  <a:pt x="137601" y="3248866"/>
                </a:lnTo>
                <a:lnTo>
                  <a:pt x="181870" y="3250207"/>
                </a:lnTo>
                <a:lnTo>
                  <a:pt x="316341" y="3236760"/>
                </a:lnTo>
                <a:lnTo>
                  <a:pt x="336254" y="3234931"/>
                </a:lnTo>
                <a:lnTo>
                  <a:pt x="356388" y="3260523"/>
                </a:lnTo>
                <a:cubicBezTo>
                  <a:pt x="362398" y="3269835"/>
                  <a:pt x="367216" y="3279728"/>
                  <a:pt x="370129" y="3290548"/>
                </a:cubicBezTo>
                <a:cubicBezTo>
                  <a:pt x="379143" y="3324030"/>
                  <a:pt x="384419" y="3353601"/>
                  <a:pt x="387225" y="3379527"/>
                </a:cubicBezTo>
                <a:lnTo>
                  <a:pt x="388995" y="3431726"/>
                </a:lnTo>
                <a:lnTo>
                  <a:pt x="276000" y="3478807"/>
                </a:lnTo>
                <a:lnTo>
                  <a:pt x="241344" y="3494980"/>
                </a:lnTo>
                <a:lnTo>
                  <a:pt x="269796" y="3548718"/>
                </a:lnTo>
                <a:lnTo>
                  <a:pt x="221417" y="3460105"/>
                </a:lnTo>
                <a:cubicBezTo>
                  <a:pt x="-42338" y="2915033"/>
                  <a:pt x="-82241" y="2224317"/>
                  <a:pt x="165671" y="1560540"/>
                </a:cubicBezTo>
                <a:cubicBezTo>
                  <a:pt x="386037" y="970516"/>
                  <a:pt x="792089" y="513491"/>
                  <a:pt x="1270443" y="251553"/>
                </a:cubicBezTo>
                <a:lnTo>
                  <a:pt x="1274112" y="249765"/>
                </a:lnTo>
                <a:lnTo>
                  <a:pt x="1365068" y="247271"/>
                </a:lnTo>
                <a:close/>
                <a:moveTo>
                  <a:pt x="1419605" y="176336"/>
                </a:moveTo>
                <a:lnTo>
                  <a:pt x="1423529" y="176951"/>
                </a:lnTo>
                <a:lnTo>
                  <a:pt x="1274112" y="249765"/>
                </a:lnTo>
                <a:lnTo>
                  <a:pt x="1273707" y="249776"/>
                </a:lnTo>
                <a:close/>
                <a:moveTo>
                  <a:pt x="1509048" y="141738"/>
                </a:moveTo>
                <a:lnTo>
                  <a:pt x="1551942" y="146955"/>
                </a:lnTo>
                <a:cubicBezTo>
                  <a:pt x="1576647" y="150027"/>
                  <a:pt x="1603953" y="153487"/>
                  <a:pt x="1634153" y="157384"/>
                </a:cubicBezTo>
                <a:cubicBezTo>
                  <a:pt x="1693810" y="165082"/>
                  <a:pt x="1721284" y="189463"/>
                  <a:pt x="1782070" y="211172"/>
                </a:cubicBezTo>
                <a:cubicBezTo>
                  <a:pt x="1812801" y="222147"/>
                  <a:pt x="1847552" y="222440"/>
                  <a:pt x="1876200" y="238066"/>
                </a:cubicBezTo>
                <a:lnTo>
                  <a:pt x="1879248" y="239941"/>
                </a:lnTo>
                <a:lnTo>
                  <a:pt x="1749637" y="241789"/>
                </a:lnTo>
                <a:lnTo>
                  <a:pt x="1747476" y="240244"/>
                </a:lnTo>
                <a:cubicBezTo>
                  <a:pt x="1706792" y="223631"/>
                  <a:pt x="1652016" y="228099"/>
                  <a:pt x="1620706" y="224619"/>
                </a:cubicBezTo>
                <a:cubicBezTo>
                  <a:pt x="1545052" y="203004"/>
                  <a:pt x="1512190" y="191739"/>
                  <a:pt x="1451391" y="181320"/>
                </a:cubicBezTo>
                <a:lnTo>
                  <a:pt x="1423529" y="176951"/>
                </a:lnTo>
                <a:lnTo>
                  <a:pt x="1452994" y="162592"/>
                </a:lnTo>
                <a:close/>
                <a:moveTo>
                  <a:pt x="1962885" y="77075"/>
                </a:moveTo>
                <a:lnTo>
                  <a:pt x="1982152" y="81855"/>
                </a:lnTo>
                <a:lnTo>
                  <a:pt x="1981842" y="82514"/>
                </a:lnTo>
                <a:lnTo>
                  <a:pt x="1979638" y="89125"/>
                </a:lnTo>
                <a:lnTo>
                  <a:pt x="1978863" y="88428"/>
                </a:lnTo>
                <a:close/>
                <a:moveTo>
                  <a:pt x="1818883" y="39194"/>
                </a:moveTo>
                <a:lnTo>
                  <a:pt x="1831632" y="42837"/>
                </a:lnTo>
                <a:lnTo>
                  <a:pt x="1640994" y="92649"/>
                </a:lnTo>
                <a:lnTo>
                  <a:pt x="1509048" y="141738"/>
                </a:lnTo>
                <a:lnTo>
                  <a:pt x="1502145" y="140898"/>
                </a:lnTo>
                <a:lnTo>
                  <a:pt x="1633920" y="89942"/>
                </a:lnTo>
                <a:close/>
                <a:moveTo>
                  <a:pt x="1905438" y="31419"/>
                </a:moveTo>
                <a:lnTo>
                  <a:pt x="1909895" y="35189"/>
                </a:lnTo>
                <a:cubicBezTo>
                  <a:pt x="1919484" y="43253"/>
                  <a:pt x="1930583" y="52544"/>
                  <a:pt x="1943435" y="63254"/>
                </a:cubicBezTo>
                <a:lnTo>
                  <a:pt x="1962885" y="77075"/>
                </a:lnTo>
                <a:lnTo>
                  <a:pt x="1936553" y="70541"/>
                </a:lnTo>
                <a:cubicBezTo>
                  <a:pt x="1920727" y="67086"/>
                  <a:pt x="1908396" y="64668"/>
                  <a:pt x="1903094" y="63254"/>
                </a:cubicBezTo>
                <a:lnTo>
                  <a:pt x="1831632" y="42837"/>
                </a:lnTo>
                <a:lnTo>
                  <a:pt x="1833115" y="42449"/>
                </a:lnTo>
                <a:close/>
                <a:moveTo>
                  <a:pt x="2035712" y="12388"/>
                </a:moveTo>
                <a:lnTo>
                  <a:pt x="2019181" y="24037"/>
                </a:lnTo>
                <a:lnTo>
                  <a:pt x="2018260" y="25118"/>
                </a:lnTo>
                <a:lnTo>
                  <a:pt x="2016298" y="23976"/>
                </a:lnTo>
                <a:lnTo>
                  <a:pt x="2005933" y="16091"/>
                </a:lnTo>
                <a:lnTo>
                  <a:pt x="2028029" y="12722"/>
                </a:lnTo>
                <a:close/>
                <a:moveTo>
                  <a:pt x="1997409" y="9607"/>
                </a:moveTo>
                <a:lnTo>
                  <a:pt x="2005933" y="16091"/>
                </a:lnTo>
                <a:lnTo>
                  <a:pt x="1905438" y="31419"/>
                </a:lnTo>
                <a:lnTo>
                  <a:pt x="1898761" y="25771"/>
                </a:lnTo>
                <a:close/>
                <a:moveTo>
                  <a:pt x="2224406" y="4194"/>
                </a:moveTo>
                <a:lnTo>
                  <a:pt x="2292258" y="8820"/>
                </a:lnTo>
                <a:lnTo>
                  <a:pt x="2293059" y="36361"/>
                </a:lnTo>
                <a:cubicBezTo>
                  <a:pt x="2293059" y="49387"/>
                  <a:pt x="2292437" y="75766"/>
                  <a:pt x="2291180" y="109933"/>
                </a:cubicBezTo>
                <a:lnTo>
                  <a:pt x="2287934" y="178481"/>
                </a:lnTo>
                <a:lnTo>
                  <a:pt x="2368681" y="158127"/>
                </a:lnTo>
                <a:cubicBezTo>
                  <a:pt x="2465158" y="138613"/>
                  <a:pt x="2562386" y="128580"/>
                  <a:pt x="2659346" y="128636"/>
                </a:cubicBezTo>
                <a:lnTo>
                  <a:pt x="2714303" y="131564"/>
                </a:lnTo>
                <a:lnTo>
                  <a:pt x="2716317" y="122860"/>
                </a:lnTo>
                <a:cubicBezTo>
                  <a:pt x="2717731" y="119924"/>
                  <a:pt x="2719905" y="117811"/>
                  <a:pt x="2723364" y="117042"/>
                </a:cubicBezTo>
                <a:cubicBezTo>
                  <a:pt x="2758641" y="109202"/>
                  <a:pt x="2795082" y="126007"/>
                  <a:pt x="2830941" y="130489"/>
                </a:cubicBezTo>
                <a:lnTo>
                  <a:pt x="2836647" y="128250"/>
                </a:lnTo>
                <a:lnTo>
                  <a:pt x="2787418" y="106421"/>
                </a:lnTo>
                <a:lnTo>
                  <a:pt x="2809032" y="113084"/>
                </a:lnTo>
                <a:lnTo>
                  <a:pt x="2924390" y="164027"/>
                </a:lnTo>
                <a:lnTo>
                  <a:pt x="2840375" y="149331"/>
                </a:lnTo>
                <a:cubicBezTo>
                  <a:pt x="2049415" y="59936"/>
                  <a:pt x="1213247" y="638446"/>
                  <a:pt x="863295" y="1575433"/>
                </a:cubicBezTo>
                <a:cubicBezTo>
                  <a:pt x="513342" y="2512423"/>
                  <a:pt x="765560" y="3497427"/>
                  <a:pt x="1421467" y="3948418"/>
                </a:cubicBezTo>
                <a:lnTo>
                  <a:pt x="1552263" y="4027128"/>
                </a:lnTo>
                <a:lnTo>
                  <a:pt x="1529865" y="4017108"/>
                </a:lnTo>
                <a:lnTo>
                  <a:pt x="1525913" y="4014705"/>
                </a:lnTo>
                <a:lnTo>
                  <a:pt x="1526576" y="4016689"/>
                </a:lnTo>
                <a:lnTo>
                  <a:pt x="1541795" y="4052258"/>
                </a:lnTo>
                <a:lnTo>
                  <a:pt x="1541527" y="4052238"/>
                </a:lnTo>
                <a:lnTo>
                  <a:pt x="1482402" y="4048264"/>
                </a:lnTo>
                <a:lnTo>
                  <a:pt x="1486657" y="3990829"/>
                </a:lnTo>
                <a:lnTo>
                  <a:pt x="1387412" y="3930468"/>
                </a:lnTo>
                <a:lnTo>
                  <a:pt x="1268511" y="3836426"/>
                </a:lnTo>
                <a:lnTo>
                  <a:pt x="1229641" y="3833390"/>
                </a:lnTo>
                <a:cubicBezTo>
                  <a:pt x="1193416" y="3830561"/>
                  <a:pt x="1157557" y="3826079"/>
                  <a:pt x="1123164" y="3814984"/>
                </a:cubicBezTo>
                <a:cubicBezTo>
                  <a:pt x="1086904" y="3803287"/>
                  <a:pt x="1052502" y="3786695"/>
                  <a:pt x="1019153" y="3767875"/>
                </a:cubicBezTo>
                <a:lnTo>
                  <a:pt x="924735" y="3709435"/>
                </a:lnTo>
                <a:lnTo>
                  <a:pt x="948353" y="3613278"/>
                </a:lnTo>
                <a:cubicBezTo>
                  <a:pt x="956651" y="3581010"/>
                  <a:pt x="967856" y="3549634"/>
                  <a:pt x="979789" y="3518480"/>
                </a:cubicBezTo>
                <a:lnTo>
                  <a:pt x="983677" y="3508331"/>
                </a:lnTo>
                <a:lnTo>
                  <a:pt x="991534" y="3508533"/>
                </a:lnTo>
                <a:lnTo>
                  <a:pt x="986598" y="3500705"/>
                </a:lnTo>
                <a:lnTo>
                  <a:pt x="983677" y="3508331"/>
                </a:lnTo>
                <a:lnTo>
                  <a:pt x="881117" y="3505701"/>
                </a:lnTo>
                <a:cubicBezTo>
                  <a:pt x="852778" y="3504974"/>
                  <a:pt x="825216" y="3492574"/>
                  <a:pt x="800435" y="3478807"/>
                </a:cubicBezTo>
                <a:lnTo>
                  <a:pt x="790769" y="3470395"/>
                </a:lnTo>
                <a:lnTo>
                  <a:pt x="799347" y="3442653"/>
                </a:lnTo>
                <a:cubicBezTo>
                  <a:pt x="803496" y="3429615"/>
                  <a:pt x="808307" y="3414852"/>
                  <a:pt x="813882" y="3398125"/>
                </a:cubicBezTo>
                <a:cubicBezTo>
                  <a:pt x="829427" y="3351490"/>
                  <a:pt x="841776" y="3315066"/>
                  <a:pt x="851542" y="3286824"/>
                </a:cubicBezTo>
                <a:lnTo>
                  <a:pt x="860508" y="3261249"/>
                </a:lnTo>
                <a:lnTo>
                  <a:pt x="819223" y="3152570"/>
                </a:lnTo>
                <a:lnTo>
                  <a:pt x="797040" y="3156097"/>
                </a:lnTo>
                <a:cubicBezTo>
                  <a:pt x="769271" y="3160182"/>
                  <a:pt x="739604" y="3164403"/>
                  <a:pt x="706306" y="3169525"/>
                </a:cubicBezTo>
                <a:cubicBezTo>
                  <a:pt x="681702" y="3178751"/>
                  <a:pt x="662192" y="3186234"/>
                  <a:pt x="646257" y="3192327"/>
                </a:cubicBezTo>
                <a:lnTo>
                  <a:pt x="629892" y="3198456"/>
                </a:lnTo>
                <a:lnTo>
                  <a:pt x="617939" y="3183596"/>
                </a:lnTo>
                <a:cubicBezTo>
                  <a:pt x="610895" y="3174839"/>
                  <a:pt x="604171" y="3165874"/>
                  <a:pt x="598729" y="3156078"/>
                </a:cubicBezTo>
                <a:cubicBezTo>
                  <a:pt x="587006" y="3134977"/>
                  <a:pt x="580310" y="3111444"/>
                  <a:pt x="571835" y="3088842"/>
                </a:cubicBezTo>
                <a:cubicBezTo>
                  <a:pt x="548781" y="3027364"/>
                  <a:pt x="565004" y="3061520"/>
                  <a:pt x="544941" y="2981266"/>
                </a:cubicBezTo>
                <a:cubicBezTo>
                  <a:pt x="537027" y="2949608"/>
                  <a:pt x="529761" y="2917594"/>
                  <a:pt x="518047" y="2887137"/>
                </a:cubicBezTo>
                <a:cubicBezTo>
                  <a:pt x="507253" y="2859072"/>
                  <a:pt x="487215" y="2834980"/>
                  <a:pt x="477706" y="2806454"/>
                </a:cubicBezTo>
                <a:cubicBezTo>
                  <a:pt x="469084" y="2780588"/>
                  <a:pt x="469972" y="2752432"/>
                  <a:pt x="464259" y="2725772"/>
                </a:cubicBezTo>
                <a:cubicBezTo>
                  <a:pt x="437504" y="2600917"/>
                  <a:pt x="443672" y="2645420"/>
                  <a:pt x="410470" y="2537513"/>
                </a:cubicBezTo>
                <a:cubicBezTo>
                  <a:pt x="400873" y="2506324"/>
                  <a:pt x="393895" y="2474341"/>
                  <a:pt x="383576" y="2443384"/>
                </a:cubicBezTo>
                <a:cubicBezTo>
                  <a:pt x="357204" y="2364268"/>
                  <a:pt x="352916" y="2377761"/>
                  <a:pt x="316341" y="2295466"/>
                </a:cubicBezTo>
                <a:cubicBezTo>
                  <a:pt x="310584" y="2282513"/>
                  <a:pt x="307376" y="2268572"/>
                  <a:pt x="302894" y="2255125"/>
                </a:cubicBezTo>
                <a:cubicBezTo>
                  <a:pt x="302894" y="2255125"/>
                  <a:pt x="259218" y="2209092"/>
                  <a:pt x="235659" y="2187889"/>
                </a:cubicBezTo>
                <a:lnTo>
                  <a:pt x="209637" y="2167071"/>
                </a:lnTo>
                <a:lnTo>
                  <a:pt x="214441" y="2164711"/>
                </a:lnTo>
                <a:cubicBezTo>
                  <a:pt x="218317" y="2162825"/>
                  <a:pt x="220959" y="2161563"/>
                  <a:pt x="222212" y="2160995"/>
                </a:cubicBezTo>
                <a:lnTo>
                  <a:pt x="234898" y="2155323"/>
                </a:lnTo>
                <a:lnTo>
                  <a:pt x="403307" y="2191404"/>
                </a:lnTo>
                <a:cubicBezTo>
                  <a:pt x="461923" y="2201985"/>
                  <a:pt x="518370" y="2209982"/>
                  <a:pt x="571835" y="2214784"/>
                </a:cubicBezTo>
                <a:lnTo>
                  <a:pt x="713038" y="2223522"/>
                </a:lnTo>
                <a:lnTo>
                  <a:pt x="716644" y="2174417"/>
                </a:lnTo>
                <a:lnTo>
                  <a:pt x="725721" y="2116358"/>
                </a:lnTo>
                <a:lnTo>
                  <a:pt x="652517" y="2107207"/>
                </a:lnTo>
                <a:cubicBezTo>
                  <a:pt x="623194" y="2101342"/>
                  <a:pt x="550083" y="2079635"/>
                  <a:pt x="501768" y="2059263"/>
                </a:cubicBezTo>
                <a:lnTo>
                  <a:pt x="481145" y="2049795"/>
                </a:lnTo>
                <a:lnTo>
                  <a:pt x="498999" y="2042891"/>
                </a:lnTo>
                <a:cubicBezTo>
                  <a:pt x="642416" y="1990087"/>
                  <a:pt x="467169" y="2089325"/>
                  <a:pt x="706306" y="1945842"/>
                </a:cubicBezTo>
                <a:cubicBezTo>
                  <a:pt x="610470" y="1921883"/>
                  <a:pt x="630298" y="1928302"/>
                  <a:pt x="491153" y="1878607"/>
                </a:cubicBezTo>
                <a:cubicBezTo>
                  <a:pt x="455087" y="1865727"/>
                  <a:pt x="418731" y="1853480"/>
                  <a:pt x="382675" y="1840491"/>
                </a:cubicBezTo>
                <a:lnTo>
                  <a:pt x="368716" y="1834921"/>
                </a:lnTo>
                <a:lnTo>
                  <a:pt x="356682" y="1771031"/>
                </a:lnTo>
                <a:lnTo>
                  <a:pt x="352209" y="1756089"/>
                </a:lnTo>
                <a:lnTo>
                  <a:pt x="423917" y="1744137"/>
                </a:lnTo>
                <a:cubicBezTo>
                  <a:pt x="455714" y="1736799"/>
                  <a:pt x="486389" y="1725157"/>
                  <a:pt x="518047" y="1717242"/>
                </a:cubicBezTo>
                <a:cubicBezTo>
                  <a:pt x="540220" y="1711699"/>
                  <a:pt x="563355" y="1710244"/>
                  <a:pt x="585282" y="1703795"/>
                </a:cubicBezTo>
                <a:lnTo>
                  <a:pt x="608948" y="1694958"/>
                </a:lnTo>
                <a:lnTo>
                  <a:pt x="613532" y="1695850"/>
                </a:lnTo>
                <a:cubicBezTo>
                  <a:pt x="667048" y="1705983"/>
                  <a:pt x="642353" y="1699730"/>
                  <a:pt x="719753" y="1730689"/>
                </a:cubicBezTo>
                <a:lnTo>
                  <a:pt x="801855" y="1756616"/>
                </a:lnTo>
                <a:lnTo>
                  <a:pt x="841354" y="1636286"/>
                </a:lnTo>
                <a:lnTo>
                  <a:pt x="840776" y="1636560"/>
                </a:lnTo>
                <a:lnTo>
                  <a:pt x="746647" y="1650007"/>
                </a:lnTo>
                <a:cubicBezTo>
                  <a:pt x="718583" y="1654016"/>
                  <a:pt x="691840" y="1663464"/>
                  <a:pt x="665314" y="1673909"/>
                </a:cubicBezTo>
                <a:lnTo>
                  <a:pt x="608948" y="1694958"/>
                </a:lnTo>
                <a:lnTo>
                  <a:pt x="585282" y="1690348"/>
                </a:lnTo>
                <a:cubicBezTo>
                  <a:pt x="567353" y="1681383"/>
                  <a:pt x="545668" y="1677628"/>
                  <a:pt x="531494" y="1663454"/>
                </a:cubicBezTo>
                <a:cubicBezTo>
                  <a:pt x="507100" y="1639060"/>
                  <a:pt x="521265" y="1576336"/>
                  <a:pt x="531494" y="1555878"/>
                </a:cubicBezTo>
                <a:lnTo>
                  <a:pt x="548131" y="1536997"/>
                </a:lnTo>
                <a:lnTo>
                  <a:pt x="585282" y="1596219"/>
                </a:lnTo>
                <a:cubicBezTo>
                  <a:pt x="629708" y="1551793"/>
                  <a:pt x="616040" y="1560187"/>
                  <a:pt x="665964" y="1528984"/>
                </a:cubicBezTo>
                <a:cubicBezTo>
                  <a:pt x="688128" y="1515132"/>
                  <a:pt x="707287" y="1492052"/>
                  <a:pt x="733200" y="1488642"/>
                </a:cubicBezTo>
                <a:lnTo>
                  <a:pt x="902528" y="1475391"/>
                </a:lnTo>
                <a:lnTo>
                  <a:pt x="914653" y="1446119"/>
                </a:lnTo>
                <a:lnTo>
                  <a:pt x="909024" y="1434300"/>
                </a:lnTo>
                <a:cubicBezTo>
                  <a:pt x="900396" y="1416185"/>
                  <a:pt x="891432" y="1398256"/>
                  <a:pt x="881118" y="1381067"/>
                </a:cubicBezTo>
                <a:cubicBezTo>
                  <a:pt x="833484" y="1301676"/>
                  <a:pt x="849043" y="1338626"/>
                  <a:pt x="827329" y="1273490"/>
                </a:cubicBezTo>
                <a:lnTo>
                  <a:pt x="829455" y="1217324"/>
                </a:lnTo>
                <a:lnTo>
                  <a:pt x="844096" y="1199856"/>
                </a:lnTo>
                <a:cubicBezTo>
                  <a:pt x="846601" y="1196543"/>
                  <a:pt x="847828" y="1194523"/>
                  <a:pt x="846953" y="1194809"/>
                </a:cubicBezTo>
                <a:cubicBezTo>
                  <a:pt x="846078" y="1195096"/>
                  <a:pt x="843102" y="1197687"/>
                  <a:pt x="837200" y="1203595"/>
                </a:cubicBezTo>
                <a:lnTo>
                  <a:pt x="829680" y="1211394"/>
                </a:lnTo>
                <a:lnTo>
                  <a:pt x="830341" y="1193936"/>
                </a:lnTo>
                <a:lnTo>
                  <a:pt x="838912" y="1180815"/>
                </a:lnTo>
                <a:cubicBezTo>
                  <a:pt x="846788" y="1169104"/>
                  <a:pt x="856293" y="1155272"/>
                  <a:pt x="867670" y="1139019"/>
                </a:cubicBezTo>
                <a:lnTo>
                  <a:pt x="879143" y="1126912"/>
                </a:lnTo>
                <a:lnTo>
                  <a:pt x="894055" y="1130548"/>
                </a:lnTo>
                <a:cubicBezTo>
                  <a:pt x="916637" y="1135613"/>
                  <a:pt x="934906" y="1139019"/>
                  <a:pt x="934906" y="1139019"/>
                </a:cubicBezTo>
                <a:lnTo>
                  <a:pt x="1022873" y="1129245"/>
                </a:lnTo>
                <a:lnTo>
                  <a:pt x="1021232" y="1137384"/>
                </a:lnTo>
                <a:cubicBezTo>
                  <a:pt x="1009480" y="1195221"/>
                  <a:pt x="1020797" y="1137953"/>
                  <a:pt x="1008830" y="1235075"/>
                </a:cubicBezTo>
                <a:lnTo>
                  <a:pt x="1006231" y="1255228"/>
                </a:lnTo>
                <a:lnTo>
                  <a:pt x="1014397" y="1238890"/>
                </a:lnTo>
                <a:lnTo>
                  <a:pt x="1083782" y="1121657"/>
                </a:lnTo>
                <a:lnTo>
                  <a:pt x="1055929" y="1125572"/>
                </a:lnTo>
                <a:lnTo>
                  <a:pt x="1022873" y="1129245"/>
                </a:lnTo>
                <a:lnTo>
                  <a:pt x="1029035" y="1098678"/>
                </a:lnTo>
                <a:cubicBezTo>
                  <a:pt x="1024553" y="1076266"/>
                  <a:pt x="1020774" y="1053690"/>
                  <a:pt x="1016643" y="1031197"/>
                </a:cubicBezTo>
                <a:lnTo>
                  <a:pt x="1006659" y="985077"/>
                </a:lnTo>
                <a:lnTo>
                  <a:pt x="1007804" y="983550"/>
                </a:lnTo>
                <a:lnTo>
                  <a:pt x="1049657" y="988915"/>
                </a:lnTo>
                <a:cubicBezTo>
                  <a:pt x="1078942" y="992668"/>
                  <a:pt x="1108078" y="997150"/>
                  <a:pt x="1136612" y="1004548"/>
                </a:cubicBezTo>
                <a:lnTo>
                  <a:pt x="1138076" y="1005043"/>
                </a:lnTo>
                <a:lnTo>
                  <a:pt x="1140059" y="1012873"/>
                </a:lnTo>
                <a:lnTo>
                  <a:pt x="1143928" y="1029564"/>
                </a:lnTo>
                <a:lnTo>
                  <a:pt x="1156579" y="1011299"/>
                </a:lnTo>
                <a:lnTo>
                  <a:pt x="1138076" y="1005043"/>
                </a:lnTo>
                <a:lnTo>
                  <a:pt x="1130213" y="973991"/>
                </a:lnTo>
                <a:lnTo>
                  <a:pt x="1182822" y="973406"/>
                </a:lnTo>
                <a:lnTo>
                  <a:pt x="1204664" y="941870"/>
                </a:lnTo>
                <a:lnTo>
                  <a:pt x="1259997" y="873120"/>
                </a:lnTo>
                <a:lnTo>
                  <a:pt x="1263657" y="867675"/>
                </a:lnTo>
                <a:lnTo>
                  <a:pt x="1264239" y="867848"/>
                </a:lnTo>
                <a:lnTo>
                  <a:pt x="1312180" y="808282"/>
                </a:lnTo>
                <a:cubicBezTo>
                  <a:pt x="1349268" y="765487"/>
                  <a:pt x="1387561" y="724452"/>
                  <a:pt x="1426934" y="685252"/>
                </a:cubicBezTo>
                <a:lnTo>
                  <a:pt x="1500702" y="617090"/>
                </a:lnTo>
                <a:lnTo>
                  <a:pt x="1439091" y="617859"/>
                </a:lnTo>
                <a:lnTo>
                  <a:pt x="1440757" y="616730"/>
                </a:lnTo>
                <a:cubicBezTo>
                  <a:pt x="1479170" y="590240"/>
                  <a:pt x="1517054" y="563034"/>
                  <a:pt x="1553470" y="533901"/>
                </a:cubicBezTo>
                <a:cubicBezTo>
                  <a:pt x="1575882" y="515972"/>
                  <a:pt x="1597745" y="497334"/>
                  <a:pt x="1620706" y="480113"/>
                </a:cubicBezTo>
                <a:cubicBezTo>
                  <a:pt x="1651553" y="456978"/>
                  <a:pt x="1685214" y="437563"/>
                  <a:pt x="1714835" y="412878"/>
                </a:cubicBezTo>
                <a:lnTo>
                  <a:pt x="1735076" y="393358"/>
                </a:lnTo>
                <a:lnTo>
                  <a:pt x="1788923" y="396221"/>
                </a:lnTo>
                <a:lnTo>
                  <a:pt x="1806978" y="384090"/>
                </a:lnTo>
                <a:lnTo>
                  <a:pt x="1937674" y="310877"/>
                </a:lnTo>
                <a:lnTo>
                  <a:pt x="1930151" y="292254"/>
                </a:lnTo>
                <a:cubicBezTo>
                  <a:pt x="1924239" y="277739"/>
                  <a:pt x="1917266" y="265230"/>
                  <a:pt x="1897052" y="250892"/>
                </a:cubicBezTo>
                <a:lnTo>
                  <a:pt x="1879248" y="239941"/>
                </a:lnTo>
                <a:lnTo>
                  <a:pt x="1941722" y="239050"/>
                </a:lnTo>
                <a:lnTo>
                  <a:pt x="1929988" y="291855"/>
                </a:lnTo>
                <a:lnTo>
                  <a:pt x="1949652" y="304867"/>
                </a:lnTo>
                <a:lnTo>
                  <a:pt x="2051846" y="258436"/>
                </a:lnTo>
                <a:lnTo>
                  <a:pt x="2027968" y="246430"/>
                </a:lnTo>
                <a:cubicBezTo>
                  <a:pt x="2019450" y="242283"/>
                  <a:pt x="2012998" y="239230"/>
                  <a:pt x="2010671" y="238067"/>
                </a:cubicBezTo>
                <a:lnTo>
                  <a:pt x="1941722" y="239050"/>
                </a:lnTo>
                <a:lnTo>
                  <a:pt x="1956882" y="170831"/>
                </a:lnTo>
                <a:cubicBezTo>
                  <a:pt x="1961038" y="152823"/>
                  <a:pt x="1964485" y="134576"/>
                  <a:pt x="1970329" y="117043"/>
                </a:cubicBezTo>
                <a:lnTo>
                  <a:pt x="1979638" y="89125"/>
                </a:lnTo>
                <a:lnTo>
                  <a:pt x="2010670" y="117042"/>
                </a:lnTo>
                <a:cubicBezTo>
                  <a:pt x="2019807" y="129225"/>
                  <a:pt x="2068074" y="191508"/>
                  <a:pt x="2077906" y="211172"/>
                </a:cubicBezTo>
                <a:lnTo>
                  <a:pt x="2090161" y="241808"/>
                </a:lnTo>
                <a:lnTo>
                  <a:pt x="2100336" y="238224"/>
                </a:lnTo>
                <a:lnTo>
                  <a:pt x="2096396" y="202767"/>
                </a:lnTo>
                <a:cubicBezTo>
                  <a:pt x="2093594" y="177554"/>
                  <a:pt x="2089112" y="152901"/>
                  <a:pt x="2077906" y="130489"/>
                </a:cubicBezTo>
                <a:cubicBezTo>
                  <a:pt x="2067942" y="110561"/>
                  <a:pt x="2029540" y="95166"/>
                  <a:pt x="1990979" y="84046"/>
                </a:cubicBezTo>
                <a:lnTo>
                  <a:pt x="1982152" y="81855"/>
                </a:lnTo>
                <a:lnTo>
                  <a:pt x="1997224" y="49808"/>
                </a:lnTo>
                <a:lnTo>
                  <a:pt x="2018260" y="25118"/>
                </a:lnTo>
                <a:lnTo>
                  <a:pt x="2037564" y="36360"/>
                </a:lnTo>
                <a:cubicBezTo>
                  <a:pt x="2047464" y="44280"/>
                  <a:pt x="2055494" y="54289"/>
                  <a:pt x="2064459" y="63254"/>
                </a:cubicBezTo>
                <a:cubicBezTo>
                  <a:pt x="2091353" y="49807"/>
                  <a:pt x="2139600" y="52466"/>
                  <a:pt x="2145141" y="22913"/>
                </a:cubicBezTo>
                <a:lnTo>
                  <a:pt x="2146838" y="7562"/>
                </a:lnTo>
                <a:close/>
                <a:moveTo>
                  <a:pt x="2290054" y="2246"/>
                </a:moveTo>
                <a:lnTo>
                  <a:pt x="2396022" y="8712"/>
                </a:lnTo>
                <a:cubicBezTo>
                  <a:pt x="2523550" y="23952"/>
                  <a:pt x="2650175" y="54234"/>
                  <a:pt x="2774159" y="100541"/>
                </a:cubicBezTo>
                <a:lnTo>
                  <a:pt x="2787418" y="106421"/>
                </a:lnTo>
                <a:lnTo>
                  <a:pt x="2616236" y="53647"/>
                </a:lnTo>
                <a:cubicBezTo>
                  <a:pt x="2551477" y="37773"/>
                  <a:pt x="2486297" y="25795"/>
                  <a:pt x="2420918" y="17593"/>
                </a:cubicBezTo>
                <a:lnTo>
                  <a:pt x="2292258" y="8820"/>
                </a:lnTo>
                <a:lnTo>
                  <a:pt x="2292183" y="6257"/>
                </a:lnTo>
                <a:close/>
                <a:moveTo>
                  <a:pt x="2147674" y="0"/>
                </a:moveTo>
                <a:lnTo>
                  <a:pt x="2146838" y="7562"/>
                </a:lnTo>
                <a:lnTo>
                  <a:pt x="2035712" y="12388"/>
                </a:lnTo>
                <a:lnTo>
                  <a:pt x="2045645" y="538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89000"/>
                </a:schemeClr>
              </a:gs>
              <a:gs pos="23000">
                <a:srgbClr val="FFFF00"/>
              </a:gs>
              <a:gs pos="69000">
                <a:srgbClr val="D60093"/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6600CC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Forma libre 16"/>
          <p:cNvSpPr/>
          <p:nvPr/>
        </p:nvSpPr>
        <p:spPr>
          <a:xfrm rot="14799148" flipH="1">
            <a:off x="6871838" y="3940031"/>
            <a:ext cx="1492521" cy="3330886"/>
          </a:xfrm>
          <a:custGeom>
            <a:avLst/>
            <a:gdLst>
              <a:gd name="connsiteX0" fmla="*/ 2193748 w 3412241"/>
              <a:gd name="connsiteY0" fmla="*/ 4166679 h 4495430"/>
              <a:gd name="connsiteX1" fmla="*/ 2201230 w 3412241"/>
              <a:gd name="connsiteY1" fmla="*/ 4171722 h 4495430"/>
              <a:gd name="connsiteX2" fmla="*/ 2239624 w 3412241"/>
              <a:gd name="connsiteY2" fmla="*/ 4192726 h 4495430"/>
              <a:gd name="connsiteX3" fmla="*/ 2135640 w 3412241"/>
              <a:gd name="connsiteY3" fmla="*/ 4193847 h 4495430"/>
              <a:gd name="connsiteX4" fmla="*/ 2117907 w 3412241"/>
              <a:gd name="connsiteY4" fmla="*/ 4191465 h 4495430"/>
              <a:gd name="connsiteX5" fmla="*/ 2105540 w 3412241"/>
              <a:gd name="connsiteY5" fmla="*/ 4168403 h 4495430"/>
              <a:gd name="connsiteX6" fmla="*/ 2537354 w 3412241"/>
              <a:gd name="connsiteY6" fmla="*/ 4162527 h 4495430"/>
              <a:gd name="connsiteX7" fmla="*/ 2592421 w 3412241"/>
              <a:gd name="connsiteY7" fmla="*/ 4228248 h 4495430"/>
              <a:gd name="connsiteX8" fmla="*/ 2552310 w 3412241"/>
              <a:gd name="connsiteY8" fmla="*/ 4214843 h 4495430"/>
              <a:gd name="connsiteX9" fmla="*/ 2492609 w 3412241"/>
              <a:gd name="connsiteY9" fmla="*/ 4196029 h 4495430"/>
              <a:gd name="connsiteX10" fmla="*/ 2479819 w 3412241"/>
              <a:gd name="connsiteY10" fmla="*/ 4171141 h 4495430"/>
              <a:gd name="connsiteX11" fmla="*/ 2461983 w 3412241"/>
              <a:gd name="connsiteY11" fmla="*/ 4136432 h 4495430"/>
              <a:gd name="connsiteX12" fmla="*/ 2479819 w 3412241"/>
              <a:gd name="connsiteY12" fmla="*/ 4171141 h 4495430"/>
              <a:gd name="connsiteX13" fmla="*/ 2430298 w 3412241"/>
              <a:gd name="connsiteY13" fmla="*/ 4178555 h 4495430"/>
              <a:gd name="connsiteX14" fmla="*/ 2424811 w 3412241"/>
              <a:gd name="connsiteY14" fmla="*/ 4177035 h 4495430"/>
              <a:gd name="connsiteX15" fmla="*/ 2357904 w 3412241"/>
              <a:gd name="connsiteY15" fmla="*/ 4161612 h 4495430"/>
              <a:gd name="connsiteX16" fmla="*/ 2333966 w 3412241"/>
              <a:gd name="connsiteY16" fmla="*/ 4157044 h 4495430"/>
              <a:gd name="connsiteX17" fmla="*/ 1844453 w 3412241"/>
              <a:gd name="connsiteY17" fmla="*/ 4132304 h 4495430"/>
              <a:gd name="connsiteX18" fmla="*/ 1860834 w 3412241"/>
              <a:gd name="connsiteY18" fmla="*/ 4137023 h 4495430"/>
              <a:gd name="connsiteX19" fmla="*/ 1861271 w 3412241"/>
              <a:gd name="connsiteY19" fmla="*/ 4146362 h 4495430"/>
              <a:gd name="connsiteX20" fmla="*/ 1836371 w 3412241"/>
              <a:gd name="connsiteY20" fmla="*/ 4139135 h 4495430"/>
              <a:gd name="connsiteX21" fmla="*/ 1541795 w 3412241"/>
              <a:gd name="connsiteY21" fmla="*/ 4052258 h 4495430"/>
              <a:gd name="connsiteX22" fmla="*/ 1594230 w 3412241"/>
              <a:gd name="connsiteY22" fmla="*/ 4056121 h 4495430"/>
              <a:gd name="connsiteX23" fmla="*/ 1615907 w 3412241"/>
              <a:gd name="connsiteY23" fmla="*/ 4057956 h 4495430"/>
              <a:gd name="connsiteX24" fmla="*/ 1726707 w 3412241"/>
              <a:gd name="connsiteY24" fmla="*/ 4107308 h 4495430"/>
              <a:gd name="connsiteX25" fmla="*/ 1836371 w 3412241"/>
              <a:gd name="connsiteY25" fmla="*/ 4139135 h 4495430"/>
              <a:gd name="connsiteX26" fmla="*/ 1820399 w 3412241"/>
              <a:gd name="connsiteY26" fmla="*/ 4152633 h 4495430"/>
              <a:gd name="connsiteX27" fmla="*/ 1712378 w 3412241"/>
              <a:gd name="connsiteY27" fmla="*/ 4247890 h 4495430"/>
              <a:gd name="connsiteX28" fmla="*/ 1674129 w 3412241"/>
              <a:gd name="connsiteY28" fmla="*/ 4287861 h 4495430"/>
              <a:gd name="connsiteX29" fmla="*/ 1673622 w 3412241"/>
              <a:gd name="connsiteY29" fmla="*/ 4287127 h 4495430"/>
              <a:gd name="connsiteX30" fmla="*/ 1564238 w 3412241"/>
              <a:gd name="connsiteY30" fmla="*/ 4104714 h 4495430"/>
              <a:gd name="connsiteX31" fmla="*/ 2751598 w 3412241"/>
              <a:gd name="connsiteY31" fmla="*/ 4043848 h 4495430"/>
              <a:gd name="connsiteX32" fmla="*/ 2798468 w 3412241"/>
              <a:gd name="connsiteY32" fmla="*/ 4052700 h 4495430"/>
              <a:gd name="connsiteX33" fmla="*/ 2843660 w 3412241"/>
              <a:gd name="connsiteY33" fmla="*/ 4063847 h 4495430"/>
              <a:gd name="connsiteX34" fmla="*/ 2753536 w 3412241"/>
              <a:gd name="connsiteY34" fmla="*/ 4102244 h 4495430"/>
              <a:gd name="connsiteX35" fmla="*/ 2549776 w 3412241"/>
              <a:gd name="connsiteY35" fmla="*/ 4160667 h 4495430"/>
              <a:gd name="connsiteX36" fmla="*/ 2537354 w 3412241"/>
              <a:gd name="connsiteY36" fmla="*/ 4162527 h 4495430"/>
              <a:gd name="connsiteX37" fmla="*/ 2518554 w 3412241"/>
              <a:gd name="connsiteY37" fmla="*/ 4140090 h 4495430"/>
              <a:gd name="connsiteX38" fmla="*/ 2507920 w 3412241"/>
              <a:gd name="connsiteY38" fmla="*/ 4126161 h 4495430"/>
              <a:gd name="connsiteX39" fmla="*/ 2686690 w 3412241"/>
              <a:gd name="connsiteY39" fmla="*/ 4072497 h 4495430"/>
              <a:gd name="connsiteX40" fmla="*/ 1552263 w 3412241"/>
              <a:gd name="connsiteY40" fmla="*/ 4027128 h 4495430"/>
              <a:gd name="connsiteX41" fmla="*/ 1622406 w 3412241"/>
              <a:gd name="connsiteY41" fmla="*/ 4058506 h 4495430"/>
              <a:gd name="connsiteX42" fmla="*/ 1615907 w 3412241"/>
              <a:gd name="connsiteY42" fmla="*/ 4057956 h 4495430"/>
              <a:gd name="connsiteX43" fmla="*/ 1568125 w 3412241"/>
              <a:gd name="connsiteY43" fmla="*/ 4036673 h 4495430"/>
              <a:gd name="connsiteX44" fmla="*/ 574156 w 3412241"/>
              <a:gd name="connsiteY44" fmla="*/ 3966088 h 4495430"/>
              <a:gd name="connsiteX45" fmla="*/ 631237 w 3412241"/>
              <a:gd name="connsiteY45" fmla="*/ 4020155 h 4495430"/>
              <a:gd name="connsiteX46" fmla="*/ 626475 w 3412241"/>
              <a:gd name="connsiteY46" fmla="*/ 4019289 h 4495430"/>
              <a:gd name="connsiteX47" fmla="*/ 573179 w 3412241"/>
              <a:gd name="connsiteY47" fmla="*/ 3967853 h 4495430"/>
              <a:gd name="connsiteX48" fmla="*/ 448038 w 3412241"/>
              <a:gd name="connsiteY48" fmla="*/ 3821569 h 4495430"/>
              <a:gd name="connsiteX49" fmla="*/ 471466 w 3412241"/>
              <a:gd name="connsiteY49" fmla="*/ 3825675 h 4495430"/>
              <a:gd name="connsiteX50" fmla="*/ 531494 w 3412241"/>
              <a:gd name="connsiteY50" fmla="*/ 3841878 h 4495430"/>
              <a:gd name="connsiteX51" fmla="*/ 623380 w 3412241"/>
              <a:gd name="connsiteY51" fmla="*/ 3869139 h 4495430"/>
              <a:gd name="connsiteX52" fmla="*/ 612176 w 3412241"/>
              <a:gd name="connsiteY52" fmla="*/ 3895666 h 4495430"/>
              <a:gd name="connsiteX53" fmla="*/ 585480 w 3412241"/>
              <a:gd name="connsiteY53" fmla="*/ 3945623 h 4495430"/>
              <a:gd name="connsiteX54" fmla="*/ 574156 w 3412241"/>
              <a:gd name="connsiteY54" fmla="*/ 3966088 h 4495430"/>
              <a:gd name="connsiteX55" fmla="*/ 557420 w 3412241"/>
              <a:gd name="connsiteY55" fmla="*/ 3950236 h 4495430"/>
              <a:gd name="connsiteX56" fmla="*/ 3206454 w 3412241"/>
              <a:gd name="connsiteY56" fmla="*/ 3772948 h 4495430"/>
              <a:gd name="connsiteX57" fmla="*/ 3224334 w 3412241"/>
              <a:gd name="connsiteY57" fmla="*/ 3791270 h 4495430"/>
              <a:gd name="connsiteX58" fmla="*/ 3033084 w 3412241"/>
              <a:gd name="connsiteY58" fmla="*/ 3971310 h 4495430"/>
              <a:gd name="connsiteX59" fmla="*/ 2952286 w 3412241"/>
              <a:gd name="connsiteY59" fmla="*/ 4017566 h 4495430"/>
              <a:gd name="connsiteX60" fmla="*/ 2933088 w 3412241"/>
              <a:gd name="connsiteY60" fmla="*/ 4025745 h 4495430"/>
              <a:gd name="connsiteX61" fmla="*/ 2983420 w 3412241"/>
              <a:gd name="connsiteY61" fmla="*/ 3950628 h 4495430"/>
              <a:gd name="connsiteX62" fmla="*/ 3008554 w 3412241"/>
              <a:gd name="connsiteY62" fmla="*/ 3911616 h 4495430"/>
              <a:gd name="connsiteX63" fmla="*/ 3069465 w 3412241"/>
              <a:gd name="connsiteY63" fmla="*/ 3875714 h 4495430"/>
              <a:gd name="connsiteX64" fmla="*/ 3412241 w 3412241"/>
              <a:gd name="connsiteY64" fmla="*/ 3693140 h 4495430"/>
              <a:gd name="connsiteX65" fmla="*/ 3309885 w 3412241"/>
              <a:gd name="connsiteY65" fmla="*/ 3816933 h 4495430"/>
              <a:gd name="connsiteX66" fmla="*/ 1212999 w 3412241"/>
              <a:gd name="connsiteY66" fmla="*/ 4386418 h 4495430"/>
              <a:gd name="connsiteX67" fmla="*/ 700128 w 3412241"/>
              <a:gd name="connsiteY67" fmla="*/ 4085407 h 4495430"/>
              <a:gd name="connsiteX68" fmla="*/ 631237 w 3412241"/>
              <a:gd name="connsiteY68" fmla="*/ 4020155 h 4495430"/>
              <a:gd name="connsiteX69" fmla="*/ 760094 w 3412241"/>
              <a:gd name="connsiteY69" fmla="*/ 4043584 h 4495430"/>
              <a:gd name="connsiteX70" fmla="*/ 816854 w 3412241"/>
              <a:gd name="connsiteY70" fmla="*/ 4051286 h 4495430"/>
              <a:gd name="connsiteX71" fmla="*/ 880781 w 3412241"/>
              <a:gd name="connsiteY71" fmla="*/ 4058408 h 4495430"/>
              <a:gd name="connsiteX72" fmla="*/ 867670 w 3412241"/>
              <a:gd name="connsiteY72" fmla="*/ 4151160 h 4495430"/>
              <a:gd name="connsiteX73" fmla="*/ 856339 w 3412241"/>
              <a:gd name="connsiteY73" fmla="*/ 4202750 h 4495430"/>
              <a:gd name="connsiteX74" fmla="*/ 896998 w 3412241"/>
              <a:gd name="connsiteY74" fmla="*/ 4226947 h 4495430"/>
              <a:gd name="connsiteX75" fmla="*/ 908012 w 3412241"/>
              <a:gd name="connsiteY75" fmla="*/ 4231842 h 4495430"/>
              <a:gd name="connsiteX76" fmla="*/ 1123164 w 3412241"/>
              <a:gd name="connsiteY76" fmla="*/ 4299078 h 4495430"/>
              <a:gd name="connsiteX77" fmla="*/ 1230741 w 3412241"/>
              <a:gd name="connsiteY77" fmla="*/ 4352866 h 4495430"/>
              <a:gd name="connsiteX78" fmla="*/ 1275101 w 3412241"/>
              <a:gd name="connsiteY78" fmla="*/ 4372954 h 4495430"/>
              <a:gd name="connsiteX79" fmla="*/ 1270325 w 3412241"/>
              <a:gd name="connsiteY79" fmla="*/ 4397606 h 4495430"/>
              <a:gd name="connsiteX80" fmla="*/ 1313361 w 3412241"/>
              <a:gd name="connsiteY80" fmla="*/ 4411619 h 4495430"/>
              <a:gd name="connsiteX81" fmla="*/ 1422524 w 3412241"/>
              <a:gd name="connsiteY81" fmla="*/ 4437126 h 4495430"/>
              <a:gd name="connsiteX82" fmla="*/ 1337680 w 3412241"/>
              <a:gd name="connsiteY82" fmla="*/ 4401293 h 4495430"/>
              <a:gd name="connsiteX83" fmla="*/ 1275101 w 3412241"/>
              <a:gd name="connsiteY83" fmla="*/ 4372954 h 4495430"/>
              <a:gd name="connsiteX84" fmla="*/ 1278873 w 3412241"/>
              <a:gd name="connsiteY84" fmla="*/ 4353490 h 4495430"/>
              <a:gd name="connsiteX85" fmla="*/ 1244188 w 3412241"/>
              <a:gd name="connsiteY85" fmla="*/ 4191501 h 4495430"/>
              <a:gd name="connsiteX86" fmla="*/ 1163506 w 3412241"/>
              <a:gd name="connsiteY86" fmla="*/ 4137713 h 4495430"/>
              <a:gd name="connsiteX87" fmla="*/ 1002141 w 3412241"/>
              <a:gd name="connsiteY87" fmla="*/ 4070478 h 4495430"/>
              <a:gd name="connsiteX88" fmla="*/ 882309 w 3412241"/>
              <a:gd name="connsiteY88" fmla="*/ 4058578 h 4495430"/>
              <a:gd name="connsiteX89" fmla="*/ 880781 w 3412241"/>
              <a:gd name="connsiteY89" fmla="*/ 4058408 h 4495430"/>
              <a:gd name="connsiteX90" fmla="*/ 881714 w 3412241"/>
              <a:gd name="connsiteY90" fmla="*/ 4051810 h 4495430"/>
              <a:gd name="connsiteX91" fmla="*/ 889150 w 3412241"/>
              <a:gd name="connsiteY91" fmla="*/ 3981025 h 4495430"/>
              <a:gd name="connsiteX92" fmla="*/ 891629 w 3412241"/>
              <a:gd name="connsiteY92" fmla="*/ 3944952 h 4495430"/>
              <a:gd name="connsiteX93" fmla="*/ 908012 w 3412241"/>
              <a:gd name="connsiteY93" fmla="*/ 3949454 h 4495430"/>
              <a:gd name="connsiteX94" fmla="*/ 1452544 w 3412241"/>
              <a:gd name="connsiteY94" fmla="*/ 4046258 h 4495430"/>
              <a:gd name="connsiteX95" fmla="*/ 1482402 w 3412241"/>
              <a:gd name="connsiteY95" fmla="*/ 4048264 h 4495430"/>
              <a:gd name="connsiteX96" fmla="*/ 1472788 w 3412241"/>
              <a:gd name="connsiteY96" fmla="*/ 4178054 h 4495430"/>
              <a:gd name="connsiteX97" fmla="*/ 1459341 w 3412241"/>
              <a:gd name="connsiteY97" fmla="*/ 4258737 h 4495430"/>
              <a:gd name="connsiteX98" fmla="*/ 1432447 w 3412241"/>
              <a:gd name="connsiteY98" fmla="*/ 4420101 h 4495430"/>
              <a:gd name="connsiteX99" fmla="*/ 1433570 w 3412241"/>
              <a:gd name="connsiteY99" fmla="*/ 4439706 h 4495430"/>
              <a:gd name="connsiteX100" fmla="*/ 1448035 w 3412241"/>
              <a:gd name="connsiteY100" fmla="*/ 4443086 h 4495430"/>
              <a:gd name="connsiteX101" fmla="*/ 1549573 w 3412241"/>
              <a:gd name="connsiteY101" fmla="*/ 4453663 h 4495430"/>
              <a:gd name="connsiteX102" fmla="*/ 1558778 w 3412241"/>
              <a:gd name="connsiteY102" fmla="*/ 4438364 h 4495430"/>
              <a:gd name="connsiteX103" fmla="*/ 1607259 w 3412241"/>
              <a:gd name="connsiteY103" fmla="*/ 4366313 h 4495430"/>
              <a:gd name="connsiteX104" fmla="*/ 1662305 w 3412241"/>
              <a:gd name="connsiteY104" fmla="*/ 4300217 h 4495430"/>
              <a:gd name="connsiteX105" fmla="*/ 1674129 w 3412241"/>
              <a:gd name="connsiteY105" fmla="*/ 4287861 h 4495430"/>
              <a:gd name="connsiteX106" fmla="*/ 1728282 w 3412241"/>
              <a:gd name="connsiteY106" fmla="*/ 4366313 h 4495430"/>
              <a:gd name="connsiteX107" fmla="*/ 1755176 w 3412241"/>
              <a:gd name="connsiteY107" fmla="*/ 4399931 h 4495430"/>
              <a:gd name="connsiteX108" fmla="*/ 1741729 w 3412241"/>
              <a:gd name="connsiteY108" fmla="*/ 4433548 h 4495430"/>
              <a:gd name="connsiteX109" fmla="*/ 1710959 w 3412241"/>
              <a:gd name="connsiteY109" fmla="*/ 4470473 h 4495430"/>
              <a:gd name="connsiteX110" fmla="*/ 1720112 w 3412241"/>
              <a:gd name="connsiteY110" fmla="*/ 4471427 h 4495430"/>
              <a:gd name="connsiteX111" fmla="*/ 1814885 w 3412241"/>
              <a:gd name="connsiteY111" fmla="*/ 4465855 h 4495430"/>
              <a:gd name="connsiteX112" fmla="*/ 1802981 w 3412241"/>
              <a:gd name="connsiteY112" fmla="*/ 4453152 h 4495430"/>
              <a:gd name="connsiteX113" fmla="*/ 1782070 w 3412241"/>
              <a:gd name="connsiteY113" fmla="*/ 4433548 h 4495430"/>
              <a:gd name="connsiteX114" fmla="*/ 1755176 w 3412241"/>
              <a:gd name="connsiteY114" fmla="*/ 4399931 h 4495430"/>
              <a:gd name="connsiteX115" fmla="*/ 1768623 w 3412241"/>
              <a:gd name="connsiteY115" fmla="*/ 4366313 h 4495430"/>
              <a:gd name="connsiteX116" fmla="*/ 1862753 w 3412241"/>
              <a:gd name="connsiteY116" fmla="*/ 4178054 h 4495430"/>
              <a:gd name="connsiteX117" fmla="*/ 1861271 w 3412241"/>
              <a:gd name="connsiteY117" fmla="*/ 4146362 h 4495430"/>
              <a:gd name="connsiteX118" fmla="*/ 1929471 w 3412241"/>
              <a:gd name="connsiteY118" fmla="*/ 4166155 h 4495430"/>
              <a:gd name="connsiteX119" fmla="*/ 2117907 w 3412241"/>
              <a:gd name="connsiteY119" fmla="*/ 4191465 h 4495430"/>
              <a:gd name="connsiteX120" fmla="*/ 2124719 w 3412241"/>
              <a:gd name="connsiteY120" fmla="*/ 4204169 h 4495430"/>
              <a:gd name="connsiteX121" fmla="*/ 2158588 w 3412241"/>
              <a:gd name="connsiteY121" fmla="*/ 4272184 h 4495430"/>
              <a:gd name="connsiteX122" fmla="*/ 2172035 w 3412241"/>
              <a:gd name="connsiteY122" fmla="*/ 4352866 h 4495430"/>
              <a:gd name="connsiteX123" fmla="*/ 2185189 w 3412241"/>
              <a:gd name="connsiteY123" fmla="*/ 4392491 h 4495430"/>
              <a:gd name="connsiteX124" fmla="*/ 2191601 w 3412241"/>
              <a:gd name="connsiteY124" fmla="*/ 4412372 h 4495430"/>
              <a:gd name="connsiteX125" fmla="*/ 2262064 w 3412241"/>
              <a:gd name="connsiteY125" fmla="*/ 4397128 h 4495430"/>
              <a:gd name="connsiteX126" fmla="*/ 2478649 w 3412241"/>
              <a:gd name="connsiteY126" fmla="*/ 4315894 h 4495430"/>
              <a:gd name="connsiteX127" fmla="*/ 2464655 w 3412241"/>
              <a:gd name="connsiteY127" fmla="*/ 4309440 h 4495430"/>
              <a:gd name="connsiteX128" fmla="*/ 2360294 w 3412241"/>
              <a:gd name="connsiteY128" fmla="*/ 4258737 h 4495430"/>
              <a:gd name="connsiteX129" fmla="*/ 2239624 w 3412241"/>
              <a:gd name="connsiteY129" fmla="*/ 4192726 h 4495430"/>
              <a:gd name="connsiteX130" fmla="*/ 2343110 w 3412241"/>
              <a:gd name="connsiteY130" fmla="*/ 4191609 h 4495430"/>
              <a:gd name="connsiteX131" fmla="*/ 2430298 w 3412241"/>
              <a:gd name="connsiteY131" fmla="*/ 4178555 h 4495430"/>
              <a:gd name="connsiteX132" fmla="*/ 2487014 w 3412241"/>
              <a:gd name="connsiteY132" fmla="*/ 4194266 h 4495430"/>
              <a:gd name="connsiteX133" fmla="*/ 2492609 w 3412241"/>
              <a:gd name="connsiteY133" fmla="*/ 4196029 h 4495430"/>
              <a:gd name="connsiteX134" fmla="*/ 2540818 w 3412241"/>
              <a:gd name="connsiteY134" fmla="*/ 4289841 h 4495430"/>
              <a:gd name="connsiteX135" fmla="*/ 2611790 w 3412241"/>
              <a:gd name="connsiteY135" fmla="*/ 4251365 h 4495430"/>
              <a:gd name="connsiteX136" fmla="*/ 2592421 w 3412241"/>
              <a:gd name="connsiteY136" fmla="*/ 4228248 h 4495430"/>
              <a:gd name="connsiteX137" fmla="*/ 2628495 w 3412241"/>
              <a:gd name="connsiteY137" fmla="*/ 4240303 h 4495430"/>
              <a:gd name="connsiteX138" fmla="*/ 2630778 w 3412241"/>
              <a:gd name="connsiteY138" fmla="*/ 4241070 h 4495430"/>
              <a:gd name="connsiteX139" fmla="*/ 2776104 w 3412241"/>
              <a:gd name="connsiteY139" fmla="*/ 4162284 h 4495430"/>
              <a:gd name="connsiteX140" fmla="*/ 2894367 w 3412241"/>
              <a:gd name="connsiteY140" fmla="*/ 4076353 h 4495430"/>
              <a:gd name="connsiteX141" fmla="*/ 2843660 w 3412241"/>
              <a:gd name="connsiteY141" fmla="*/ 4063847 h 4495430"/>
              <a:gd name="connsiteX142" fmla="*/ 2933088 w 3412241"/>
              <a:gd name="connsiteY142" fmla="*/ 4025745 h 4495430"/>
              <a:gd name="connsiteX143" fmla="*/ 2917963 w 3412241"/>
              <a:gd name="connsiteY143" fmla="*/ 4048318 h 4495430"/>
              <a:gd name="connsiteX144" fmla="*/ 2903713 w 3412241"/>
              <a:gd name="connsiteY144" fmla="*/ 4069563 h 4495430"/>
              <a:gd name="connsiteX145" fmla="*/ 3013291 w 3412241"/>
              <a:gd name="connsiteY145" fmla="*/ 3989943 h 4495430"/>
              <a:gd name="connsiteX146" fmla="*/ 3033084 w 3412241"/>
              <a:gd name="connsiteY146" fmla="*/ 3971310 h 4495430"/>
              <a:gd name="connsiteX147" fmla="*/ 3143923 w 3412241"/>
              <a:gd name="connsiteY147" fmla="*/ 3907857 h 4495430"/>
              <a:gd name="connsiteX148" fmla="*/ 3326342 w 3412241"/>
              <a:gd name="connsiteY148" fmla="*/ 3774342 h 4495430"/>
              <a:gd name="connsiteX149" fmla="*/ 757028 w 3412241"/>
              <a:gd name="connsiteY149" fmla="*/ 3580682 h 4495430"/>
              <a:gd name="connsiteX150" fmla="*/ 798833 w 3412241"/>
              <a:gd name="connsiteY150" fmla="*/ 3618110 h 4495430"/>
              <a:gd name="connsiteX151" fmla="*/ 921459 w 3412241"/>
              <a:gd name="connsiteY151" fmla="*/ 3707407 h 4495430"/>
              <a:gd name="connsiteX152" fmla="*/ 924735 w 3412241"/>
              <a:gd name="connsiteY152" fmla="*/ 3709435 h 4495430"/>
              <a:gd name="connsiteX153" fmla="*/ 923059 w 3412241"/>
              <a:gd name="connsiteY153" fmla="*/ 3716258 h 4495430"/>
              <a:gd name="connsiteX154" fmla="*/ 892718 w 3412241"/>
              <a:gd name="connsiteY154" fmla="*/ 3929109 h 4495430"/>
              <a:gd name="connsiteX155" fmla="*/ 891629 w 3412241"/>
              <a:gd name="connsiteY155" fmla="*/ 3944952 h 4495430"/>
              <a:gd name="connsiteX156" fmla="*/ 719275 w 3412241"/>
              <a:gd name="connsiteY156" fmla="*/ 3897589 h 4495430"/>
              <a:gd name="connsiteX157" fmla="*/ 623380 w 3412241"/>
              <a:gd name="connsiteY157" fmla="*/ 3869139 h 4495430"/>
              <a:gd name="connsiteX158" fmla="*/ 657880 w 3412241"/>
              <a:gd name="connsiteY158" fmla="*/ 3787452 h 4495430"/>
              <a:gd name="connsiteX159" fmla="*/ 706306 w 3412241"/>
              <a:gd name="connsiteY159" fmla="*/ 3680513 h 4495430"/>
              <a:gd name="connsiteX160" fmla="*/ 739589 w 3412241"/>
              <a:gd name="connsiteY160" fmla="*/ 3614561 h 4495430"/>
              <a:gd name="connsiteX161" fmla="*/ 269796 w 3412241"/>
              <a:gd name="connsiteY161" fmla="*/ 3548718 h 4495430"/>
              <a:gd name="connsiteX162" fmla="*/ 317538 w 3412241"/>
              <a:gd name="connsiteY162" fmla="*/ 3636164 h 4495430"/>
              <a:gd name="connsiteX163" fmla="*/ 429715 w 3412241"/>
              <a:gd name="connsiteY163" fmla="*/ 3800015 h 4495430"/>
              <a:gd name="connsiteX164" fmla="*/ 448038 w 3412241"/>
              <a:gd name="connsiteY164" fmla="*/ 3821569 h 4495430"/>
              <a:gd name="connsiteX165" fmla="*/ 445382 w 3412241"/>
              <a:gd name="connsiteY165" fmla="*/ 3821103 h 4495430"/>
              <a:gd name="connsiteX166" fmla="*/ 420357 w 3412241"/>
              <a:gd name="connsiteY166" fmla="*/ 3790997 h 4495430"/>
              <a:gd name="connsiteX167" fmla="*/ 312201 w 3412241"/>
              <a:gd name="connsiteY167" fmla="*/ 3628808 h 4495430"/>
              <a:gd name="connsiteX168" fmla="*/ 489718 w 3412241"/>
              <a:gd name="connsiteY168" fmla="*/ 3392984 h 4495430"/>
              <a:gd name="connsiteX169" fmla="*/ 504600 w 3412241"/>
              <a:gd name="connsiteY169" fmla="*/ 3398125 h 4495430"/>
              <a:gd name="connsiteX170" fmla="*/ 518047 w 3412241"/>
              <a:gd name="connsiteY170" fmla="*/ 3478807 h 4495430"/>
              <a:gd name="connsiteX171" fmla="*/ 389500 w 3412241"/>
              <a:gd name="connsiteY171" fmla="*/ 3446630 h 4495430"/>
              <a:gd name="connsiteX172" fmla="*/ 388995 w 3412241"/>
              <a:gd name="connsiteY172" fmla="*/ 3431726 h 4495430"/>
              <a:gd name="connsiteX173" fmla="*/ 437364 w 3412241"/>
              <a:gd name="connsiteY173" fmla="*/ 3411572 h 4495430"/>
              <a:gd name="connsiteX174" fmla="*/ 489718 w 3412241"/>
              <a:gd name="connsiteY174" fmla="*/ 3392984 h 4495430"/>
              <a:gd name="connsiteX175" fmla="*/ 629892 w 3412241"/>
              <a:gd name="connsiteY175" fmla="*/ 3198456 h 4495430"/>
              <a:gd name="connsiteX176" fmla="*/ 639070 w 3412241"/>
              <a:gd name="connsiteY176" fmla="*/ 3209866 h 4495430"/>
              <a:gd name="connsiteX177" fmla="*/ 652517 w 3412241"/>
              <a:gd name="connsiteY177" fmla="*/ 3263654 h 4495430"/>
              <a:gd name="connsiteX178" fmla="*/ 679412 w 3412241"/>
              <a:gd name="connsiteY178" fmla="*/ 3290548 h 4495430"/>
              <a:gd name="connsiteX179" fmla="*/ 706306 w 3412241"/>
              <a:gd name="connsiteY179" fmla="*/ 3330889 h 4495430"/>
              <a:gd name="connsiteX180" fmla="*/ 760094 w 3412241"/>
              <a:gd name="connsiteY180" fmla="*/ 3438466 h 4495430"/>
              <a:gd name="connsiteX181" fmla="*/ 779073 w 3412241"/>
              <a:gd name="connsiteY181" fmla="*/ 3460216 h 4495430"/>
              <a:gd name="connsiteX182" fmla="*/ 790769 w 3412241"/>
              <a:gd name="connsiteY182" fmla="*/ 3470395 h 4495430"/>
              <a:gd name="connsiteX183" fmla="*/ 788777 w 3412241"/>
              <a:gd name="connsiteY183" fmla="*/ 3476839 h 4495430"/>
              <a:gd name="connsiteX184" fmla="*/ 759593 w 3412241"/>
              <a:gd name="connsiteY184" fmla="*/ 3575700 h 4495430"/>
              <a:gd name="connsiteX185" fmla="*/ 757028 w 3412241"/>
              <a:gd name="connsiteY185" fmla="*/ 3580682 h 4495430"/>
              <a:gd name="connsiteX186" fmla="*/ 727302 w 3412241"/>
              <a:gd name="connsiteY186" fmla="*/ 3554069 h 4495430"/>
              <a:gd name="connsiteX187" fmla="*/ 679412 w 3412241"/>
              <a:gd name="connsiteY187" fmla="*/ 3492254 h 4495430"/>
              <a:gd name="connsiteX188" fmla="*/ 598729 w 3412241"/>
              <a:gd name="connsiteY188" fmla="*/ 3277101 h 4495430"/>
              <a:gd name="connsiteX189" fmla="*/ 585265 w 3412241"/>
              <a:gd name="connsiteY189" fmla="*/ 3213800 h 4495430"/>
              <a:gd name="connsiteX190" fmla="*/ 607658 w 3412241"/>
              <a:gd name="connsiteY190" fmla="*/ 3206783 h 4495430"/>
              <a:gd name="connsiteX191" fmla="*/ 531494 w 3412241"/>
              <a:gd name="connsiteY191" fmla="*/ 2994713 h 4495430"/>
              <a:gd name="connsiteX192" fmla="*/ 558388 w 3412241"/>
              <a:gd name="connsiteY192" fmla="*/ 3075395 h 4495430"/>
              <a:gd name="connsiteX193" fmla="*/ 577345 w 3412241"/>
              <a:gd name="connsiteY193" fmla="*/ 3176569 h 4495430"/>
              <a:gd name="connsiteX194" fmla="*/ 585265 w 3412241"/>
              <a:gd name="connsiteY194" fmla="*/ 3213800 h 4495430"/>
              <a:gd name="connsiteX195" fmla="*/ 581398 w 3412241"/>
              <a:gd name="connsiteY195" fmla="*/ 3215011 h 4495430"/>
              <a:gd name="connsiteX196" fmla="*/ 371669 w 3412241"/>
              <a:gd name="connsiteY196" fmla="*/ 3231676 h 4495430"/>
              <a:gd name="connsiteX197" fmla="*/ 336254 w 3412241"/>
              <a:gd name="connsiteY197" fmla="*/ 3234931 h 4495430"/>
              <a:gd name="connsiteX198" fmla="*/ 335503 w 3412241"/>
              <a:gd name="connsiteY198" fmla="*/ 3233977 h 4495430"/>
              <a:gd name="connsiteX199" fmla="*/ 289447 w 3412241"/>
              <a:gd name="connsiteY199" fmla="*/ 3182972 h 4495430"/>
              <a:gd name="connsiteX200" fmla="*/ 242463 w 3412241"/>
              <a:gd name="connsiteY200" fmla="*/ 3155565 h 4495430"/>
              <a:gd name="connsiteX201" fmla="*/ 262702 w 3412241"/>
              <a:gd name="connsiteY201" fmla="*/ 3141614 h 4495430"/>
              <a:gd name="connsiteX202" fmla="*/ 531494 w 3412241"/>
              <a:gd name="connsiteY202" fmla="*/ 2994713 h 4495430"/>
              <a:gd name="connsiteX203" fmla="*/ 708529 w 3412241"/>
              <a:gd name="connsiteY203" fmla="*/ 2613400 h 4495430"/>
              <a:gd name="connsiteX204" fmla="*/ 665964 w 3412241"/>
              <a:gd name="connsiteY204" fmla="*/ 2631642 h 4495430"/>
              <a:gd name="connsiteX205" fmla="*/ 598729 w 3412241"/>
              <a:gd name="connsiteY205" fmla="*/ 2671984 h 4495430"/>
              <a:gd name="connsiteX206" fmla="*/ 544941 w 3412241"/>
              <a:gd name="connsiteY206" fmla="*/ 2698878 h 4495430"/>
              <a:gd name="connsiteX207" fmla="*/ 612176 w 3412241"/>
              <a:gd name="connsiteY207" fmla="*/ 2752666 h 4495430"/>
              <a:gd name="connsiteX208" fmla="*/ 679412 w 3412241"/>
              <a:gd name="connsiteY208" fmla="*/ 2766113 h 4495430"/>
              <a:gd name="connsiteX209" fmla="*/ 726129 w 3412241"/>
              <a:gd name="connsiteY209" fmla="*/ 2777793 h 4495430"/>
              <a:gd name="connsiteX210" fmla="*/ 721761 w 3412241"/>
              <a:gd name="connsiteY210" fmla="*/ 2753859 h 4495430"/>
              <a:gd name="connsiteX211" fmla="*/ 142853 w 3412241"/>
              <a:gd name="connsiteY211" fmla="*/ 2131392 h 4495430"/>
              <a:gd name="connsiteX212" fmla="*/ 176187 w 3412241"/>
              <a:gd name="connsiteY212" fmla="*/ 2140312 h 4495430"/>
              <a:gd name="connsiteX213" fmla="*/ 209637 w 3412241"/>
              <a:gd name="connsiteY213" fmla="*/ 2167071 h 4495430"/>
              <a:gd name="connsiteX214" fmla="*/ 199261 w 3412241"/>
              <a:gd name="connsiteY214" fmla="*/ 2172169 h 4495430"/>
              <a:gd name="connsiteX215" fmla="*/ 150361 w 3412241"/>
              <a:gd name="connsiteY215" fmla="*/ 2196598 h 4495430"/>
              <a:gd name="connsiteX216" fmla="*/ 144618 w 3412241"/>
              <a:gd name="connsiteY216" fmla="*/ 2199514 h 4495430"/>
              <a:gd name="connsiteX217" fmla="*/ 224511 w 3412241"/>
              <a:gd name="connsiteY217" fmla="*/ 1774461 h 4495430"/>
              <a:gd name="connsiteX218" fmla="*/ 276000 w 3412241"/>
              <a:gd name="connsiteY218" fmla="*/ 1797925 h 4495430"/>
              <a:gd name="connsiteX219" fmla="*/ 368716 w 3412241"/>
              <a:gd name="connsiteY219" fmla="*/ 1834921 h 4495430"/>
              <a:gd name="connsiteX220" fmla="*/ 375790 w 3412241"/>
              <a:gd name="connsiteY220" fmla="*/ 1872479 h 4495430"/>
              <a:gd name="connsiteX221" fmla="*/ 410470 w 3412241"/>
              <a:gd name="connsiteY221" fmla="*/ 1972737 h 4495430"/>
              <a:gd name="connsiteX222" fmla="*/ 464259 w 3412241"/>
              <a:gd name="connsiteY222" fmla="*/ 2039972 h 4495430"/>
              <a:gd name="connsiteX223" fmla="*/ 479995 w 3412241"/>
              <a:gd name="connsiteY223" fmla="*/ 2049268 h 4495430"/>
              <a:gd name="connsiteX224" fmla="*/ 481145 w 3412241"/>
              <a:gd name="connsiteY224" fmla="*/ 2049795 h 4495430"/>
              <a:gd name="connsiteX225" fmla="*/ 456082 w 3412241"/>
              <a:gd name="connsiteY225" fmla="*/ 2059488 h 4495430"/>
              <a:gd name="connsiteX226" fmla="*/ 320234 w 3412241"/>
              <a:gd name="connsiteY226" fmla="*/ 2117169 h 4495430"/>
              <a:gd name="connsiteX227" fmla="*/ 234898 w 3412241"/>
              <a:gd name="connsiteY227" fmla="*/ 2155323 h 4495430"/>
              <a:gd name="connsiteX228" fmla="*/ 221770 w 3412241"/>
              <a:gd name="connsiteY228" fmla="*/ 2152510 h 4495430"/>
              <a:gd name="connsiteX229" fmla="*/ 176187 w 3412241"/>
              <a:gd name="connsiteY229" fmla="*/ 2140312 h 4495430"/>
              <a:gd name="connsiteX230" fmla="*/ 168423 w 3412241"/>
              <a:gd name="connsiteY230" fmla="*/ 2134101 h 4495430"/>
              <a:gd name="connsiteX231" fmla="*/ 142588 w 3412241"/>
              <a:gd name="connsiteY231" fmla="*/ 2121184 h 4495430"/>
              <a:gd name="connsiteX232" fmla="*/ 141529 w 3412241"/>
              <a:gd name="connsiteY232" fmla="*/ 2080313 h 4495430"/>
              <a:gd name="connsiteX233" fmla="*/ 154976 w 3412241"/>
              <a:gd name="connsiteY233" fmla="*/ 1986184 h 4495430"/>
              <a:gd name="connsiteX234" fmla="*/ 181870 w 3412241"/>
              <a:gd name="connsiteY234" fmla="*/ 1892054 h 4495430"/>
              <a:gd name="connsiteX235" fmla="*/ 210403 w 3412241"/>
              <a:gd name="connsiteY235" fmla="*/ 1803859 h 4495430"/>
              <a:gd name="connsiteX236" fmla="*/ 221024 w 3412241"/>
              <a:gd name="connsiteY236" fmla="*/ 1775534 h 4495430"/>
              <a:gd name="connsiteX237" fmla="*/ 302894 w 3412241"/>
              <a:gd name="connsiteY237" fmla="*/ 1582772 h 4495430"/>
              <a:gd name="connsiteX238" fmla="*/ 316341 w 3412241"/>
              <a:gd name="connsiteY238" fmla="*/ 1663454 h 4495430"/>
              <a:gd name="connsiteX239" fmla="*/ 347670 w 3412241"/>
              <a:gd name="connsiteY239" fmla="*/ 1740922 h 4495430"/>
              <a:gd name="connsiteX240" fmla="*/ 352209 w 3412241"/>
              <a:gd name="connsiteY240" fmla="*/ 1756089 h 4495430"/>
              <a:gd name="connsiteX241" fmla="*/ 343235 w 3412241"/>
              <a:gd name="connsiteY241" fmla="*/ 1757584 h 4495430"/>
              <a:gd name="connsiteX242" fmla="*/ 235659 w 3412241"/>
              <a:gd name="connsiteY242" fmla="*/ 1771031 h 4495430"/>
              <a:gd name="connsiteX243" fmla="*/ 224511 w 3412241"/>
              <a:gd name="connsiteY243" fmla="*/ 1774461 h 4495430"/>
              <a:gd name="connsiteX244" fmla="*/ 221877 w 3412241"/>
              <a:gd name="connsiteY244" fmla="*/ 1773261 h 4495430"/>
              <a:gd name="connsiteX245" fmla="*/ 232316 w 3412241"/>
              <a:gd name="connsiteY245" fmla="*/ 1745421 h 4495430"/>
              <a:gd name="connsiteX246" fmla="*/ 302894 w 3412241"/>
              <a:gd name="connsiteY246" fmla="*/ 1582772 h 4495430"/>
              <a:gd name="connsiteX247" fmla="*/ 829680 w 3412241"/>
              <a:gd name="connsiteY247" fmla="*/ 1211394 h 4495430"/>
              <a:gd name="connsiteX248" fmla="*/ 829455 w 3412241"/>
              <a:gd name="connsiteY248" fmla="*/ 1217324 h 4495430"/>
              <a:gd name="connsiteX249" fmla="*/ 829212 w 3412241"/>
              <a:gd name="connsiteY249" fmla="*/ 1217615 h 4495430"/>
              <a:gd name="connsiteX250" fmla="*/ 812413 w 3412241"/>
              <a:gd name="connsiteY250" fmla="*/ 1234793 h 4495430"/>
              <a:gd name="connsiteX251" fmla="*/ 805676 w 3412241"/>
              <a:gd name="connsiteY251" fmla="*/ 1236926 h 4495430"/>
              <a:gd name="connsiteX252" fmla="*/ 821252 w 3412241"/>
              <a:gd name="connsiteY252" fmla="*/ 1220134 h 4495430"/>
              <a:gd name="connsiteX253" fmla="*/ 670284 w 3412241"/>
              <a:gd name="connsiteY253" fmla="*/ 986691 h 4495430"/>
              <a:gd name="connsiteX254" fmla="*/ 687113 w 3412241"/>
              <a:gd name="connsiteY254" fmla="*/ 1021903 h 4495430"/>
              <a:gd name="connsiteX255" fmla="*/ 719753 w 3412241"/>
              <a:gd name="connsiteY255" fmla="*/ 1058337 h 4495430"/>
              <a:gd name="connsiteX256" fmla="*/ 760094 w 3412241"/>
              <a:gd name="connsiteY256" fmla="*/ 1071784 h 4495430"/>
              <a:gd name="connsiteX257" fmla="*/ 827329 w 3412241"/>
              <a:gd name="connsiteY257" fmla="*/ 1112125 h 4495430"/>
              <a:gd name="connsiteX258" fmla="*/ 838794 w 3412241"/>
              <a:gd name="connsiteY258" fmla="*/ 1115707 h 4495430"/>
              <a:gd name="connsiteX259" fmla="*/ 830658 w 3412241"/>
              <a:gd name="connsiteY259" fmla="*/ 1185553 h 4495430"/>
              <a:gd name="connsiteX260" fmla="*/ 830341 w 3412241"/>
              <a:gd name="connsiteY260" fmla="*/ 1193936 h 4495430"/>
              <a:gd name="connsiteX261" fmla="*/ 819926 w 3412241"/>
              <a:gd name="connsiteY261" fmla="*/ 1209879 h 4495430"/>
              <a:gd name="connsiteX262" fmla="*/ 805412 w 3412241"/>
              <a:gd name="connsiteY262" fmla="*/ 1237009 h 4495430"/>
              <a:gd name="connsiteX263" fmla="*/ 805676 w 3412241"/>
              <a:gd name="connsiteY263" fmla="*/ 1236926 h 4495430"/>
              <a:gd name="connsiteX264" fmla="*/ 796038 w 3412241"/>
              <a:gd name="connsiteY264" fmla="*/ 1247315 h 4495430"/>
              <a:gd name="connsiteX265" fmla="*/ 760094 w 3412241"/>
              <a:gd name="connsiteY265" fmla="*/ 1286937 h 4495430"/>
              <a:gd name="connsiteX266" fmla="*/ 706306 w 3412241"/>
              <a:gd name="connsiteY266" fmla="*/ 1354172 h 4495430"/>
              <a:gd name="connsiteX267" fmla="*/ 679412 w 3412241"/>
              <a:gd name="connsiteY267" fmla="*/ 1394513 h 4495430"/>
              <a:gd name="connsiteX268" fmla="*/ 625623 w 3412241"/>
              <a:gd name="connsiteY268" fmla="*/ 1448301 h 4495430"/>
              <a:gd name="connsiteX269" fmla="*/ 571835 w 3412241"/>
              <a:gd name="connsiteY269" fmla="*/ 1515537 h 4495430"/>
              <a:gd name="connsiteX270" fmla="*/ 550158 w 3412241"/>
              <a:gd name="connsiteY270" fmla="*/ 1534696 h 4495430"/>
              <a:gd name="connsiteX271" fmla="*/ 548131 w 3412241"/>
              <a:gd name="connsiteY271" fmla="*/ 1536997 h 4495430"/>
              <a:gd name="connsiteX272" fmla="*/ 536094 w 3412241"/>
              <a:gd name="connsiteY272" fmla="*/ 1517807 h 4495430"/>
              <a:gd name="connsiteX273" fmla="*/ 477706 w 3412241"/>
              <a:gd name="connsiteY273" fmla="*/ 1448301 h 4495430"/>
              <a:gd name="connsiteX274" fmla="*/ 401695 w 3412241"/>
              <a:gd name="connsiteY274" fmla="*/ 1388657 h 4495430"/>
              <a:gd name="connsiteX275" fmla="*/ 396697 w 3412241"/>
              <a:gd name="connsiteY275" fmla="*/ 1384707 h 4495430"/>
              <a:gd name="connsiteX276" fmla="*/ 397739 w 3412241"/>
              <a:gd name="connsiteY276" fmla="*/ 1382949 h 4495430"/>
              <a:gd name="connsiteX277" fmla="*/ 477706 w 3412241"/>
              <a:gd name="connsiteY277" fmla="*/ 1286937 h 4495430"/>
              <a:gd name="connsiteX278" fmla="*/ 504600 w 3412241"/>
              <a:gd name="connsiteY278" fmla="*/ 1219701 h 4495430"/>
              <a:gd name="connsiteX279" fmla="*/ 625623 w 3412241"/>
              <a:gd name="connsiteY279" fmla="*/ 1058337 h 4495430"/>
              <a:gd name="connsiteX280" fmla="*/ 665964 w 3412241"/>
              <a:gd name="connsiteY280" fmla="*/ 991101 h 4495430"/>
              <a:gd name="connsiteX281" fmla="*/ 956791 w 3412241"/>
              <a:gd name="connsiteY281" fmla="*/ 975918 h 4495430"/>
              <a:gd name="connsiteX282" fmla="*/ 961800 w 3412241"/>
              <a:gd name="connsiteY282" fmla="*/ 977654 h 4495430"/>
              <a:gd name="connsiteX283" fmla="*/ 1006286 w 3412241"/>
              <a:gd name="connsiteY283" fmla="*/ 983356 h 4495430"/>
              <a:gd name="connsiteX284" fmla="*/ 1006659 w 3412241"/>
              <a:gd name="connsiteY284" fmla="*/ 985077 h 4495430"/>
              <a:gd name="connsiteX285" fmla="*/ 1002141 w 3412241"/>
              <a:gd name="connsiteY285" fmla="*/ 991101 h 4495430"/>
              <a:gd name="connsiteX286" fmla="*/ 961800 w 3412241"/>
              <a:gd name="connsiteY286" fmla="*/ 1031442 h 4495430"/>
              <a:gd name="connsiteX287" fmla="*/ 921459 w 3412241"/>
              <a:gd name="connsiteY287" fmla="*/ 1085231 h 4495430"/>
              <a:gd name="connsiteX288" fmla="*/ 893756 w 3412241"/>
              <a:gd name="connsiteY288" fmla="*/ 1111492 h 4495430"/>
              <a:gd name="connsiteX289" fmla="*/ 879143 w 3412241"/>
              <a:gd name="connsiteY289" fmla="*/ 1126912 h 4495430"/>
              <a:gd name="connsiteX290" fmla="*/ 858692 w 3412241"/>
              <a:gd name="connsiteY290" fmla="*/ 1121925 h 4495430"/>
              <a:gd name="connsiteX291" fmla="*/ 838794 w 3412241"/>
              <a:gd name="connsiteY291" fmla="*/ 1115707 h 4495430"/>
              <a:gd name="connsiteX292" fmla="*/ 840777 w 3412241"/>
              <a:gd name="connsiteY292" fmla="*/ 1098678 h 4495430"/>
              <a:gd name="connsiteX293" fmla="*/ 894565 w 3412241"/>
              <a:gd name="connsiteY293" fmla="*/ 991102 h 4495430"/>
              <a:gd name="connsiteX294" fmla="*/ 899414 w 3412241"/>
              <a:gd name="connsiteY294" fmla="*/ 976555 h 4495430"/>
              <a:gd name="connsiteX295" fmla="*/ 1014005 w 3412241"/>
              <a:gd name="connsiteY295" fmla="*/ 975282 h 4495430"/>
              <a:gd name="connsiteX296" fmla="*/ 1007804 w 3412241"/>
              <a:gd name="connsiteY296" fmla="*/ 983550 h 4495430"/>
              <a:gd name="connsiteX297" fmla="*/ 1006286 w 3412241"/>
              <a:gd name="connsiteY297" fmla="*/ 983356 h 4495430"/>
              <a:gd name="connsiteX298" fmla="*/ 1004561 w 3412241"/>
              <a:gd name="connsiteY298" fmla="*/ 975387 h 4495430"/>
              <a:gd name="connsiteX299" fmla="*/ 688902 w 3412241"/>
              <a:gd name="connsiteY299" fmla="*/ 965489 h 4495430"/>
              <a:gd name="connsiteX300" fmla="*/ 690798 w 3412241"/>
              <a:gd name="connsiteY300" fmla="*/ 965748 h 4495430"/>
              <a:gd name="connsiteX301" fmla="*/ 670284 w 3412241"/>
              <a:gd name="connsiteY301" fmla="*/ 986691 h 4495430"/>
              <a:gd name="connsiteX302" fmla="*/ 665964 w 3412241"/>
              <a:gd name="connsiteY302" fmla="*/ 977654 h 4495430"/>
              <a:gd name="connsiteX303" fmla="*/ 688171 w 3412241"/>
              <a:gd name="connsiteY303" fmla="*/ 966107 h 4495430"/>
              <a:gd name="connsiteX304" fmla="*/ 761137 w 3412241"/>
              <a:gd name="connsiteY304" fmla="*/ 907853 h 4495430"/>
              <a:gd name="connsiteX305" fmla="*/ 772878 w 3412241"/>
              <a:gd name="connsiteY305" fmla="*/ 912171 h 4495430"/>
              <a:gd name="connsiteX306" fmla="*/ 905547 w 3412241"/>
              <a:gd name="connsiteY306" fmla="*/ 958156 h 4495430"/>
              <a:gd name="connsiteX307" fmla="*/ 899414 w 3412241"/>
              <a:gd name="connsiteY307" fmla="*/ 976555 h 4495430"/>
              <a:gd name="connsiteX308" fmla="*/ 800435 w 3412241"/>
              <a:gd name="connsiteY308" fmla="*/ 977655 h 4495430"/>
              <a:gd name="connsiteX309" fmla="*/ 697815 w 3412241"/>
              <a:gd name="connsiteY309" fmla="*/ 966705 h 4495430"/>
              <a:gd name="connsiteX310" fmla="*/ 690798 w 3412241"/>
              <a:gd name="connsiteY310" fmla="*/ 965748 h 4495430"/>
              <a:gd name="connsiteX311" fmla="*/ 701470 w 3412241"/>
              <a:gd name="connsiteY311" fmla="*/ 954853 h 4495430"/>
              <a:gd name="connsiteX312" fmla="*/ 706306 w 3412241"/>
              <a:gd name="connsiteY312" fmla="*/ 950760 h 4495430"/>
              <a:gd name="connsiteX313" fmla="*/ 706624 w 3412241"/>
              <a:gd name="connsiteY313" fmla="*/ 949591 h 4495430"/>
              <a:gd name="connsiteX314" fmla="*/ 726508 w 3412241"/>
              <a:gd name="connsiteY314" fmla="*/ 929291 h 4495430"/>
              <a:gd name="connsiteX315" fmla="*/ 937812 w 3412241"/>
              <a:gd name="connsiteY315" fmla="*/ 882006 h 4495430"/>
              <a:gd name="connsiteX316" fmla="*/ 945663 w 3412241"/>
              <a:gd name="connsiteY316" fmla="*/ 883828 h 4495430"/>
              <a:gd name="connsiteX317" fmla="*/ 975247 w 3412241"/>
              <a:gd name="connsiteY317" fmla="*/ 896972 h 4495430"/>
              <a:gd name="connsiteX318" fmla="*/ 1002141 w 3412241"/>
              <a:gd name="connsiteY318" fmla="*/ 964207 h 4495430"/>
              <a:gd name="connsiteX319" fmla="*/ 1004561 w 3412241"/>
              <a:gd name="connsiteY319" fmla="*/ 975387 h 4495430"/>
              <a:gd name="connsiteX320" fmla="*/ 956791 w 3412241"/>
              <a:gd name="connsiteY320" fmla="*/ 975918 h 4495430"/>
              <a:gd name="connsiteX321" fmla="*/ 905547 w 3412241"/>
              <a:gd name="connsiteY321" fmla="*/ 958156 h 4495430"/>
              <a:gd name="connsiteX322" fmla="*/ 908012 w 3412241"/>
              <a:gd name="connsiteY322" fmla="*/ 950761 h 4495430"/>
              <a:gd name="connsiteX323" fmla="*/ 937014 w 3412241"/>
              <a:gd name="connsiteY323" fmla="*/ 884192 h 4495430"/>
              <a:gd name="connsiteX324" fmla="*/ 647754 w 3412241"/>
              <a:gd name="connsiteY324" fmla="*/ 866158 h 4495430"/>
              <a:gd name="connsiteX325" fmla="*/ 718607 w 3412241"/>
              <a:gd name="connsiteY325" fmla="*/ 892214 h 4495430"/>
              <a:gd name="connsiteX326" fmla="*/ 715204 w 3412241"/>
              <a:gd name="connsiteY326" fmla="*/ 918016 h 4495430"/>
              <a:gd name="connsiteX327" fmla="*/ 706624 w 3412241"/>
              <a:gd name="connsiteY327" fmla="*/ 949591 h 4495430"/>
              <a:gd name="connsiteX328" fmla="*/ 701470 w 3412241"/>
              <a:gd name="connsiteY328" fmla="*/ 954853 h 4495430"/>
              <a:gd name="connsiteX329" fmla="*/ 688902 w 3412241"/>
              <a:gd name="connsiteY329" fmla="*/ 965489 h 4495430"/>
              <a:gd name="connsiteX330" fmla="*/ 678755 w 3412241"/>
              <a:gd name="connsiteY330" fmla="*/ 964105 h 4495430"/>
              <a:gd name="connsiteX331" fmla="*/ 636387 w 3412241"/>
              <a:gd name="connsiteY331" fmla="*/ 955612 h 4495430"/>
              <a:gd name="connsiteX332" fmla="*/ 612683 w 3412241"/>
              <a:gd name="connsiteY332" fmla="*/ 950095 h 4495430"/>
              <a:gd name="connsiteX333" fmla="*/ 639070 w 3412241"/>
              <a:gd name="connsiteY333" fmla="*/ 883525 h 4495430"/>
              <a:gd name="connsiteX334" fmla="*/ 625527 w 3412241"/>
              <a:gd name="connsiteY334" fmla="*/ 816310 h 4495430"/>
              <a:gd name="connsiteX335" fmla="*/ 632225 w 3412241"/>
              <a:gd name="connsiteY335" fmla="*/ 817547 h 4495430"/>
              <a:gd name="connsiteX336" fmla="*/ 665964 w 3412241"/>
              <a:gd name="connsiteY336" fmla="*/ 829737 h 4495430"/>
              <a:gd name="connsiteX337" fmla="*/ 647754 w 3412241"/>
              <a:gd name="connsiteY337" fmla="*/ 866158 h 4495430"/>
              <a:gd name="connsiteX338" fmla="*/ 603565 w 3412241"/>
              <a:gd name="connsiteY338" fmla="*/ 849908 h 4495430"/>
              <a:gd name="connsiteX339" fmla="*/ 610646 w 3412241"/>
              <a:gd name="connsiteY339" fmla="*/ 842097 h 4495430"/>
              <a:gd name="connsiteX340" fmla="*/ 625527 w 3412241"/>
              <a:gd name="connsiteY340" fmla="*/ 816310 h 4495430"/>
              <a:gd name="connsiteX341" fmla="*/ 1302299 w 3412241"/>
              <a:gd name="connsiteY341" fmla="*/ 708234 h 4495430"/>
              <a:gd name="connsiteX342" fmla="*/ 1296147 w 3412241"/>
              <a:gd name="connsiteY342" fmla="*/ 735108 h 4495430"/>
              <a:gd name="connsiteX343" fmla="*/ 1284529 w 3412241"/>
              <a:gd name="connsiteY343" fmla="*/ 802842 h 4495430"/>
              <a:gd name="connsiteX344" fmla="*/ 1271082 w 3412241"/>
              <a:gd name="connsiteY344" fmla="*/ 856631 h 4495430"/>
              <a:gd name="connsiteX345" fmla="*/ 1263657 w 3412241"/>
              <a:gd name="connsiteY345" fmla="*/ 867675 h 4495430"/>
              <a:gd name="connsiteX346" fmla="*/ 1262308 w 3412241"/>
              <a:gd name="connsiteY346" fmla="*/ 867274 h 4495430"/>
              <a:gd name="connsiteX347" fmla="*/ 1230741 w 3412241"/>
              <a:gd name="connsiteY347" fmla="*/ 856631 h 4495430"/>
              <a:gd name="connsiteX348" fmla="*/ 1127210 w 3412241"/>
              <a:gd name="connsiteY348" fmla="*/ 962131 h 4495430"/>
              <a:gd name="connsiteX349" fmla="*/ 1130213 w 3412241"/>
              <a:gd name="connsiteY349" fmla="*/ 973991 h 4495430"/>
              <a:gd name="connsiteX350" fmla="*/ 1014005 w 3412241"/>
              <a:gd name="connsiteY350" fmla="*/ 975282 h 4495430"/>
              <a:gd name="connsiteX351" fmla="*/ 1042482 w 3412241"/>
              <a:gd name="connsiteY351" fmla="*/ 937313 h 4495430"/>
              <a:gd name="connsiteX352" fmla="*/ 1190400 w 3412241"/>
              <a:gd name="connsiteY352" fmla="*/ 802842 h 4495430"/>
              <a:gd name="connsiteX353" fmla="*/ 1257635 w 3412241"/>
              <a:gd name="connsiteY353" fmla="*/ 735607 h 4495430"/>
              <a:gd name="connsiteX354" fmla="*/ 1290808 w 3412241"/>
              <a:gd name="connsiteY354" fmla="*/ 714836 h 4495430"/>
              <a:gd name="connsiteX355" fmla="*/ 1327488 w 3412241"/>
              <a:gd name="connsiteY355" fmla="*/ 620446 h 4495430"/>
              <a:gd name="connsiteX356" fmla="*/ 1326437 w 3412241"/>
              <a:gd name="connsiteY356" fmla="*/ 623529 h 4495430"/>
              <a:gd name="connsiteX357" fmla="*/ 1324469 w 3412241"/>
              <a:gd name="connsiteY357" fmla="*/ 621214 h 4495430"/>
              <a:gd name="connsiteX358" fmla="*/ 1324669 w 3412241"/>
              <a:gd name="connsiteY358" fmla="*/ 620534 h 4495430"/>
              <a:gd name="connsiteX359" fmla="*/ 1327569 w 3412241"/>
              <a:gd name="connsiteY359" fmla="*/ 620207 h 4495430"/>
              <a:gd name="connsiteX360" fmla="*/ 1327489 w 3412241"/>
              <a:gd name="connsiteY360" fmla="*/ 620446 h 4495430"/>
              <a:gd name="connsiteX361" fmla="*/ 1327488 w 3412241"/>
              <a:gd name="connsiteY361" fmla="*/ 620446 h 4495430"/>
              <a:gd name="connsiteX362" fmla="*/ 1439091 w 3412241"/>
              <a:gd name="connsiteY362" fmla="*/ 617859 h 4495430"/>
              <a:gd name="connsiteX363" fmla="*/ 1324870 w 3412241"/>
              <a:gd name="connsiteY363" fmla="*/ 695266 h 4495430"/>
              <a:gd name="connsiteX364" fmla="*/ 1302299 w 3412241"/>
              <a:gd name="connsiteY364" fmla="*/ 708234 h 4495430"/>
              <a:gd name="connsiteX365" fmla="*/ 1311423 w 3412241"/>
              <a:gd name="connsiteY365" fmla="*/ 668372 h 4495430"/>
              <a:gd name="connsiteX366" fmla="*/ 1323478 w 3412241"/>
              <a:gd name="connsiteY366" fmla="*/ 632322 h 4495430"/>
              <a:gd name="connsiteX367" fmla="*/ 1327489 w 3412241"/>
              <a:gd name="connsiteY367" fmla="*/ 620446 h 4495430"/>
              <a:gd name="connsiteX368" fmla="*/ 1391991 w 3412241"/>
              <a:gd name="connsiteY368" fmla="*/ 618447 h 4495430"/>
              <a:gd name="connsiteX369" fmla="*/ 1749637 w 3412241"/>
              <a:gd name="connsiteY369" fmla="*/ 241789 h 4495430"/>
              <a:gd name="connsiteX370" fmla="*/ 1782070 w 3412241"/>
              <a:gd name="connsiteY370" fmla="*/ 264960 h 4495430"/>
              <a:gd name="connsiteX371" fmla="*/ 1795517 w 3412241"/>
              <a:gd name="connsiteY371" fmla="*/ 305301 h 4495430"/>
              <a:gd name="connsiteX372" fmla="*/ 1782070 w 3412241"/>
              <a:gd name="connsiteY372" fmla="*/ 345642 h 4495430"/>
              <a:gd name="connsiteX373" fmla="*/ 1757583 w 3412241"/>
              <a:gd name="connsiteY373" fmla="*/ 371651 h 4495430"/>
              <a:gd name="connsiteX374" fmla="*/ 1735076 w 3412241"/>
              <a:gd name="connsiteY374" fmla="*/ 393358 h 4495430"/>
              <a:gd name="connsiteX375" fmla="*/ 1641198 w 3412241"/>
              <a:gd name="connsiteY375" fmla="*/ 388367 h 4495430"/>
              <a:gd name="connsiteX376" fmla="*/ 1432447 w 3412241"/>
              <a:gd name="connsiteY376" fmla="*/ 385984 h 4495430"/>
              <a:gd name="connsiteX377" fmla="*/ 1392106 w 3412241"/>
              <a:gd name="connsiteY377" fmla="*/ 412878 h 4495430"/>
              <a:gd name="connsiteX378" fmla="*/ 1378659 w 3412241"/>
              <a:gd name="connsiteY378" fmla="*/ 453219 h 4495430"/>
              <a:gd name="connsiteX379" fmla="*/ 1365212 w 3412241"/>
              <a:gd name="connsiteY379" fmla="*/ 493560 h 4495430"/>
              <a:gd name="connsiteX380" fmla="*/ 1338317 w 3412241"/>
              <a:gd name="connsiteY380" fmla="*/ 574242 h 4495430"/>
              <a:gd name="connsiteX381" fmla="*/ 1324669 w 3412241"/>
              <a:gd name="connsiteY381" fmla="*/ 620534 h 4495430"/>
              <a:gd name="connsiteX382" fmla="*/ 1082824 w 3412241"/>
              <a:gd name="connsiteY382" fmla="*/ 628031 h 4495430"/>
              <a:gd name="connsiteX383" fmla="*/ 1015588 w 3412241"/>
              <a:gd name="connsiteY383" fmla="*/ 654925 h 4495430"/>
              <a:gd name="connsiteX384" fmla="*/ 961800 w 3412241"/>
              <a:gd name="connsiteY384" fmla="*/ 816290 h 4495430"/>
              <a:gd name="connsiteX385" fmla="*/ 937812 w 3412241"/>
              <a:gd name="connsiteY385" fmla="*/ 882006 h 4495430"/>
              <a:gd name="connsiteX386" fmla="*/ 910103 w 3412241"/>
              <a:gd name="connsiteY386" fmla="*/ 875576 h 4495430"/>
              <a:gd name="connsiteX387" fmla="*/ 867670 w 3412241"/>
              <a:gd name="connsiteY387" fmla="*/ 870078 h 4495430"/>
              <a:gd name="connsiteX388" fmla="*/ 800435 w 3412241"/>
              <a:gd name="connsiteY388" fmla="*/ 883525 h 4495430"/>
              <a:gd name="connsiteX389" fmla="*/ 761137 w 3412241"/>
              <a:gd name="connsiteY389" fmla="*/ 907853 h 4495430"/>
              <a:gd name="connsiteX390" fmla="*/ 718607 w 3412241"/>
              <a:gd name="connsiteY390" fmla="*/ 892214 h 4495430"/>
              <a:gd name="connsiteX391" fmla="*/ 719753 w 3412241"/>
              <a:gd name="connsiteY391" fmla="*/ 883525 h 4495430"/>
              <a:gd name="connsiteX392" fmla="*/ 733200 w 3412241"/>
              <a:gd name="connsiteY392" fmla="*/ 843184 h 4495430"/>
              <a:gd name="connsiteX393" fmla="*/ 773541 w 3412241"/>
              <a:gd name="connsiteY393" fmla="*/ 762501 h 4495430"/>
              <a:gd name="connsiteX394" fmla="*/ 827329 w 3412241"/>
              <a:gd name="connsiteY394" fmla="*/ 601137 h 4495430"/>
              <a:gd name="connsiteX395" fmla="*/ 843283 w 3412241"/>
              <a:gd name="connsiteY395" fmla="*/ 567679 h 4495430"/>
              <a:gd name="connsiteX396" fmla="*/ 777889 w 3412241"/>
              <a:gd name="connsiteY396" fmla="*/ 627474 h 4495430"/>
              <a:gd name="connsiteX397" fmla="*/ 632596 w 3412241"/>
              <a:gd name="connsiteY397" fmla="*/ 785759 h 4495430"/>
              <a:gd name="connsiteX398" fmla="*/ 587689 w 3412241"/>
              <a:gd name="connsiteY398" fmla="*/ 844069 h 4495430"/>
              <a:gd name="connsiteX399" fmla="*/ 603565 w 3412241"/>
              <a:gd name="connsiteY399" fmla="*/ 849908 h 4495430"/>
              <a:gd name="connsiteX400" fmla="*/ 585282 w 3412241"/>
              <a:gd name="connsiteY400" fmla="*/ 870078 h 4495430"/>
              <a:gd name="connsiteX401" fmla="*/ 540870 w 3412241"/>
              <a:gd name="connsiteY401" fmla="*/ 906452 h 4495430"/>
              <a:gd name="connsiteX402" fmla="*/ 537715 w 3412241"/>
              <a:gd name="connsiteY402" fmla="*/ 908959 h 4495430"/>
              <a:gd name="connsiteX403" fmla="*/ 521728 w 3412241"/>
              <a:gd name="connsiteY403" fmla="*/ 929718 h 4495430"/>
              <a:gd name="connsiteX404" fmla="*/ 558388 w 3412241"/>
              <a:gd name="connsiteY404" fmla="*/ 937314 h 4495430"/>
              <a:gd name="connsiteX405" fmla="*/ 604089 w 3412241"/>
              <a:gd name="connsiteY405" fmla="*/ 948095 h 4495430"/>
              <a:gd name="connsiteX406" fmla="*/ 612683 w 3412241"/>
              <a:gd name="connsiteY406" fmla="*/ 950095 h 4495430"/>
              <a:gd name="connsiteX407" fmla="*/ 610274 w 3412241"/>
              <a:gd name="connsiteY407" fmla="*/ 956173 h 4495430"/>
              <a:gd name="connsiteX408" fmla="*/ 585282 w 3412241"/>
              <a:gd name="connsiteY408" fmla="*/ 1031442 h 4495430"/>
              <a:gd name="connsiteX409" fmla="*/ 504600 w 3412241"/>
              <a:gd name="connsiteY409" fmla="*/ 1098678 h 4495430"/>
              <a:gd name="connsiteX410" fmla="*/ 450812 w 3412241"/>
              <a:gd name="connsiteY410" fmla="*/ 1125572 h 4495430"/>
              <a:gd name="connsiteX411" fmla="*/ 397023 w 3412241"/>
              <a:gd name="connsiteY411" fmla="*/ 1139019 h 4495430"/>
              <a:gd name="connsiteX412" fmla="*/ 373290 w 3412241"/>
              <a:gd name="connsiteY412" fmla="*/ 1156819 h 4495430"/>
              <a:gd name="connsiteX413" fmla="*/ 291998 w 3412241"/>
              <a:gd name="connsiteY413" fmla="*/ 1311006 h 4495430"/>
              <a:gd name="connsiteX414" fmla="*/ 321294 w 3412241"/>
              <a:gd name="connsiteY414" fmla="*/ 1330456 h 4495430"/>
              <a:gd name="connsiteX415" fmla="*/ 381974 w 3412241"/>
              <a:gd name="connsiteY415" fmla="*/ 1373071 h 4495430"/>
              <a:gd name="connsiteX416" fmla="*/ 396697 w 3412241"/>
              <a:gd name="connsiteY416" fmla="*/ 1384707 h 4495430"/>
              <a:gd name="connsiteX417" fmla="*/ 380084 w 3412241"/>
              <a:gd name="connsiteY417" fmla="*/ 1412718 h 4495430"/>
              <a:gd name="connsiteX418" fmla="*/ 302894 w 3412241"/>
              <a:gd name="connsiteY418" fmla="*/ 1582772 h 4495430"/>
              <a:gd name="connsiteX419" fmla="*/ 237030 w 3412241"/>
              <a:gd name="connsiteY419" fmla="*/ 1463135 h 4495430"/>
              <a:gd name="connsiteX420" fmla="*/ 235659 w 3412241"/>
              <a:gd name="connsiteY420" fmla="*/ 1475195 h 4495430"/>
              <a:gd name="connsiteX421" fmla="*/ 223648 w 3412241"/>
              <a:gd name="connsiteY421" fmla="*/ 1463328 h 4495430"/>
              <a:gd name="connsiteX422" fmla="*/ 181245 w 3412241"/>
              <a:gd name="connsiteY422" fmla="*/ 1563643 h 4495430"/>
              <a:gd name="connsiteX423" fmla="*/ 128304 w 3412241"/>
              <a:gd name="connsiteY423" fmla="*/ 1726130 h 4495430"/>
              <a:gd name="connsiteX424" fmla="*/ 157689 w 3412241"/>
              <a:gd name="connsiteY424" fmla="*/ 1744010 h 4495430"/>
              <a:gd name="connsiteX425" fmla="*/ 221877 w 3412241"/>
              <a:gd name="connsiteY425" fmla="*/ 1773261 h 4495430"/>
              <a:gd name="connsiteX426" fmla="*/ 221024 w 3412241"/>
              <a:gd name="connsiteY426" fmla="*/ 1775534 h 4495430"/>
              <a:gd name="connsiteX427" fmla="*/ 102806 w 3412241"/>
              <a:gd name="connsiteY427" fmla="*/ 1811909 h 4495430"/>
              <a:gd name="connsiteX428" fmla="*/ 57115 w 3412241"/>
              <a:gd name="connsiteY428" fmla="*/ 2007318 h 4495430"/>
              <a:gd name="connsiteX429" fmla="*/ 48016 w 3412241"/>
              <a:gd name="connsiteY429" fmla="*/ 2069925 h 4495430"/>
              <a:gd name="connsiteX430" fmla="*/ 87741 w 3412241"/>
              <a:gd name="connsiteY430" fmla="*/ 2093760 h 4495430"/>
              <a:gd name="connsiteX431" fmla="*/ 142588 w 3412241"/>
              <a:gd name="connsiteY431" fmla="*/ 2121184 h 4495430"/>
              <a:gd name="connsiteX432" fmla="*/ 142853 w 3412241"/>
              <a:gd name="connsiteY432" fmla="*/ 2131392 h 4495430"/>
              <a:gd name="connsiteX433" fmla="*/ 42968 w 3412241"/>
              <a:gd name="connsiteY433" fmla="*/ 2104663 h 4495430"/>
              <a:gd name="connsiteX434" fmla="*/ 24993 w 3412241"/>
              <a:gd name="connsiteY434" fmla="*/ 2228345 h 4495430"/>
              <a:gd name="connsiteX435" fmla="*/ 23030 w 3412241"/>
              <a:gd name="connsiteY435" fmla="*/ 2261798 h 4495430"/>
              <a:gd name="connsiteX436" fmla="*/ 82881 w 3412241"/>
              <a:gd name="connsiteY436" fmla="*/ 2230861 h 4495430"/>
              <a:gd name="connsiteX437" fmla="*/ 144618 w 3412241"/>
              <a:gd name="connsiteY437" fmla="*/ 2199514 h 4495430"/>
              <a:gd name="connsiteX438" fmla="*/ 146411 w 3412241"/>
              <a:gd name="connsiteY438" fmla="*/ 2268674 h 4495430"/>
              <a:gd name="connsiteX439" fmla="*/ 154976 w 3412241"/>
              <a:gd name="connsiteY439" fmla="*/ 2456831 h 4495430"/>
              <a:gd name="connsiteX440" fmla="*/ 181870 w 3412241"/>
              <a:gd name="connsiteY440" fmla="*/ 2618195 h 4495430"/>
              <a:gd name="connsiteX441" fmla="*/ 195317 w 3412241"/>
              <a:gd name="connsiteY441" fmla="*/ 2698878 h 4495430"/>
              <a:gd name="connsiteX442" fmla="*/ 168423 w 3412241"/>
              <a:gd name="connsiteY442" fmla="*/ 2873689 h 4495430"/>
              <a:gd name="connsiteX443" fmla="*/ 141529 w 3412241"/>
              <a:gd name="connsiteY443" fmla="*/ 2914031 h 4495430"/>
              <a:gd name="connsiteX444" fmla="*/ 101188 w 3412241"/>
              <a:gd name="connsiteY444" fmla="*/ 2994713 h 4495430"/>
              <a:gd name="connsiteX445" fmla="*/ 86947 w 3412241"/>
              <a:gd name="connsiteY445" fmla="*/ 3041503 h 4495430"/>
              <a:gd name="connsiteX446" fmla="*/ 81705 w 3412241"/>
              <a:gd name="connsiteY446" fmla="*/ 3061115 h 4495430"/>
              <a:gd name="connsiteX447" fmla="*/ 82625 w 3412241"/>
              <a:gd name="connsiteY447" fmla="*/ 3065554 h 4495430"/>
              <a:gd name="connsiteX448" fmla="*/ 128082 w 3412241"/>
              <a:gd name="connsiteY448" fmla="*/ 3088842 h 4495430"/>
              <a:gd name="connsiteX449" fmla="*/ 242463 w 3412241"/>
              <a:gd name="connsiteY449" fmla="*/ 3155565 h 4495430"/>
              <a:gd name="connsiteX450" fmla="*/ 222212 w 3412241"/>
              <a:gd name="connsiteY450" fmla="*/ 3169525 h 4495430"/>
              <a:gd name="connsiteX451" fmla="*/ 145539 w 3412241"/>
              <a:gd name="connsiteY451" fmla="*/ 3227100 h 4495430"/>
              <a:gd name="connsiteX452" fmla="*/ 133768 w 3412241"/>
              <a:gd name="connsiteY452" fmla="*/ 3236276 h 4495430"/>
              <a:gd name="connsiteX453" fmla="*/ 137601 w 3412241"/>
              <a:gd name="connsiteY453" fmla="*/ 3248866 h 4495430"/>
              <a:gd name="connsiteX454" fmla="*/ 181870 w 3412241"/>
              <a:gd name="connsiteY454" fmla="*/ 3250207 h 4495430"/>
              <a:gd name="connsiteX455" fmla="*/ 316341 w 3412241"/>
              <a:gd name="connsiteY455" fmla="*/ 3236760 h 4495430"/>
              <a:gd name="connsiteX456" fmla="*/ 336254 w 3412241"/>
              <a:gd name="connsiteY456" fmla="*/ 3234931 h 4495430"/>
              <a:gd name="connsiteX457" fmla="*/ 356388 w 3412241"/>
              <a:gd name="connsiteY457" fmla="*/ 3260523 h 4495430"/>
              <a:gd name="connsiteX458" fmla="*/ 370129 w 3412241"/>
              <a:gd name="connsiteY458" fmla="*/ 3290548 h 4495430"/>
              <a:gd name="connsiteX459" fmla="*/ 387225 w 3412241"/>
              <a:gd name="connsiteY459" fmla="*/ 3379527 h 4495430"/>
              <a:gd name="connsiteX460" fmla="*/ 388995 w 3412241"/>
              <a:gd name="connsiteY460" fmla="*/ 3431726 h 4495430"/>
              <a:gd name="connsiteX461" fmla="*/ 276000 w 3412241"/>
              <a:gd name="connsiteY461" fmla="*/ 3478807 h 4495430"/>
              <a:gd name="connsiteX462" fmla="*/ 241344 w 3412241"/>
              <a:gd name="connsiteY462" fmla="*/ 3494980 h 4495430"/>
              <a:gd name="connsiteX463" fmla="*/ 269796 w 3412241"/>
              <a:gd name="connsiteY463" fmla="*/ 3548718 h 4495430"/>
              <a:gd name="connsiteX464" fmla="*/ 221417 w 3412241"/>
              <a:gd name="connsiteY464" fmla="*/ 3460105 h 4495430"/>
              <a:gd name="connsiteX465" fmla="*/ 165671 w 3412241"/>
              <a:gd name="connsiteY465" fmla="*/ 1560540 h 4495430"/>
              <a:gd name="connsiteX466" fmla="*/ 1270443 w 3412241"/>
              <a:gd name="connsiteY466" fmla="*/ 251553 h 4495430"/>
              <a:gd name="connsiteX467" fmla="*/ 1274112 w 3412241"/>
              <a:gd name="connsiteY467" fmla="*/ 249765 h 4495430"/>
              <a:gd name="connsiteX468" fmla="*/ 1365068 w 3412241"/>
              <a:gd name="connsiteY468" fmla="*/ 247271 h 4495430"/>
              <a:gd name="connsiteX469" fmla="*/ 1419605 w 3412241"/>
              <a:gd name="connsiteY469" fmla="*/ 176336 h 4495430"/>
              <a:gd name="connsiteX470" fmla="*/ 1423529 w 3412241"/>
              <a:gd name="connsiteY470" fmla="*/ 176951 h 4495430"/>
              <a:gd name="connsiteX471" fmla="*/ 1274112 w 3412241"/>
              <a:gd name="connsiteY471" fmla="*/ 249765 h 4495430"/>
              <a:gd name="connsiteX472" fmla="*/ 1273707 w 3412241"/>
              <a:gd name="connsiteY472" fmla="*/ 249776 h 4495430"/>
              <a:gd name="connsiteX473" fmla="*/ 1509048 w 3412241"/>
              <a:gd name="connsiteY473" fmla="*/ 141738 h 4495430"/>
              <a:gd name="connsiteX474" fmla="*/ 1551942 w 3412241"/>
              <a:gd name="connsiteY474" fmla="*/ 146955 h 4495430"/>
              <a:gd name="connsiteX475" fmla="*/ 1634153 w 3412241"/>
              <a:gd name="connsiteY475" fmla="*/ 157384 h 4495430"/>
              <a:gd name="connsiteX476" fmla="*/ 1782070 w 3412241"/>
              <a:gd name="connsiteY476" fmla="*/ 211172 h 4495430"/>
              <a:gd name="connsiteX477" fmla="*/ 1876200 w 3412241"/>
              <a:gd name="connsiteY477" fmla="*/ 238066 h 4495430"/>
              <a:gd name="connsiteX478" fmla="*/ 1879248 w 3412241"/>
              <a:gd name="connsiteY478" fmla="*/ 239941 h 4495430"/>
              <a:gd name="connsiteX479" fmla="*/ 1749637 w 3412241"/>
              <a:gd name="connsiteY479" fmla="*/ 241789 h 4495430"/>
              <a:gd name="connsiteX480" fmla="*/ 1747476 w 3412241"/>
              <a:gd name="connsiteY480" fmla="*/ 240244 h 4495430"/>
              <a:gd name="connsiteX481" fmla="*/ 1620706 w 3412241"/>
              <a:gd name="connsiteY481" fmla="*/ 224619 h 4495430"/>
              <a:gd name="connsiteX482" fmla="*/ 1451391 w 3412241"/>
              <a:gd name="connsiteY482" fmla="*/ 181320 h 4495430"/>
              <a:gd name="connsiteX483" fmla="*/ 1423529 w 3412241"/>
              <a:gd name="connsiteY483" fmla="*/ 176951 h 4495430"/>
              <a:gd name="connsiteX484" fmla="*/ 1452994 w 3412241"/>
              <a:gd name="connsiteY484" fmla="*/ 162592 h 4495430"/>
              <a:gd name="connsiteX485" fmla="*/ 1962885 w 3412241"/>
              <a:gd name="connsiteY485" fmla="*/ 77075 h 4495430"/>
              <a:gd name="connsiteX486" fmla="*/ 1982152 w 3412241"/>
              <a:gd name="connsiteY486" fmla="*/ 81855 h 4495430"/>
              <a:gd name="connsiteX487" fmla="*/ 1981842 w 3412241"/>
              <a:gd name="connsiteY487" fmla="*/ 82514 h 4495430"/>
              <a:gd name="connsiteX488" fmla="*/ 1979638 w 3412241"/>
              <a:gd name="connsiteY488" fmla="*/ 89125 h 4495430"/>
              <a:gd name="connsiteX489" fmla="*/ 1978863 w 3412241"/>
              <a:gd name="connsiteY489" fmla="*/ 88428 h 4495430"/>
              <a:gd name="connsiteX490" fmla="*/ 1818883 w 3412241"/>
              <a:gd name="connsiteY490" fmla="*/ 39194 h 4495430"/>
              <a:gd name="connsiteX491" fmla="*/ 1831632 w 3412241"/>
              <a:gd name="connsiteY491" fmla="*/ 42837 h 4495430"/>
              <a:gd name="connsiteX492" fmla="*/ 1640994 w 3412241"/>
              <a:gd name="connsiteY492" fmla="*/ 92649 h 4495430"/>
              <a:gd name="connsiteX493" fmla="*/ 1509048 w 3412241"/>
              <a:gd name="connsiteY493" fmla="*/ 141738 h 4495430"/>
              <a:gd name="connsiteX494" fmla="*/ 1502145 w 3412241"/>
              <a:gd name="connsiteY494" fmla="*/ 140898 h 4495430"/>
              <a:gd name="connsiteX495" fmla="*/ 1633920 w 3412241"/>
              <a:gd name="connsiteY495" fmla="*/ 89942 h 4495430"/>
              <a:gd name="connsiteX496" fmla="*/ 1905438 w 3412241"/>
              <a:gd name="connsiteY496" fmla="*/ 31419 h 4495430"/>
              <a:gd name="connsiteX497" fmla="*/ 1909895 w 3412241"/>
              <a:gd name="connsiteY497" fmla="*/ 35189 h 4495430"/>
              <a:gd name="connsiteX498" fmla="*/ 1943435 w 3412241"/>
              <a:gd name="connsiteY498" fmla="*/ 63254 h 4495430"/>
              <a:gd name="connsiteX499" fmla="*/ 1962885 w 3412241"/>
              <a:gd name="connsiteY499" fmla="*/ 77075 h 4495430"/>
              <a:gd name="connsiteX500" fmla="*/ 1936553 w 3412241"/>
              <a:gd name="connsiteY500" fmla="*/ 70541 h 4495430"/>
              <a:gd name="connsiteX501" fmla="*/ 1903094 w 3412241"/>
              <a:gd name="connsiteY501" fmla="*/ 63254 h 4495430"/>
              <a:gd name="connsiteX502" fmla="*/ 1831632 w 3412241"/>
              <a:gd name="connsiteY502" fmla="*/ 42837 h 4495430"/>
              <a:gd name="connsiteX503" fmla="*/ 1833115 w 3412241"/>
              <a:gd name="connsiteY503" fmla="*/ 42449 h 4495430"/>
              <a:gd name="connsiteX504" fmla="*/ 2035712 w 3412241"/>
              <a:gd name="connsiteY504" fmla="*/ 12388 h 4495430"/>
              <a:gd name="connsiteX505" fmla="*/ 2019181 w 3412241"/>
              <a:gd name="connsiteY505" fmla="*/ 24037 h 4495430"/>
              <a:gd name="connsiteX506" fmla="*/ 2018260 w 3412241"/>
              <a:gd name="connsiteY506" fmla="*/ 25118 h 4495430"/>
              <a:gd name="connsiteX507" fmla="*/ 2016298 w 3412241"/>
              <a:gd name="connsiteY507" fmla="*/ 23976 h 4495430"/>
              <a:gd name="connsiteX508" fmla="*/ 2005933 w 3412241"/>
              <a:gd name="connsiteY508" fmla="*/ 16091 h 4495430"/>
              <a:gd name="connsiteX509" fmla="*/ 2028029 w 3412241"/>
              <a:gd name="connsiteY509" fmla="*/ 12722 h 4495430"/>
              <a:gd name="connsiteX510" fmla="*/ 1997409 w 3412241"/>
              <a:gd name="connsiteY510" fmla="*/ 9607 h 4495430"/>
              <a:gd name="connsiteX511" fmla="*/ 2005933 w 3412241"/>
              <a:gd name="connsiteY511" fmla="*/ 16091 h 4495430"/>
              <a:gd name="connsiteX512" fmla="*/ 1905438 w 3412241"/>
              <a:gd name="connsiteY512" fmla="*/ 31419 h 4495430"/>
              <a:gd name="connsiteX513" fmla="*/ 1898761 w 3412241"/>
              <a:gd name="connsiteY513" fmla="*/ 25771 h 4495430"/>
              <a:gd name="connsiteX514" fmla="*/ 2224406 w 3412241"/>
              <a:gd name="connsiteY514" fmla="*/ 4194 h 4495430"/>
              <a:gd name="connsiteX515" fmla="*/ 2292258 w 3412241"/>
              <a:gd name="connsiteY515" fmla="*/ 8820 h 4495430"/>
              <a:gd name="connsiteX516" fmla="*/ 2293059 w 3412241"/>
              <a:gd name="connsiteY516" fmla="*/ 36361 h 4495430"/>
              <a:gd name="connsiteX517" fmla="*/ 2291180 w 3412241"/>
              <a:gd name="connsiteY517" fmla="*/ 109933 h 4495430"/>
              <a:gd name="connsiteX518" fmla="*/ 2287934 w 3412241"/>
              <a:gd name="connsiteY518" fmla="*/ 178481 h 4495430"/>
              <a:gd name="connsiteX519" fmla="*/ 2368681 w 3412241"/>
              <a:gd name="connsiteY519" fmla="*/ 158127 h 4495430"/>
              <a:gd name="connsiteX520" fmla="*/ 2659346 w 3412241"/>
              <a:gd name="connsiteY520" fmla="*/ 128636 h 4495430"/>
              <a:gd name="connsiteX521" fmla="*/ 2714303 w 3412241"/>
              <a:gd name="connsiteY521" fmla="*/ 131564 h 4495430"/>
              <a:gd name="connsiteX522" fmla="*/ 2716317 w 3412241"/>
              <a:gd name="connsiteY522" fmla="*/ 122860 h 4495430"/>
              <a:gd name="connsiteX523" fmla="*/ 2723364 w 3412241"/>
              <a:gd name="connsiteY523" fmla="*/ 117042 h 4495430"/>
              <a:gd name="connsiteX524" fmla="*/ 2830941 w 3412241"/>
              <a:gd name="connsiteY524" fmla="*/ 130489 h 4495430"/>
              <a:gd name="connsiteX525" fmla="*/ 2836647 w 3412241"/>
              <a:gd name="connsiteY525" fmla="*/ 128250 h 4495430"/>
              <a:gd name="connsiteX526" fmla="*/ 2787418 w 3412241"/>
              <a:gd name="connsiteY526" fmla="*/ 106421 h 4495430"/>
              <a:gd name="connsiteX527" fmla="*/ 2809032 w 3412241"/>
              <a:gd name="connsiteY527" fmla="*/ 113084 h 4495430"/>
              <a:gd name="connsiteX528" fmla="*/ 2924390 w 3412241"/>
              <a:gd name="connsiteY528" fmla="*/ 164027 h 4495430"/>
              <a:gd name="connsiteX529" fmla="*/ 2840375 w 3412241"/>
              <a:gd name="connsiteY529" fmla="*/ 149331 h 4495430"/>
              <a:gd name="connsiteX530" fmla="*/ 863295 w 3412241"/>
              <a:gd name="connsiteY530" fmla="*/ 1575433 h 4495430"/>
              <a:gd name="connsiteX531" fmla="*/ 1421467 w 3412241"/>
              <a:gd name="connsiteY531" fmla="*/ 3948418 h 4495430"/>
              <a:gd name="connsiteX532" fmla="*/ 1552263 w 3412241"/>
              <a:gd name="connsiteY532" fmla="*/ 4027128 h 4495430"/>
              <a:gd name="connsiteX533" fmla="*/ 1529865 w 3412241"/>
              <a:gd name="connsiteY533" fmla="*/ 4017108 h 4495430"/>
              <a:gd name="connsiteX534" fmla="*/ 1525913 w 3412241"/>
              <a:gd name="connsiteY534" fmla="*/ 4014705 h 4495430"/>
              <a:gd name="connsiteX535" fmla="*/ 1526576 w 3412241"/>
              <a:gd name="connsiteY535" fmla="*/ 4016689 h 4495430"/>
              <a:gd name="connsiteX536" fmla="*/ 1541795 w 3412241"/>
              <a:gd name="connsiteY536" fmla="*/ 4052258 h 4495430"/>
              <a:gd name="connsiteX537" fmla="*/ 1541527 w 3412241"/>
              <a:gd name="connsiteY537" fmla="*/ 4052238 h 4495430"/>
              <a:gd name="connsiteX538" fmla="*/ 1482402 w 3412241"/>
              <a:gd name="connsiteY538" fmla="*/ 4048264 h 4495430"/>
              <a:gd name="connsiteX539" fmla="*/ 1486657 w 3412241"/>
              <a:gd name="connsiteY539" fmla="*/ 3990829 h 4495430"/>
              <a:gd name="connsiteX540" fmla="*/ 1387412 w 3412241"/>
              <a:gd name="connsiteY540" fmla="*/ 3930468 h 4495430"/>
              <a:gd name="connsiteX541" fmla="*/ 1268511 w 3412241"/>
              <a:gd name="connsiteY541" fmla="*/ 3836426 h 4495430"/>
              <a:gd name="connsiteX542" fmla="*/ 1229641 w 3412241"/>
              <a:gd name="connsiteY542" fmla="*/ 3833390 h 4495430"/>
              <a:gd name="connsiteX543" fmla="*/ 1123164 w 3412241"/>
              <a:gd name="connsiteY543" fmla="*/ 3814984 h 4495430"/>
              <a:gd name="connsiteX544" fmla="*/ 1019153 w 3412241"/>
              <a:gd name="connsiteY544" fmla="*/ 3767875 h 4495430"/>
              <a:gd name="connsiteX545" fmla="*/ 924735 w 3412241"/>
              <a:gd name="connsiteY545" fmla="*/ 3709435 h 4495430"/>
              <a:gd name="connsiteX546" fmla="*/ 948353 w 3412241"/>
              <a:gd name="connsiteY546" fmla="*/ 3613278 h 4495430"/>
              <a:gd name="connsiteX547" fmla="*/ 979789 w 3412241"/>
              <a:gd name="connsiteY547" fmla="*/ 3518480 h 4495430"/>
              <a:gd name="connsiteX548" fmla="*/ 983677 w 3412241"/>
              <a:gd name="connsiteY548" fmla="*/ 3508331 h 4495430"/>
              <a:gd name="connsiteX549" fmla="*/ 991534 w 3412241"/>
              <a:gd name="connsiteY549" fmla="*/ 3508533 h 4495430"/>
              <a:gd name="connsiteX550" fmla="*/ 986598 w 3412241"/>
              <a:gd name="connsiteY550" fmla="*/ 3500705 h 4495430"/>
              <a:gd name="connsiteX551" fmla="*/ 983677 w 3412241"/>
              <a:gd name="connsiteY551" fmla="*/ 3508331 h 4495430"/>
              <a:gd name="connsiteX552" fmla="*/ 881117 w 3412241"/>
              <a:gd name="connsiteY552" fmla="*/ 3505701 h 4495430"/>
              <a:gd name="connsiteX553" fmla="*/ 800435 w 3412241"/>
              <a:gd name="connsiteY553" fmla="*/ 3478807 h 4495430"/>
              <a:gd name="connsiteX554" fmla="*/ 790769 w 3412241"/>
              <a:gd name="connsiteY554" fmla="*/ 3470395 h 4495430"/>
              <a:gd name="connsiteX555" fmla="*/ 799347 w 3412241"/>
              <a:gd name="connsiteY555" fmla="*/ 3442653 h 4495430"/>
              <a:gd name="connsiteX556" fmla="*/ 813882 w 3412241"/>
              <a:gd name="connsiteY556" fmla="*/ 3398125 h 4495430"/>
              <a:gd name="connsiteX557" fmla="*/ 851542 w 3412241"/>
              <a:gd name="connsiteY557" fmla="*/ 3286824 h 4495430"/>
              <a:gd name="connsiteX558" fmla="*/ 860508 w 3412241"/>
              <a:gd name="connsiteY558" fmla="*/ 3261249 h 4495430"/>
              <a:gd name="connsiteX559" fmla="*/ 819223 w 3412241"/>
              <a:gd name="connsiteY559" fmla="*/ 3152570 h 4495430"/>
              <a:gd name="connsiteX560" fmla="*/ 797040 w 3412241"/>
              <a:gd name="connsiteY560" fmla="*/ 3156097 h 4495430"/>
              <a:gd name="connsiteX561" fmla="*/ 706306 w 3412241"/>
              <a:gd name="connsiteY561" fmla="*/ 3169525 h 4495430"/>
              <a:gd name="connsiteX562" fmla="*/ 646257 w 3412241"/>
              <a:gd name="connsiteY562" fmla="*/ 3192327 h 4495430"/>
              <a:gd name="connsiteX563" fmla="*/ 629892 w 3412241"/>
              <a:gd name="connsiteY563" fmla="*/ 3198456 h 4495430"/>
              <a:gd name="connsiteX564" fmla="*/ 617939 w 3412241"/>
              <a:gd name="connsiteY564" fmla="*/ 3183596 h 4495430"/>
              <a:gd name="connsiteX565" fmla="*/ 598729 w 3412241"/>
              <a:gd name="connsiteY565" fmla="*/ 3156078 h 4495430"/>
              <a:gd name="connsiteX566" fmla="*/ 571835 w 3412241"/>
              <a:gd name="connsiteY566" fmla="*/ 3088842 h 4495430"/>
              <a:gd name="connsiteX567" fmla="*/ 544941 w 3412241"/>
              <a:gd name="connsiteY567" fmla="*/ 2981266 h 4495430"/>
              <a:gd name="connsiteX568" fmla="*/ 518047 w 3412241"/>
              <a:gd name="connsiteY568" fmla="*/ 2887137 h 4495430"/>
              <a:gd name="connsiteX569" fmla="*/ 477706 w 3412241"/>
              <a:gd name="connsiteY569" fmla="*/ 2806454 h 4495430"/>
              <a:gd name="connsiteX570" fmla="*/ 464259 w 3412241"/>
              <a:gd name="connsiteY570" fmla="*/ 2725772 h 4495430"/>
              <a:gd name="connsiteX571" fmla="*/ 410470 w 3412241"/>
              <a:gd name="connsiteY571" fmla="*/ 2537513 h 4495430"/>
              <a:gd name="connsiteX572" fmla="*/ 383576 w 3412241"/>
              <a:gd name="connsiteY572" fmla="*/ 2443384 h 4495430"/>
              <a:gd name="connsiteX573" fmla="*/ 316341 w 3412241"/>
              <a:gd name="connsiteY573" fmla="*/ 2295466 h 4495430"/>
              <a:gd name="connsiteX574" fmla="*/ 302894 w 3412241"/>
              <a:gd name="connsiteY574" fmla="*/ 2255125 h 4495430"/>
              <a:gd name="connsiteX575" fmla="*/ 235659 w 3412241"/>
              <a:gd name="connsiteY575" fmla="*/ 2187889 h 4495430"/>
              <a:gd name="connsiteX576" fmla="*/ 209637 w 3412241"/>
              <a:gd name="connsiteY576" fmla="*/ 2167071 h 4495430"/>
              <a:gd name="connsiteX577" fmla="*/ 214441 w 3412241"/>
              <a:gd name="connsiteY577" fmla="*/ 2164711 h 4495430"/>
              <a:gd name="connsiteX578" fmla="*/ 222212 w 3412241"/>
              <a:gd name="connsiteY578" fmla="*/ 2160995 h 4495430"/>
              <a:gd name="connsiteX579" fmla="*/ 234898 w 3412241"/>
              <a:gd name="connsiteY579" fmla="*/ 2155323 h 4495430"/>
              <a:gd name="connsiteX580" fmla="*/ 403307 w 3412241"/>
              <a:gd name="connsiteY580" fmla="*/ 2191404 h 4495430"/>
              <a:gd name="connsiteX581" fmla="*/ 571835 w 3412241"/>
              <a:gd name="connsiteY581" fmla="*/ 2214784 h 4495430"/>
              <a:gd name="connsiteX582" fmla="*/ 713038 w 3412241"/>
              <a:gd name="connsiteY582" fmla="*/ 2223522 h 4495430"/>
              <a:gd name="connsiteX583" fmla="*/ 716644 w 3412241"/>
              <a:gd name="connsiteY583" fmla="*/ 2174417 h 4495430"/>
              <a:gd name="connsiteX584" fmla="*/ 725721 w 3412241"/>
              <a:gd name="connsiteY584" fmla="*/ 2116358 h 4495430"/>
              <a:gd name="connsiteX585" fmla="*/ 652517 w 3412241"/>
              <a:gd name="connsiteY585" fmla="*/ 2107207 h 4495430"/>
              <a:gd name="connsiteX586" fmla="*/ 501768 w 3412241"/>
              <a:gd name="connsiteY586" fmla="*/ 2059263 h 4495430"/>
              <a:gd name="connsiteX587" fmla="*/ 481145 w 3412241"/>
              <a:gd name="connsiteY587" fmla="*/ 2049795 h 4495430"/>
              <a:gd name="connsiteX588" fmla="*/ 498999 w 3412241"/>
              <a:gd name="connsiteY588" fmla="*/ 2042891 h 4495430"/>
              <a:gd name="connsiteX589" fmla="*/ 706306 w 3412241"/>
              <a:gd name="connsiteY589" fmla="*/ 1945842 h 4495430"/>
              <a:gd name="connsiteX590" fmla="*/ 491153 w 3412241"/>
              <a:gd name="connsiteY590" fmla="*/ 1878607 h 4495430"/>
              <a:gd name="connsiteX591" fmla="*/ 382675 w 3412241"/>
              <a:gd name="connsiteY591" fmla="*/ 1840491 h 4495430"/>
              <a:gd name="connsiteX592" fmla="*/ 368716 w 3412241"/>
              <a:gd name="connsiteY592" fmla="*/ 1834921 h 4495430"/>
              <a:gd name="connsiteX593" fmla="*/ 356682 w 3412241"/>
              <a:gd name="connsiteY593" fmla="*/ 1771031 h 4495430"/>
              <a:gd name="connsiteX594" fmla="*/ 352209 w 3412241"/>
              <a:gd name="connsiteY594" fmla="*/ 1756089 h 4495430"/>
              <a:gd name="connsiteX595" fmla="*/ 423917 w 3412241"/>
              <a:gd name="connsiteY595" fmla="*/ 1744137 h 4495430"/>
              <a:gd name="connsiteX596" fmla="*/ 518047 w 3412241"/>
              <a:gd name="connsiteY596" fmla="*/ 1717242 h 4495430"/>
              <a:gd name="connsiteX597" fmla="*/ 585282 w 3412241"/>
              <a:gd name="connsiteY597" fmla="*/ 1703795 h 4495430"/>
              <a:gd name="connsiteX598" fmla="*/ 608948 w 3412241"/>
              <a:gd name="connsiteY598" fmla="*/ 1694958 h 4495430"/>
              <a:gd name="connsiteX599" fmla="*/ 613532 w 3412241"/>
              <a:gd name="connsiteY599" fmla="*/ 1695850 h 4495430"/>
              <a:gd name="connsiteX600" fmla="*/ 719753 w 3412241"/>
              <a:gd name="connsiteY600" fmla="*/ 1730689 h 4495430"/>
              <a:gd name="connsiteX601" fmla="*/ 801855 w 3412241"/>
              <a:gd name="connsiteY601" fmla="*/ 1756616 h 4495430"/>
              <a:gd name="connsiteX602" fmla="*/ 841354 w 3412241"/>
              <a:gd name="connsiteY602" fmla="*/ 1636286 h 4495430"/>
              <a:gd name="connsiteX603" fmla="*/ 840776 w 3412241"/>
              <a:gd name="connsiteY603" fmla="*/ 1636560 h 4495430"/>
              <a:gd name="connsiteX604" fmla="*/ 746647 w 3412241"/>
              <a:gd name="connsiteY604" fmla="*/ 1650007 h 4495430"/>
              <a:gd name="connsiteX605" fmla="*/ 665314 w 3412241"/>
              <a:gd name="connsiteY605" fmla="*/ 1673909 h 4495430"/>
              <a:gd name="connsiteX606" fmla="*/ 608948 w 3412241"/>
              <a:gd name="connsiteY606" fmla="*/ 1694958 h 4495430"/>
              <a:gd name="connsiteX607" fmla="*/ 585282 w 3412241"/>
              <a:gd name="connsiteY607" fmla="*/ 1690348 h 4495430"/>
              <a:gd name="connsiteX608" fmla="*/ 531494 w 3412241"/>
              <a:gd name="connsiteY608" fmla="*/ 1663454 h 4495430"/>
              <a:gd name="connsiteX609" fmla="*/ 531494 w 3412241"/>
              <a:gd name="connsiteY609" fmla="*/ 1555878 h 4495430"/>
              <a:gd name="connsiteX610" fmla="*/ 548131 w 3412241"/>
              <a:gd name="connsiteY610" fmla="*/ 1536997 h 4495430"/>
              <a:gd name="connsiteX611" fmla="*/ 585282 w 3412241"/>
              <a:gd name="connsiteY611" fmla="*/ 1596219 h 4495430"/>
              <a:gd name="connsiteX612" fmla="*/ 665964 w 3412241"/>
              <a:gd name="connsiteY612" fmla="*/ 1528984 h 4495430"/>
              <a:gd name="connsiteX613" fmla="*/ 733200 w 3412241"/>
              <a:gd name="connsiteY613" fmla="*/ 1488642 h 4495430"/>
              <a:gd name="connsiteX614" fmla="*/ 902528 w 3412241"/>
              <a:gd name="connsiteY614" fmla="*/ 1475391 h 4495430"/>
              <a:gd name="connsiteX615" fmla="*/ 914653 w 3412241"/>
              <a:gd name="connsiteY615" fmla="*/ 1446119 h 4495430"/>
              <a:gd name="connsiteX616" fmla="*/ 909024 w 3412241"/>
              <a:gd name="connsiteY616" fmla="*/ 1434300 h 4495430"/>
              <a:gd name="connsiteX617" fmla="*/ 881118 w 3412241"/>
              <a:gd name="connsiteY617" fmla="*/ 1381067 h 4495430"/>
              <a:gd name="connsiteX618" fmla="*/ 827329 w 3412241"/>
              <a:gd name="connsiteY618" fmla="*/ 1273490 h 4495430"/>
              <a:gd name="connsiteX619" fmla="*/ 829455 w 3412241"/>
              <a:gd name="connsiteY619" fmla="*/ 1217324 h 4495430"/>
              <a:gd name="connsiteX620" fmla="*/ 844096 w 3412241"/>
              <a:gd name="connsiteY620" fmla="*/ 1199856 h 4495430"/>
              <a:gd name="connsiteX621" fmla="*/ 846953 w 3412241"/>
              <a:gd name="connsiteY621" fmla="*/ 1194809 h 4495430"/>
              <a:gd name="connsiteX622" fmla="*/ 837200 w 3412241"/>
              <a:gd name="connsiteY622" fmla="*/ 1203595 h 4495430"/>
              <a:gd name="connsiteX623" fmla="*/ 829680 w 3412241"/>
              <a:gd name="connsiteY623" fmla="*/ 1211394 h 4495430"/>
              <a:gd name="connsiteX624" fmla="*/ 830341 w 3412241"/>
              <a:gd name="connsiteY624" fmla="*/ 1193936 h 4495430"/>
              <a:gd name="connsiteX625" fmla="*/ 838912 w 3412241"/>
              <a:gd name="connsiteY625" fmla="*/ 1180815 h 4495430"/>
              <a:gd name="connsiteX626" fmla="*/ 867670 w 3412241"/>
              <a:gd name="connsiteY626" fmla="*/ 1139019 h 4495430"/>
              <a:gd name="connsiteX627" fmla="*/ 879143 w 3412241"/>
              <a:gd name="connsiteY627" fmla="*/ 1126912 h 4495430"/>
              <a:gd name="connsiteX628" fmla="*/ 894055 w 3412241"/>
              <a:gd name="connsiteY628" fmla="*/ 1130548 h 4495430"/>
              <a:gd name="connsiteX629" fmla="*/ 934906 w 3412241"/>
              <a:gd name="connsiteY629" fmla="*/ 1139019 h 4495430"/>
              <a:gd name="connsiteX630" fmla="*/ 1022873 w 3412241"/>
              <a:gd name="connsiteY630" fmla="*/ 1129245 h 4495430"/>
              <a:gd name="connsiteX631" fmla="*/ 1021232 w 3412241"/>
              <a:gd name="connsiteY631" fmla="*/ 1137384 h 4495430"/>
              <a:gd name="connsiteX632" fmla="*/ 1008830 w 3412241"/>
              <a:gd name="connsiteY632" fmla="*/ 1235075 h 4495430"/>
              <a:gd name="connsiteX633" fmla="*/ 1006231 w 3412241"/>
              <a:gd name="connsiteY633" fmla="*/ 1255228 h 4495430"/>
              <a:gd name="connsiteX634" fmla="*/ 1014397 w 3412241"/>
              <a:gd name="connsiteY634" fmla="*/ 1238890 h 4495430"/>
              <a:gd name="connsiteX635" fmla="*/ 1083782 w 3412241"/>
              <a:gd name="connsiteY635" fmla="*/ 1121657 h 4495430"/>
              <a:gd name="connsiteX636" fmla="*/ 1055929 w 3412241"/>
              <a:gd name="connsiteY636" fmla="*/ 1125572 h 4495430"/>
              <a:gd name="connsiteX637" fmla="*/ 1022873 w 3412241"/>
              <a:gd name="connsiteY637" fmla="*/ 1129245 h 4495430"/>
              <a:gd name="connsiteX638" fmla="*/ 1029035 w 3412241"/>
              <a:gd name="connsiteY638" fmla="*/ 1098678 h 4495430"/>
              <a:gd name="connsiteX639" fmla="*/ 1016643 w 3412241"/>
              <a:gd name="connsiteY639" fmla="*/ 1031197 h 4495430"/>
              <a:gd name="connsiteX640" fmla="*/ 1006659 w 3412241"/>
              <a:gd name="connsiteY640" fmla="*/ 985077 h 4495430"/>
              <a:gd name="connsiteX641" fmla="*/ 1007804 w 3412241"/>
              <a:gd name="connsiteY641" fmla="*/ 983550 h 4495430"/>
              <a:gd name="connsiteX642" fmla="*/ 1049657 w 3412241"/>
              <a:gd name="connsiteY642" fmla="*/ 988915 h 4495430"/>
              <a:gd name="connsiteX643" fmla="*/ 1136612 w 3412241"/>
              <a:gd name="connsiteY643" fmla="*/ 1004548 h 4495430"/>
              <a:gd name="connsiteX644" fmla="*/ 1138076 w 3412241"/>
              <a:gd name="connsiteY644" fmla="*/ 1005043 h 4495430"/>
              <a:gd name="connsiteX645" fmla="*/ 1140059 w 3412241"/>
              <a:gd name="connsiteY645" fmla="*/ 1012873 h 4495430"/>
              <a:gd name="connsiteX646" fmla="*/ 1143928 w 3412241"/>
              <a:gd name="connsiteY646" fmla="*/ 1029564 h 4495430"/>
              <a:gd name="connsiteX647" fmla="*/ 1156579 w 3412241"/>
              <a:gd name="connsiteY647" fmla="*/ 1011299 h 4495430"/>
              <a:gd name="connsiteX648" fmla="*/ 1138076 w 3412241"/>
              <a:gd name="connsiteY648" fmla="*/ 1005043 h 4495430"/>
              <a:gd name="connsiteX649" fmla="*/ 1130213 w 3412241"/>
              <a:gd name="connsiteY649" fmla="*/ 973991 h 4495430"/>
              <a:gd name="connsiteX650" fmla="*/ 1182822 w 3412241"/>
              <a:gd name="connsiteY650" fmla="*/ 973406 h 4495430"/>
              <a:gd name="connsiteX651" fmla="*/ 1204664 w 3412241"/>
              <a:gd name="connsiteY651" fmla="*/ 941870 h 4495430"/>
              <a:gd name="connsiteX652" fmla="*/ 1259997 w 3412241"/>
              <a:gd name="connsiteY652" fmla="*/ 873120 h 4495430"/>
              <a:gd name="connsiteX653" fmla="*/ 1263657 w 3412241"/>
              <a:gd name="connsiteY653" fmla="*/ 867675 h 4495430"/>
              <a:gd name="connsiteX654" fmla="*/ 1264239 w 3412241"/>
              <a:gd name="connsiteY654" fmla="*/ 867848 h 4495430"/>
              <a:gd name="connsiteX655" fmla="*/ 1312180 w 3412241"/>
              <a:gd name="connsiteY655" fmla="*/ 808282 h 4495430"/>
              <a:gd name="connsiteX656" fmla="*/ 1426934 w 3412241"/>
              <a:gd name="connsiteY656" fmla="*/ 685252 h 4495430"/>
              <a:gd name="connsiteX657" fmla="*/ 1500702 w 3412241"/>
              <a:gd name="connsiteY657" fmla="*/ 617090 h 4495430"/>
              <a:gd name="connsiteX658" fmla="*/ 1439091 w 3412241"/>
              <a:gd name="connsiteY658" fmla="*/ 617859 h 4495430"/>
              <a:gd name="connsiteX659" fmla="*/ 1440757 w 3412241"/>
              <a:gd name="connsiteY659" fmla="*/ 616730 h 4495430"/>
              <a:gd name="connsiteX660" fmla="*/ 1553470 w 3412241"/>
              <a:gd name="connsiteY660" fmla="*/ 533901 h 4495430"/>
              <a:gd name="connsiteX661" fmla="*/ 1620706 w 3412241"/>
              <a:gd name="connsiteY661" fmla="*/ 480113 h 4495430"/>
              <a:gd name="connsiteX662" fmla="*/ 1714835 w 3412241"/>
              <a:gd name="connsiteY662" fmla="*/ 412878 h 4495430"/>
              <a:gd name="connsiteX663" fmla="*/ 1735076 w 3412241"/>
              <a:gd name="connsiteY663" fmla="*/ 393358 h 4495430"/>
              <a:gd name="connsiteX664" fmla="*/ 1788923 w 3412241"/>
              <a:gd name="connsiteY664" fmla="*/ 396221 h 4495430"/>
              <a:gd name="connsiteX665" fmla="*/ 1806978 w 3412241"/>
              <a:gd name="connsiteY665" fmla="*/ 384090 h 4495430"/>
              <a:gd name="connsiteX666" fmla="*/ 1937674 w 3412241"/>
              <a:gd name="connsiteY666" fmla="*/ 310877 h 4495430"/>
              <a:gd name="connsiteX667" fmla="*/ 1930151 w 3412241"/>
              <a:gd name="connsiteY667" fmla="*/ 292254 h 4495430"/>
              <a:gd name="connsiteX668" fmla="*/ 1897052 w 3412241"/>
              <a:gd name="connsiteY668" fmla="*/ 250892 h 4495430"/>
              <a:gd name="connsiteX669" fmla="*/ 1879248 w 3412241"/>
              <a:gd name="connsiteY669" fmla="*/ 239941 h 4495430"/>
              <a:gd name="connsiteX670" fmla="*/ 1941722 w 3412241"/>
              <a:gd name="connsiteY670" fmla="*/ 239050 h 4495430"/>
              <a:gd name="connsiteX671" fmla="*/ 1929988 w 3412241"/>
              <a:gd name="connsiteY671" fmla="*/ 291855 h 4495430"/>
              <a:gd name="connsiteX672" fmla="*/ 1949652 w 3412241"/>
              <a:gd name="connsiteY672" fmla="*/ 304867 h 4495430"/>
              <a:gd name="connsiteX673" fmla="*/ 2051846 w 3412241"/>
              <a:gd name="connsiteY673" fmla="*/ 258436 h 4495430"/>
              <a:gd name="connsiteX674" fmla="*/ 2027968 w 3412241"/>
              <a:gd name="connsiteY674" fmla="*/ 246430 h 4495430"/>
              <a:gd name="connsiteX675" fmla="*/ 2010671 w 3412241"/>
              <a:gd name="connsiteY675" fmla="*/ 238067 h 4495430"/>
              <a:gd name="connsiteX676" fmla="*/ 1941722 w 3412241"/>
              <a:gd name="connsiteY676" fmla="*/ 239050 h 4495430"/>
              <a:gd name="connsiteX677" fmla="*/ 1956882 w 3412241"/>
              <a:gd name="connsiteY677" fmla="*/ 170831 h 4495430"/>
              <a:gd name="connsiteX678" fmla="*/ 1970329 w 3412241"/>
              <a:gd name="connsiteY678" fmla="*/ 117043 h 4495430"/>
              <a:gd name="connsiteX679" fmla="*/ 1979638 w 3412241"/>
              <a:gd name="connsiteY679" fmla="*/ 89125 h 4495430"/>
              <a:gd name="connsiteX680" fmla="*/ 2010670 w 3412241"/>
              <a:gd name="connsiteY680" fmla="*/ 117042 h 4495430"/>
              <a:gd name="connsiteX681" fmla="*/ 2077906 w 3412241"/>
              <a:gd name="connsiteY681" fmla="*/ 211172 h 4495430"/>
              <a:gd name="connsiteX682" fmla="*/ 2090161 w 3412241"/>
              <a:gd name="connsiteY682" fmla="*/ 241808 h 4495430"/>
              <a:gd name="connsiteX683" fmla="*/ 2100336 w 3412241"/>
              <a:gd name="connsiteY683" fmla="*/ 238224 h 4495430"/>
              <a:gd name="connsiteX684" fmla="*/ 2096396 w 3412241"/>
              <a:gd name="connsiteY684" fmla="*/ 202767 h 4495430"/>
              <a:gd name="connsiteX685" fmla="*/ 2077906 w 3412241"/>
              <a:gd name="connsiteY685" fmla="*/ 130489 h 4495430"/>
              <a:gd name="connsiteX686" fmla="*/ 1990979 w 3412241"/>
              <a:gd name="connsiteY686" fmla="*/ 84046 h 4495430"/>
              <a:gd name="connsiteX687" fmla="*/ 1982152 w 3412241"/>
              <a:gd name="connsiteY687" fmla="*/ 81855 h 4495430"/>
              <a:gd name="connsiteX688" fmla="*/ 1997224 w 3412241"/>
              <a:gd name="connsiteY688" fmla="*/ 49808 h 4495430"/>
              <a:gd name="connsiteX689" fmla="*/ 2018260 w 3412241"/>
              <a:gd name="connsiteY689" fmla="*/ 25118 h 4495430"/>
              <a:gd name="connsiteX690" fmla="*/ 2037564 w 3412241"/>
              <a:gd name="connsiteY690" fmla="*/ 36360 h 4495430"/>
              <a:gd name="connsiteX691" fmla="*/ 2064459 w 3412241"/>
              <a:gd name="connsiteY691" fmla="*/ 63254 h 4495430"/>
              <a:gd name="connsiteX692" fmla="*/ 2145141 w 3412241"/>
              <a:gd name="connsiteY692" fmla="*/ 22913 h 4495430"/>
              <a:gd name="connsiteX693" fmla="*/ 2146838 w 3412241"/>
              <a:gd name="connsiteY693" fmla="*/ 7562 h 4495430"/>
              <a:gd name="connsiteX694" fmla="*/ 2290054 w 3412241"/>
              <a:gd name="connsiteY694" fmla="*/ 2246 h 4495430"/>
              <a:gd name="connsiteX695" fmla="*/ 2396022 w 3412241"/>
              <a:gd name="connsiteY695" fmla="*/ 8712 h 4495430"/>
              <a:gd name="connsiteX696" fmla="*/ 2774159 w 3412241"/>
              <a:gd name="connsiteY696" fmla="*/ 100541 h 4495430"/>
              <a:gd name="connsiteX697" fmla="*/ 2787418 w 3412241"/>
              <a:gd name="connsiteY697" fmla="*/ 106421 h 4495430"/>
              <a:gd name="connsiteX698" fmla="*/ 2616236 w 3412241"/>
              <a:gd name="connsiteY698" fmla="*/ 53647 h 4495430"/>
              <a:gd name="connsiteX699" fmla="*/ 2420918 w 3412241"/>
              <a:gd name="connsiteY699" fmla="*/ 17593 h 4495430"/>
              <a:gd name="connsiteX700" fmla="*/ 2292258 w 3412241"/>
              <a:gd name="connsiteY700" fmla="*/ 8820 h 4495430"/>
              <a:gd name="connsiteX701" fmla="*/ 2292183 w 3412241"/>
              <a:gd name="connsiteY701" fmla="*/ 6257 h 4495430"/>
              <a:gd name="connsiteX702" fmla="*/ 2147674 w 3412241"/>
              <a:gd name="connsiteY702" fmla="*/ 0 h 4495430"/>
              <a:gd name="connsiteX703" fmla="*/ 2146838 w 3412241"/>
              <a:gd name="connsiteY703" fmla="*/ 7562 h 4495430"/>
              <a:gd name="connsiteX704" fmla="*/ 2035712 w 3412241"/>
              <a:gd name="connsiteY704" fmla="*/ 12388 h 4495430"/>
              <a:gd name="connsiteX705" fmla="*/ 2045645 w 3412241"/>
              <a:gd name="connsiteY705" fmla="*/ 5388 h 4495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</a:cxnLst>
            <a:rect l="l" t="t" r="r" b="b"/>
            <a:pathLst>
              <a:path w="3412241" h="4495430">
                <a:moveTo>
                  <a:pt x="2193748" y="4166679"/>
                </a:moveTo>
                <a:lnTo>
                  <a:pt x="2201230" y="4171722"/>
                </a:lnTo>
                <a:lnTo>
                  <a:pt x="2239624" y="4192726"/>
                </a:lnTo>
                <a:lnTo>
                  <a:pt x="2135640" y="4193847"/>
                </a:lnTo>
                <a:lnTo>
                  <a:pt x="2117907" y="4191465"/>
                </a:lnTo>
                <a:lnTo>
                  <a:pt x="2105540" y="4168403"/>
                </a:lnTo>
                <a:close/>
                <a:moveTo>
                  <a:pt x="2537354" y="4162527"/>
                </a:moveTo>
                <a:lnTo>
                  <a:pt x="2592421" y="4228248"/>
                </a:lnTo>
                <a:lnTo>
                  <a:pt x="2552310" y="4214843"/>
                </a:lnTo>
                <a:lnTo>
                  <a:pt x="2492609" y="4196029"/>
                </a:lnTo>
                <a:lnTo>
                  <a:pt x="2479819" y="4171141"/>
                </a:lnTo>
                <a:close/>
                <a:moveTo>
                  <a:pt x="2461983" y="4136432"/>
                </a:moveTo>
                <a:lnTo>
                  <a:pt x="2479819" y="4171141"/>
                </a:lnTo>
                <a:lnTo>
                  <a:pt x="2430298" y="4178555"/>
                </a:lnTo>
                <a:lnTo>
                  <a:pt x="2424811" y="4177035"/>
                </a:lnTo>
                <a:cubicBezTo>
                  <a:pt x="2403725" y="4171678"/>
                  <a:pt x="2381856" y="4166623"/>
                  <a:pt x="2357904" y="4161612"/>
                </a:cubicBezTo>
                <a:lnTo>
                  <a:pt x="2333966" y="4157044"/>
                </a:lnTo>
                <a:close/>
                <a:moveTo>
                  <a:pt x="1844453" y="4132304"/>
                </a:moveTo>
                <a:lnTo>
                  <a:pt x="1860834" y="4137023"/>
                </a:lnTo>
                <a:lnTo>
                  <a:pt x="1861271" y="4146362"/>
                </a:lnTo>
                <a:lnTo>
                  <a:pt x="1836371" y="4139135"/>
                </a:lnTo>
                <a:close/>
                <a:moveTo>
                  <a:pt x="1541795" y="4052258"/>
                </a:moveTo>
                <a:lnTo>
                  <a:pt x="1594230" y="4056121"/>
                </a:lnTo>
                <a:lnTo>
                  <a:pt x="1615907" y="4057956"/>
                </a:lnTo>
                <a:lnTo>
                  <a:pt x="1726707" y="4107308"/>
                </a:lnTo>
                <a:lnTo>
                  <a:pt x="1836371" y="4139135"/>
                </a:lnTo>
                <a:lnTo>
                  <a:pt x="1820399" y="4152633"/>
                </a:lnTo>
                <a:cubicBezTo>
                  <a:pt x="1778842" y="4187616"/>
                  <a:pt x="1745368" y="4215823"/>
                  <a:pt x="1712378" y="4247890"/>
                </a:cubicBezTo>
                <a:lnTo>
                  <a:pt x="1674129" y="4287861"/>
                </a:lnTo>
                <a:lnTo>
                  <a:pt x="1673622" y="4287127"/>
                </a:lnTo>
                <a:cubicBezTo>
                  <a:pt x="1635279" y="4229975"/>
                  <a:pt x="1595026" y="4165793"/>
                  <a:pt x="1564238" y="4104714"/>
                </a:cubicBezTo>
                <a:close/>
                <a:moveTo>
                  <a:pt x="2751598" y="4043848"/>
                </a:moveTo>
                <a:lnTo>
                  <a:pt x="2798468" y="4052700"/>
                </a:lnTo>
                <a:lnTo>
                  <a:pt x="2843660" y="4063847"/>
                </a:lnTo>
                <a:lnTo>
                  <a:pt x="2753536" y="4102244"/>
                </a:lnTo>
                <a:cubicBezTo>
                  <a:pt x="2686334" y="4126162"/>
                  <a:pt x="2618298" y="4145704"/>
                  <a:pt x="2549776" y="4160667"/>
                </a:cubicBezTo>
                <a:lnTo>
                  <a:pt x="2537354" y="4162527"/>
                </a:lnTo>
                <a:lnTo>
                  <a:pt x="2518554" y="4140090"/>
                </a:lnTo>
                <a:lnTo>
                  <a:pt x="2507920" y="4126161"/>
                </a:lnTo>
                <a:lnTo>
                  <a:pt x="2686690" y="4072497"/>
                </a:lnTo>
                <a:close/>
                <a:moveTo>
                  <a:pt x="1552263" y="4027128"/>
                </a:moveTo>
                <a:lnTo>
                  <a:pt x="1622406" y="4058506"/>
                </a:lnTo>
                <a:lnTo>
                  <a:pt x="1615907" y="4057956"/>
                </a:lnTo>
                <a:lnTo>
                  <a:pt x="1568125" y="4036673"/>
                </a:lnTo>
                <a:close/>
                <a:moveTo>
                  <a:pt x="574156" y="3966088"/>
                </a:moveTo>
                <a:lnTo>
                  <a:pt x="631237" y="4020155"/>
                </a:lnTo>
                <a:lnTo>
                  <a:pt x="626475" y="4019289"/>
                </a:lnTo>
                <a:lnTo>
                  <a:pt x="573179" y="3967853"/>
                </a:lnTo>
                <a:close/>
                <a:moveTo>
                  <a:pt x="448038" y="3821569"/>
                </a:moveTo>
                <a:lnTo>
                  <a:pt x="471466" y="3825675"/>
                </a:lnTo>
                <a:cubicBezTo>
                  <a:pt x="491587" y="3830622"/>
                  <a:pt x="511547" y="3836487"/>
                  <a:pt x="531494" y="3841878"/>
                </a:cubicBezTo>
                <a:lnTo>
                  <a:pt x="623380" y="3869139"/>
                </a:lnTo>
                <a:lnTo>
                  <a:pt x="612176" y="3895666"/>
                </a:lnTo>
                <a:cubicBezTo>
                  <a:pt x="604644" y="3912884"/>
                  <a:pt x="595121" y="3929289"/>
                  <a:pt x="585480" y="3945623"/>
                </a:cubicBezTo>
                <a:lnTo>
                  <a:pt x="574156" y="3966088"/>
                </a:lnTo>
                <a:lnTo>
                  <a:pt x="557420" y="3950236"/>
                </a:lnTo>
                <a:close/>
                <a:moveTo>
                  <a:pt x="3206454" y="3772948"/>
                </a:moveTo>
                <a:lnTo>
                  <a:pt x="3224334" y="3791270"/>
                </a:lnTo>
                <a:lnTo>
                  <a:pt x="3033084" y="3971310"/>
                </a:lnTo>
                <a:lnTo>
                  <a:pt x="2952286" y="4017566"/>
                </a:lnTo>
                <a:lnTo>
                  <a:pt x="2933088" y="4025745"/>
                </a:lnTo>
                <a:lnTo>
                  <a:pt x="2983420" y="3950628"/>
                </a:lnTo>
                <a:lnTo>
                  <a:pt x="3008554" y="3911616"/>
                </a:lnTo>
                <a:lnTo>
                  <a:pt x="3069465" y="3875714"/>
                </a:lnTo>
                <a:close/>
                <a:moveTo>
                  <a:pt x="3412241" y="3693140"/>
                </a:moveTo>
                <a:lnTo>
                  <a:pt x="3309885" y="3816933"/>
                </a:lnTo>
                <a:cubicBezTo>
                  <a:pt x="2745161" y="4407710"/>
                  <a:pt x="1937554" y="4657029"/>
                  <a:pt x="1212999" y="4386418"/>
                </a:cubicBezTo>
                <a:cubicBezTo>
                  <a:pt x="1021908" y="4315048"/>
                  <a:pt x="850161" y="4212580"/>
                  <a:pt x="700128" y="4085407"/>
                </a:cubicBezTo>
                <a:lnTo>
                  <a:pt x="631237" y="4020155"/>
                </a:lnTo>
                <a:lnTo>
                  <a:pt x="760094" y="4043584"/>
                </a:lnTo>
                <a:cubicBezTo>
                  <a:pt x="776532" y="4046180"/>
                  <a:pt x="795969" y="4048767"/>
                  <a:pt x="816854" y="4051286"/>
                </a:cubicBezTo>
                <a:lnTo>
                  <a:pt x="880781" y="4058408"/>
                </a:lnTo>
                <a:lnTo>
                  <a:pt x="867670" y="4151160"/>
                </a:lnTo>
                <a:lnTo>
                  <a:pt x="856339" y="4202750"/>
                </a:lnTo>
                <a:lnTo>
                  <a:pt x="896998" y="4226947"/>
                </a:lnTo>
                <a:lnTo>
                  <a:pt x="908012" y="4231842"/>
                </a:lnTo>
                <a:cubicBezTo>
                  <a:pt x="1122103" y="4312127"/>
                  <a:pt x="868139" y="4194068"/>
                  <a:pt x="1123164" y="4299078"/>
                </a:cubicBezTo>
                <a:cubicBezTo>
                  <a:pt x="1160236" y="4314343"/>
                  <a:pt x="1194882" y="4334937"/>
                  <a:pt x="1230741" y="4352866"/>
                </a:cubicBezTo>
                <a:lnTo>
                  <a:pt x="1275101" y="4372954"/>
                </a:lnTo>
                <a:lnTo>
                  <a:pt x="1270325" y="4397606"/>
                </a:lnTo>
                <a:lnTo>
                  <a:pt x="1313361" y="4411619"/>
                </a:lnTo>
                <a:lnTo>
                  <a:pt x="1422524" y="4437126"/>
                </a:lnTo>
                <a:lnTo>
                  <a:pt x="1337680" y="4401293"/>
                </a:lnTo>
                <a:lnTo>
                  <a:pt x="1275101" y="4372954"/>
                </a:lnTo>
                <a:lnTo>
                  <a:pt x="1278873" y="4353490"/>
                </a:lnTo>
                <a:cubicBezTo>
                  <a:pt x="1292731" y="4275926"/>
                  <a:pt x="1283628" y="4270382"/>
                  <a:pt x="1244188" y="4191501"/>
                </a:cubicBezTo>
                <a:cubicBezTo>
                  <a:pt x="1244188" y="4191501"/>
                  <a:pt x="1190775" y="4155066"/>
                  <a:pt x="1163506" y="4137713"/>
                </a:cubicBezTo>
                <a:cubicBezTo>
                  <a:pt x="1078164" y="4083405"/>
                  <a:pt x="1109071" y="4101029"/>
                  <a:pt x="1002141" y="4070478"/>
                </a:cubicBezTo>
                <a:cubicBezTo>
                  <a:pt x="970854" y="4067350"/>
                  <a:pt x="926780" y="4063222"/>
                  <a:pt x="882309" y="4058578"/>
                </a:cubicBezTo>
                <a:lnTo>
                  <a:pt x="880781" y="4058408"/>
                </a:lnTo>
                <a:lnTo>
                  <a:pt x="881714" y="4051810"/>
                </a:lnTo>
                <a:cubicBezTo>
                  <a:pt x="885142" y="4023993"/>
                  <a:pt x="887468" y="4000936"/>
                  <a:pt x="889150" y="3981025"/>
                </a:cubicBezTo>
                <a:lnTo>
                  <a:pt x="891629" y="3944952"/>
                </a:lnTo>
                <a:lnTo>
                  <a:pt x="908012" y="3949454"/>
                </a:lnTo>
                <a:cubicBezTo>
                  <a:pt x="1238619" y="4024592"/>
                  <a:pt x="1341086" y="4038112"/>
                  <a:pt x="1452544" y="4046258"/>
                </a:cubicBezTo>
                <a:lnTo>
                  <a:pt x="1482402" y="4048264"/>
                </a:lnTo>
                <a:lnTo>
                  <a:pt x="1472788" y="4178054"/>
                </a:lnTo>
                <a:cubicBezTo>
                  <a:pt x="1470320" y="4205207"/>
                  <a:pt x="1463197" y="4231746"/>
                  <a:pt x="1459341" y="4258737"/>
                </a:cubicBezTo>
                <a:cubicBezTo>
                  <a:pt x="1438356" y="4405636"/>
                  <a:pt x="1457342" y="4320523"/>
                  <a:pt x="1432447" y="4420101"/>
                </a:cubicBezTo>
                <a:lnTo>
                  <a:pt x="1433570" y="4439706"/>
                </a:lnTo>
                <a:lnTo>
                  <a:pt x="1448035" y="4443086"/>
                </a:lnTo>
                <a:lnTo>
                  <a:pt x="1549573" y="4453663"/>
                </a:lnTo>
                <a:lnTo>
                  <a:pt x="1558778" y="4438364"/>
                </a:lnTo>
                <a:cubicBezTo>
                  <a:pt x="1575558" y="4411215"/>
                  <a:pt x="1592811" y="4384702"/>
                  <a:pt x="1607259" y="4366313"/>
                </a:cubicBezTo>
                <a:cubicBezTo>
                  <a:pt x="1627070" y="4341100"/>
                  <a:pt x="1645102" y="4319511"/>
                  <a:pt x="1662305" y="4300217"/>
                </a:cubicBezTo>
                <a:lnTo>
                  <a:pt x="1674129" y="4287861"/>
                </a:lnTo>
                <a:lnTo>
                  <a:pt x="1728282" y="4366313"/>
                </a:lnTo>
                <a:lnTo>
                  <a:pt x="1755176" y="4399931"/>
                </a:lnTo>
                <a:lnTo>
                  <a:pt x="1741729" y="4433548"/>
                </a:lnTo>
                <a:lnTo>
                  <a:pt x="1710959" y="4470473"/>
                </a:lnTo>
                <a:lnTo>
                  <a:pt x="1720112" y="4471427"/>
                </a:lnTo>
                <a:lnTo>
                  <a:pt x="1814885" y="4465855"/>
                </a:lnTo>
                <a:lnTo>
                  <a:pt x="1802981" y="4453152"/>
                </a:lnTo>
                <a:cubicBezTo>
                  <a:pt x="1795780" y="4446834"/>
                  <a:pt x="1788332" y="4440704"/>
                  <a:pt x="1782070" y="4433548"/>
                </a:cubicBezTo>
                <a:lnTo>
                  <a:pt x="1755176" y="4399931"/>
                </a:lnTo>
                <a:lnTo>
                  <a:pt x="1768623" y="4366313"/>
                </a:lnTo>
                <a:cubicBezTo>
                  <a:pt x="1798658" y="4302907"/>
                  <a:pt x="1862753" y="4178054"/>
                  <a:pt x="1862753" y="4178054"/>
                </a:cubicBezTo>
                <a:lnTo>
                  <a:pt x="1861271" y="4146362"/>
                </a:lnTo>
                <a:lnTo>
                  <a:pt x="1929471" y="4166155"/>
                </a:lnTo>
                <a:lnTo>
                  <a:pt x="2117907" y="4191465"/>
                </a:lnTo>
                <a:lnTo>
                  <a:pt x="2124719" y="4204169"/>
                </a:lnTo>
                <a:cubicBezTo>
                  <a:pt x="2134953" y="4224389"/>
                  <a:pt x="2145439" y="4245885"/>
                  <a:pt x="2158588" y="4272184"/>
                </a:cubicBezTo>
                <a:cubicBezTo>
                  <a:pt x="2163070" y="4299078"/>
                  <a:pt x="2166120" y="4326250"/>
                  <a:pt x="2172035" y="4352866"/>
                </a:cubicBezTo>
                <a:cubicBezTo>
                  <a:pt x="2175605" y="4368929"/>
                  <a:pt x="2180652" y="4381404"/>
                  <a:pt x="2185189" y="4392491"/>
                </a:cubicBezTo>
                <a:lnTo>
                  <a:pt x="2191601" y="4412372"/>
                </a:lnTo>
                <a:lnTo>
                  <a:pt x="2262064" y="4397128"/>
                </a:lnTo>
                <a:lnTo>
                  <a:pt x="2478649" y="4315894"/>
                </a:lnTo>
                <a:lnTo>
                  <a:pt x="2464655" y="4309440"/>
                </a:lnTo>
                <a:cubicBezTo>
                  <a:pt x="2439033" y="4297446"/>
                  <a:pt x="2405449" y="4281314"/>
                  <a:pt x="2360294" y="4258737"/>
                </a:cubicBezTo>
                <a:lnTo>
                  <a:pt x="2239624" y="4192726"/>
                </a:lnTo>
                <a:lnTo>
                  <a:pt x="2343110" y="4191609"/>
                </a:lnTo>
                <a:lnTo>
                  <a:pt x="2430298" y="4178555"/>
                </a:lnTo>
                <a:lnTo>
                  <a:pt x="2487014" y="4194266"/>
                </a:lnTo>
                <a:lnTo>
                  <a:pt x="2492609" y="4196029"/>
                </a:lnTo>
                <a:lnTo>
                  <a:pt x="2540818" y="4289841"/>
                </a:lnTo>
                <a:lnTo>
                  <a:pt x="2611790" y="4251365"/>
                </a:lnTo>
                <a:lnTo>
                  <a:pt x="2592421" y="4228248"/>
                </a:lnTo>
                <a:lnTo>
                  <a:pt x="2628495" y="4240303"/>
                </a:lnTo>
                <a:lnTo>
                  <a:pt x="2630778" y="4241070"/>
                </a:lnTo>
                <a:lnTo>
                  <a:pt x="2776104" y="4162284"/>
                </a:lnTo>
                <a:lnTo>
                  <a:pt x="2894367" y="4076353"/>
                </a:lnTo>
                <a:lnTo>
                  <a:pt x="2843660" y="4063847"/>
                </a:lnTo>
                <a:lnTo>
                  <a:pt x="2933088" y="4025745"/>
                </a:lnTo>
                <a:lnTo>
                  <a:pt x="2917963" y="4048318"/>
                </a:lnTo>
                <a:lnTo>
                  <a:pt x="2903713" y="4069563"/>
                </a:lnTo>
                <a:lnTo>
                  <a:pt x="3013291" y="3989943"/>
                </a:lnTo>
                <a:lnTo>
                  <a:pt x="3033084" y="3971310"/>
                </a:lnTo>
                <a:lnTo>
                  <a:pt x="3143923" y="3907857"/>
                </a:lnTo>
                <a:cubicBezTo>
                  <a:pt x="3206382" y="3867252"/>
                  <a:pt x="3267306" y="3822679"/>
                  <a:pt x="3326342" y="3774342"/>
                </a:cubicBezTo>
                <a:close/>
                <a:moveTo>
                  <a:pt x="757028" y="3580682"/>
                </a:moveTo>
                <a:lnTo>
                  <a:pt x="798833" y="3618110"/>
                </a:lnTo>
                <a:cubicBezTo>
                  <a:pt x="849325" y="3659021"/>
                  <a:pt x="900351" y="3693838"/>
                  <a:pt x="921459" y="3707407"/>
                </a:cubicBezTo>
                <a:lnTo>
                  <a:pt x="924735" y="3709435"/>
                </a:lnTo>
                <a:lnTo>
                  <a:pt x="923059" y="3716258"/>
                </a:lnTo>
                <a:cubicBezTo>
                  <a:pt x="896490" y="3831677"/>
                  <a:pt x="896112" y="3868159"/>
                  <a:pt x="892718" y="3929109"/>
                </a:cubicBezTo>
                <a:lnTo>
                  <a:pt x="891629" y="3944952"/>
                </a:lnTo>
                <a:lnTo>
                  <a:pt x="719275" y="3897589"/>
                </a:lnTo>
                <a:lnTo>
                  <a:pt x="623380" y="3869139"/>
                </a:lnTo>
                <a:lnTo>
                  <a:pt x="657880" y="3787452"/>
                </a:lnTo>
                <a:cubicBezTo>
                  <a:pt x="673114" y="3751381"/>
                  <a:pt x="688802" y="3715522"/>
                  <a:pt x="706306" y="3680513"/>
                </a:cubicBezTo>
                <a:cubicBezTo>
                  <a:pt x="719987" y="3653151"/>
                  <a:pt x="730895" y="3631598"/>
                  <a:pt x="739589" y="3614561"/>
                </a:cubicBezTo>
                <a:close/>
                <a:moveTo>
                  <a:pt x="269796" y="3548718"/>
                </a:moveTo>
                <a:lnTo>
                  <a:pt x="317538" y="3636164"/>
                </a:lnTo>
                <a:cubicBezTo>
                  <a:pt x="352284" y="3692895"/>
                  <a:pt x="389705" y="3747591"/>
                  <a:pt x="429715" y="3800015"/>
                </a:cubicBezTo>
                <a:lnTo>
                  <a:pt x="448038" y="3821569"/>
                </a:lnTo>
                <a:lnTo>
                  <a:pt x="445382" y="3821103"/>
                </a:lnTo>
                <a:lnTo>
                  <a:pt x="420357" y="3790997"/>
                </a:lnTo>
                <a:cubicBezTo>
                  <a:pt x="381731" y="3739139"/>
                  <a:pt x="345651" y="3684998"/>
                  <a:pt x="312201" y="3628808"/>
                </a:cubicBezTo>
                <a:close/>
                <a:moveTo>
                  <a:pt x="489718" y="3392984"/>
                </a:moveTo>
                <a:cubicBezTo>
                  <a:pt x="495161" y="3393003"/>
                  <a:pt x="500211" y="3394467"/>
                  <a:pt x="504600" y="3398125"/>
                </a:cubicBezTo>
                <a:cubicBezTo>
                  <a:pt x="525546" y="3415579"/>
                  <a:pt x="513565" y="3451913"/>
                  <a:pt x="518047" y="3478807"/>
                </a:cubicBezTo>
                <a:cubicBezTo>
                  <a:pt x="335836" y="3551692"/>
                  <a:pt x="384302" y="3560022"/>
                  <a:pt x="389500" y="3446630"/>
                </a:cubicBezTo>
                <a:lnTo>
                  <a:pt x="388995" y="3431726"/>
                </a:lnTo>
                <a:lnTo>
                  <a:pt x="437364" y="3411572"/>
                </a:lnTo>
                <a:cubicBezTo>
                  <a:pt x="453529" y="3405867"/>
                  <a:pt x="473390" y="3392925"/>
                  <a:pt x="489718" y="3392984"/>
                </a:cubicBezTo>
                <a:close/>
                <a:moveTo>
                  <a:pt x="629892" y="3198456"/>
                </a:moveTo>
                <a:lnTo>
                  <a:pt x="639070" y="3209866"/>
                </a:lnTo>
                <a:cubicBezTo>
                  <a:pt x="643552" y="3227795"/>
                  <a:pt x="644252" y="3247124"/>
                  <a:pt x="652517" y="3263654"/>
                </a:cubicBezTo>
                <a:cubicBezTo>
                  <a:pt x="658187" y="3274994"/>
                  <a:pt x="671492" y="3280648"/>
                  <a:pt x="679412" y="3290548"/>
                </a:cubicBezTo>
                <a:cubicBezTo>
                  <a:pt x="689508" y="3303168"/>
                  <a:pt x="698567" y="3316701"/>
                  <a:pt x="706306" y="3330889"/>
                </a:cubicBezTo>
                <a:cubicBezTo>
                  <a:pt x="725504" y="3366085"/>
                  <a:pt x="731745" y="3410117"/>
                  <a:pt x="760094" y="3438466"/>
                </a:cubicBezTo>
                <a:cubicBezTo>
                  <a:pt x="766818" y="3445190"/>
                  <a:pt x="772747" y="3452966"/>
                  <a:pt x="779073" y="3460216"/>
                </a:cubicBezTo>
                <a:lnTo>
                  <a:pt x="790769" y="3470395"/>
                </a:lnTo>
                <a:lnTo>
                  <a:pt x="788777" y="3476839"/>
                </a:lnTo>
                <a:cubicBezTo>
                  <a:pt x="757991" y="3580080"/>
                  <a:pt x="788558" y="3519898"/>
                  <a:pt x="759593" y="3575700"/>
                </a:cubicBezTo>
                <a:lnTo>
                  <a:pt x="757028" y="3580682"/>
                </a:lnTo>
                <a:lnTo>
                  <a:pt x="727302" y="3554069"/>
                </a:lnTo>
                <a:cubicBezTo>
                  <a:pt x="706130" y="3532462"/>
                  <a:pt x="688898" y="3511225"/>
                  <a:pt x="679412" y="3492254"/>
                </a:cubicBezTo>
                <a:cubicBezTo>
                  <a:pt x="645158" y="3423746"/>
                  <a:pt x="620084" y="3350658"/>
                  <a:pt x="598729" y="3277101"/>
                </a:cubicBezTo>
                <a:lnTo>
                  <a:pt x="585265" y="3213800"/>
                </a:lnTo>
                <a:lnTo>
                  <a:pt x="607658" y="3206783"/>
                </a:lnTo>
                <a:close/>
                <a:moveTo>
                  <a:pt x="531494" y="2994713"/>
                </a:moveTo>
                <a:cubicBezTo>
                  <a:pt x="540459" y="3021607"/>
                  <a:pt x="551822" y="3047817"/>
                  <a:pt x="558388" y="3075395"/>
                </a:cubicBezTo>
                <a:cubicBezTo>
                  <a:pt x="566329" y="3108746"/>
                  <a:pt x="571635" y="3142711"/>
                  <a:pt x="577345" y="3176569"/>
                </a:cubicBezTo>
                <a:lnTo>
                  <a:pt x="585265" y="3213800"/>
                </a:lnTo>
                <a:lnTo>
                  <a:pt x="581398" y="3215011"/>
                </a:lnTo>
                <a:cubicBezTo>
                  <a:pt x="546709" y="3223739"/>
                  <a:pt x="522919" y="3218585"/>
                  <a:pt x="371669" y="3231676"/>
                </a:cubicBezTo>
                <a:lnTo>
                  <a:pt x="336254" y="3234931"/>
                </a:lnTo>
                <a:lnTo>
                  <a:pt x="335503" y="3233977"/>
                </a:lnTo>
                <a:cubicBezTo>
                  <a:pt x="320151" y="3216975"/>
                  <a:pt x="302894" y="3200902"/>
                  <a:pt x="289447" y="3182972"/>
                </a:cubicBezTo>
                <a:lnTo>
                  <a:pt x="242463" y="3155565"/>
                </a:lnTo>
                <a:lnTo>
                  <a:pt x="262702" y="3141614"/>
                </a:lnTo>
                <a:cubicBezTo>
                  <a:pt x="367234" y="3074154"/>
                  <a:pt x="531494" y="2994713"/>
                  <a:pt x="531494" y="2994713"/>
                </a:cubicBezTo>
                <a:close/>
                <a:moveTo>
                  <a:pt x="708529" y="2613400"/>
                </a:moveTo>
                <a:lnTo>
                  <a:pt x="665964" y="2631642"/>
                </a:lnTo>
                <a:cubicBezTo>
                  <a:pt x="642587" y="2643331"/>
                  <a:pt x="621576" y="2659291"/>
                  <a:pt x="598729" y="2671984"/>
                </a:cubicBezTo>
                <a:cubicBezTo>
                  <a:pt x="581206" y="2681719"/>
                  <a:pt x="562870" y="2689913"/>
                  <a:pt x="544941" y="2698878"/>
                </a:cubicBezTo>
                <a:cubicBezTo>
                  <a:pt x="567353" y="2716807"/>
                  <a:pt x="586505" y="2739831"/>
                  <a:pt x="612176" y="2752666"/>
                </a:cubicBezTo>
                <a:cubicBezTo>
                  <a:pt x="632619" y="2762887"/>
                  <a:pt x="657100" y="2761155"/>
                  <a:pt x="679412" y="2766113"/>
                </a:cubicBezTo>
                <a:lnTo>
                  <a:pt x="726129" y="2777793"/>
                </a:lnTo>
                <a:lnTo>
                  <a:pt x="721761" y="2753859"/>
                </a:lnTo>
                <a:close/>
                <a:moveTo>
                  <a:pt x="142853" y="2131392"/>
                </a:moveTo>
                <a:lnTo>
                  <a:pt x="176187" y="2140312"/>
                </a:lnTo>
                <a:lnTo>
                  <a:pt x="209637" y="2167071"/>
                </a:lnTo>
                <a:lnTo>
                  <a:pt x="199261" y="2172169"/>
                </a:lnTo>
                <a:cubicBezTo>
                  <a:pt x="186877" y="2178293"/>
                  <a:pt x="170167" y="2186626"/>
                  <a:pt x="150361" y="2196598"/>
                </a:cubicBezTo>
                <a:lnTo>
                  <a:pt x="144618" y="2199514"/>
                </a:lnTo>
                <a:close/>
                <a:moveTo>
                  <a:pt x="224511" y="1774461"/>
                </a:moveTo>
                <a:lnTo>
                  <a:pt x="276000" y="1797925"/>
                </a:lnTo>
                <a:lnTo>
                  <a:pt x="368716" y="1834921"/>
                </a:lnTo>
                <a:lnTo>
                  <a:pt x="375790" y="1872479"/>
                </a:lnTo>
                <a:cubicBezTo>
                  <a:pt x="383248" y="1908400"/>
                  <a:pt x="393302" y="1944124"/>
                  <a:pt x="410470" y="1972737"/>
                </a:cubicBezTo>
                <a:cubicBezTo>
                  <a:pt x="425237" y="1997348"/>
                  <a:pt x="441047" y="2023091"/>
                  <a:pt x="464259" y="2039972"/>
                </a:cubicBezTo>
                <a:cubicBezTo>
                  <a:pt x="468286" y="2042901"/>
                  <a:pt x="473637" y="2046026"/>
                  <a:pt x="479995" y="2049268"/>
                </a:cubicBezTo>
                <a:lnTo>
                  <a:pt x="481145" y="2049795"/>
                </a:lnTo>
                <a:lnTo>
                  <a:pt x="456082" y="2059488"/>
                </a:lnTo>
                <a:cubicBezTo>
                  <a:pt x="422479" y="2072968"/>
                  <a:pt x="378328" y="2091586"/>
                  <a:pt x="320234" y="2117169"/>
                </a:cubicBezTo>
                <a:lnTo>
                  <a:pt x="234898" y="2155323"/>
                </a:lnTo>
                <a:lnTo>
                  <a:pt x="221770" y="2152510"/>
                </a:lnTo>
                <a:lnTo>
                  <a:pt x="176187" y="2140312"/>
                </a:lnTo>
                <a:lnTo>
                  <a:pt x="168423" y="2134101"/>
                </a:lnTo>
                <a:lnTo>
                  <a:pt x="142588" y="2121184"/>
                </a:lnTo>
                <a:lnTo>
                  <a:pt x="141529" y="2080313"/>
                </a:lnTo>
                <a:cubicBezTo>
                  <a:pt x="146011" y="2048937"/>
                  <a:pt x="148335" y="2017175"/>
                  <a:pt x="154976" y="1986184"/>
                </a:cubicBezTo>
                <a:cubicBezTo>
                  <a:pt x="161813" y="1954276"/>
                  <a:pt x="172137" y="1923201"/>
                  <a:pt x="181870" y="1892054"/>
                </a:cubicBezTo>
                <a:cubicBezTo>
                  <a:pt x="193779" y="1853945"/>
                  <a:pt x="202643" y="1826423"/>
                  <a:pt x="210403" y="1803859"/>
                </a:cubicBezTo>
                <a:lnTo>
                  <a:pt x="221024" y="1775534"/>
                </a:lnTo>
                <a:close/>
                <a:moveTo>
                  <a:pt x="302894" y="1582772"/>
                </a:moveTo>
                <a:cubicBezTo>
                  <a:pt x="314176" y="1607593"/>
                  <a:pt x="309167" y="1637150"/>
                  <a:pt x="316341" y="1663454"/>
                </a:cubicBezTo>
                <a:cubicBezTo>
                  <a:pt x="328825" y="1709227"/>
                  <a:pt x="338542" y="1717676"/>
                  <a:pt x="347670" y="1740922"/>
                </a:cubicBezTo>
                <a:lnTo>
                  <a:pt x="352209" y="1756089"/>
                </a:lnTo>
                <a:lnTo>
                  <a:pt x="343235" y="1757584"/>
                </a:lnTo>
                <a:cubicBezTo>
                  <a:pt x="307460" y="1762695"/>
                  <a:pt x="270814" y="1762661"/>
                  <a:pt x="235659" y="1771031"/>
                </a:cubicBezTo>
                <a:lnTo>
                  <a:pt x="224511" y="1774461"/>
                </a:lnTo>
                <a:lnTo>
                  <a:pt x="221877" y="1773261"/>
                </a:lnTo>
                <a:lnTo>
                  <a:pt x="232316" y="1745421"/>
                </a:lnTo>
                <a:cubicBezTo>
                  <a:pt x="247307" y="1708878"/>
                  <a:pt x="265654" y="1669666"/>
                  <a:pt x="302894" y="1582772"/>
                </a:cubicBezTo>
                <a:close/>
                <a:moveTo>
                  <a:pt x="829680" y="1211394"/>
                </a:moveTo>
                <a:lnTo>
                  <a:pt x="829455" y="1217324"/>
                </a:lnTo>
                <a:lnTo>
                  <a:pt x="829212" y="1217615"/>
                </a:lnTo>
                <a:cubicBezTo>
                  <a:pt x="823281" y="1224236"/>
                  <a:pt x="817030" y="1230762"/>
                  <a:pt x="812413" y="1234793"/>
                </a:cubicBezTo>
                <a:lnTo>
                  <a:pt x="805676" y="1236926"/>
                </a:lnTo>
                <a:lnTo>
                  <a:pt x="821252" y="1220134"/>
                </a:lnTo>
                <a:close/>
                <a:moveTo>
                  <a:pt x="670284" y="986691"/>
                </a:moveTo>
                <a:lnTo>
                  <a:pt x="687113" y="1021903"/>
                </a:lnTo>
                <a:cubicBezTo>
                  <a:pt x="695142" y="1036371"/>
                  <a:pt x="705087" y="1049537"/>
                  <a:pt x="719753" y="1058337"/>
                </a:cubicBezTo>
                <a:cubicBezTo>
                  <a:pt x="731907" y="1065630"/>
                  <a:pt x="747416" y="1065445"/>
                  <a:pt x="760094" y="1071784"/>
                </a:cubicBezTo>
                <a:cubicBezTo>
                  <a:pt x="783471" y="1083472"/>
                  <a:pt x="802935" y="1102743"/>
                  <a:pt x="827329" y="1112125"/>
                </a:cubicBezTo>
                <a:lnTo>
                  <a:pt x="838794" y="1115707"/>
                </a:lnTo>
                <a:lnTo>
                  <a:pt x="830658" y="1185553"/>
                </a:lnTo>
                <a:lnTo>
                  <a:pt x="830341" y="1193936"/>
                </a:lnTo>
                <a:lnTo>
                  <a:pt x="819926" y="1209879"/>
                </a:lnTo>
                <a:cubicBezTo>
                  <a:pt x="810201" y="1225412"/>
                  <a:pt x="806013" y="1233656"/>
                  <a:pt x="805412" y="1237009"/>
                </a:cubicBezTo>
                <a:lnTo>
                  <a:pt x="805676" y="1236926"/>
                </a:lnTo>
                <a:lnTo>
                  <a:pt x="796038" y="1247315"/>
                </a:lnTo>
                <a:cubicBezTo>
                  <a:pt x="785927" y="1258349"/>
                  <a:pt x="774027" y="1271457"/>
                  <a:pt x="760094" y="1286937"/>
                </a:cubicBezTo>
                <a:cubicBezTo>
                  <a:pt x="740894" y="1308270"/>
                  <a:pt x="723527" y="1331211"/>
                  <a:pt x="706306" y="1354172"/>
                </a:cubicBezTo>
                <a:cubicBezTo>
                  <a:pt x="696609" y="1367101"/>
                  <a:pt x="689930" y="1382243"/>
                  <a:pt x="679412" y="1394513"/>
                </a:cubicBezTo>
                <a:cubicBezTo>
                  <a:pt x="662910" y="1413765"/>
                  <a:pt x="642469" y="1429350"/>
                  <a:pt x="625623" y="1448301"/>
                </a:cubicBezTo>
                <a:cubicBezTo>
                  <a:pt x="606555" y="1469753"/>
                  <a:pt x="590735" y="1493937"/>
                  <a:pt x="571835" y="1515537"/>
                </a:cubicBezTo>
                <a:cubicBezTo>
                  <a:pt x="565574" y="1522693"/>
                  <a:pt x="557615" y="1528526"/>
                  <a:pt x="550158" y="1534696"/>
                </a:cubicBezTo>
                <a:lnTo>
                  <a:pt x="548131" y="1536997"/>
                </a:lnTo>
                <a:lnTo>
                  <a:pt x="536094" y="1517807"/>
                </a:lnTo>
                <a:cubicBezTo>
                  <a:pt x="519697" y="1491669"/>
                  <a:pt x="501768" y="1467016"/>
                  <a:pt x="477706" y="1448301"/>
                </a:cubicBezTo>
                <a:cubicBezTo>
                  <a:pt x="441072" y="1419808"/>
                  <a:pt x="417848" y="1401450"/>
                  <a:pt x="401695" y="1388657"/>
                </a:cubicBezTo>
                <a:lnTo>
                  <a:pt x="396697" y="1384707"/>
                </a:lnTo>
                <a:lnTo>
                  <a:pt x="397739" y="1382949"/>
                </a:lnTo>
                <a:cubicBezTo>
                  <a:pt x="419720" y="1353622"/>
                  <a:pt x="411465" y="1408379"/>
                  <a:pt x="477706" y="1286937"/>
                </a:cubicBezTo>
                <a:cubicBezTo>
                  <a:pt x="489265" y="1265746"/>
                  <a:pt x="493041" y="1240892"/>
                  <a:pt x="504600" y="1219701"/>
                </a:cubicBezTo>
                <a:cubicBezTo>
                  <a:pt x="555562" y="1126270"/>
                  <a:pt x="561789" y="1146110"/>
                  <a:pt x="625623" y="1058337"/>
                </a:cubicBezTo>
                <a:cubicBezTo>
                  <a:pt x="640996" y="1037199"/>
                  <a:pt x="649637" y="1011510"/>
                  <a:pt x="665964" y="991101"/>
                </a:cubicBezTo>
                <a:close/>
                <a:moveTo>
                  <a:pt x="956791" y="975918"/>
                </a:moveTo>
                <a:lnTo>
                  <a:pt x="961800" y="977654"/>
                </a:lnTo>
                <a:lnTo>
                  <a:pt x="1006286" y="983356"/>
                </a:lnTo>
                <a:lnTo>
                  <a:pt x="1006659" y="985077"/>
                </a:lnTo>
                <a:lnTo>
                  <a:pt x="1002141" y="991101"/>
                </a:lnTo>
                <a:cubicBezTo>
                  <a:pt x="989765" y="1005540"/>
                  <a:pt x="974176" y="1017003"/>
                  <a:pt x="961800" y="1031442"/>
                </a:cubicBezTo>
                <a:cubicBezTo>
                  <a:pt x="947215" y="1048458"/>
                  <a:pt x="936217" y="1068364"/>
                  <a:pt x="921459" y="1085231"/>
                </a:cubicBezTo>
                <a:cubicBezTo>
                  <a:pt x="913111" y="1094772"/>
                  <a:pt x="903299" y="1103026"/>
                  <a:pt x="893756" y="1111492"/>
                </a:cubicBezTo>
                <a:lnTo>
                  <a:pt x="879143" y="1126912"/>
                </a:lnTo>
                <a:lnTo>
                  <a:pt x="858692" y="1121925"/>
                </a:lnTo>
                <a:lnTo>
                  <a:pt x="838794" y="1115707"/>
                </a:lnTo>
                <a:lnTo>
                  <a:pt x="840777" y="1098678"/>
                </a:lnTo>
                <a:cubicBezTo>
                  <a:pt x="850063" y="1059677"/>
                  <a:pt x="881887" y="1029136"/>
                  <a:pt x="894565" y="991102"/>
                </a:cubicBezTo>
                <a:lnTo>
                  <a:pt x="899414" y="976555"/>
                </a:lnTo>
                <a:close/>
                <a:moveTo>
                  <a:pt x="1014005" y="975282"/>
                </a:moveTo>
                <a:lnTo>
                  <a:pt x="1007804" y="983550"/>
                </a:lnTo>
                <a:lnTo>
                  <a:pt x="1006286" y="983356"/>
                </a:lnTo>
                <a:lnTo>
                  <a:pt x="1004561" y="975387"/>
                </a:lnTo>
                <a:close/>
                <a:moveTo>
                  <a:pt x="688902" y="965489"/>
                </a:moveTo>
                <a:lnTo>
                  <a:pt x="690798" y="965748"/>
                </a:lnTo>
                <a:lnTo>
                  <a:pt x="670284" y="986691"/>
                </a:lnTo>
                <a:lnTo>
                  <a:pt x="665964" y="977654"/>
                </a:lnTo>
                <a:cubicBezTo>
                  <a:pt x="672688" y="973172"/>
                  <a:pt x="680769" y="969956"/>
                  <a:pt x="688171" y="966107"/>
                </a:cubicBezTo>
                <a:close/>
                <a:moveTo>
                  <a:pt x="761137" y="907853"/>
                </a:moveTo>
                <a:lnTo>
                  <a:pt x="772878" y="912171"/>
                </a:lnTo>
                <a:lnTo>
                  <a:pt x="905547" y="958156"/>
                </a:lnTo>
                <a:lnTo>
                  <a:pt x="899414" y="976555"/>
                </a:lnTo>
                <a:lnTo>
                  <a:pt x="800435" y="977655"/>
                </a:lnTo>
                <a:cubicBezTo>
                  <a:pt x="745878" y="971594"/>
                  <a:pt x="718414" y="969161"/>
                  <a:pt x="697815" y="966705"/>
                </a:cubicBezTo>
                <a:lnTo>
                  <a:pt x="690798" y="965748"/>
                </a:lnTo>
                <a:lnTo>
                  <a:pt x="701470" y="954853"/>
                </a:lnTo>
                <a:lnTo>
                  <a:pt x="706306" y="950760"/>
                </a:lnTo>
                <a:lnTo>
                  <a:pt x="706624" y="949591"/>
                </a:lnTo>
                <a:lnTo>
                  <a:pt x="726508" y="929291"/>
                </a:lnTo>
                <a:close/>
                <a:moveTo>
                  <a:pt x="937812" y="882006"/>
                </a:moveTo>
                <a:lnTo>
                  <a:pt x="945663" y="883828"/>
                </a:lnTo>
                <a:cubicBezTo>
                  <a:pt x="957168" y="887342"/>
                  <a:pt x="967677" y="891673"/>
                  <a:pt x="975247" y="896972"/>
                </a:cubicBezTo>
                <a:cubicBezTo>
                  <a:pt x="995022" y="910814"/>
                  <a:pt x="995922" y="940884"/>
                  <a:pt x="1002141" y="964207"/>
                </a:cubicBezTo>
                <a:lnTo>
                  <a:pt x="1004561" y="975387"/>
                </a:lnTo>
                <a:lnTo>
                  <a:pt x="956791" y="975918"/>
                </a:lnTo>
                <a:lnTo>
                  <a:pt x="905547" y="958156"/>
                </a:lnTo>
                <a:lnTo>
                  <a:pt x="908012" y="950761"/>
                </a:lnTo>
                <a:cubicBezTo>
                  <a:pt x="916677" y="928232"/>
                  <a:pt x="927197" y="906323"/>
                  <a:pt x="937014" y="884192"/>
                </a:cubicBezTo>
                <a:close/>
                <a:moveTo>
                  <a:pt x="647754" y="866158"/>
                </a:moveTo>
                <a:lnTo>
                  <a:pt x="718607" y="892214"/>
                </a:lnTo>
                <a:lnTo>
                  <a:pt x="715204" y="918016"/>
                </a:lnTo>
                <a:lnTo>
                  <a:pt x="706624" y="949591"/>
                </a:lnTo>
                <a:lnTo>
                  <a:pt x="701470" y="954853"/>
                </a:lnTo>
                <a:lnTo>
                  <a:pt x="688902" y="965489"/>
                </a:lnTo>
                <a:lnTo>
                  <a:pt x="678755" y="964105"/>
                </a:lnTo>
                <a:cubicBezTo>
                  <a:pt x="666576" y="962187"/>
                  <a:pt x="654451" y="959716"/>
                  <a:pt x="636387" y="955612"/>
                </a:cubicBezTo>
                <a:lnTo>
                  <a:pt x="612683" y="950095"/>
                </a:lnTo>
                <a:lnTo>
                  <a:pt x="639070" y="883525"/>
                </a:lnTo>
                <a:close/>
                <a:moveTo>
                  <a:pt x="625527" y="816310"/>
                </a:moveTo>
                <a:cubicBezTo>
                  <a:pt x="626925" y="815979"/>
                  <a:pt x="628928" y="816416"/>
                  <a:pt x="632225" y="817547"/>
                </a:cubicBezTo>
                <a:cubicBezTo>
                  <a:pt x="638088" y="819558"/>
                  <a:pt x="648042" y="823762"/>
                  <a:pt x="665964" y="829737"/>
                </a:cubicBezTo>
                <a:lnTo>
                  <a:pt x="647754" y="866158"/>
                </a:lnTo>
                <a:lnTo>
                  <a:pt x="603565" y="849908"/>
                </a:lnTo>
                <a:lnTo>
                  <a:pt x="610646" y="842097"/>
                </a:lnTo>
                <a:cubicBezTo>
                  <a:pt x="622582" y="825224"/>
                  <a:pt x="621333" y="817306"/>
                  <a:pt x="625527" y="816310"/>
                </a:cubicBezTo>
                <a:close/>
                <a:moveTo>
                  <a:pt x="1302299" y="708234"/>
                </a:moveTo>
                <a:lnTo>
                  <a:pt x="1296147" y="735108"/>
                </a:lnTo>
                <a:cubicBezTo>
                  <a:pt x="1292428" y="757718"/>
                  <a:pt x="1289318" y="780494"/>
                  <a:pt x="1284529" y="802842"/>
                </a:cubicBezTo>
                <a:cubicBezTo>
                  <a:pt x="1280657" y="820913"/>
                  <a:pt x="1275564" y="838701"/>
                  <a:pt x="1271082" y="856631"/>
                </a:cubicBezTo>
                <a:lnTo>
                  <a:pt x="1263657" y="867675"/>
                </a:lnTo>
                <a:lnTo>
                  <a:pt x="1262308" y="867274"/>
                </a:lnTo>
                <a:cubicBezTo>
                  <a:pt x="1255654" y="865051"/>
                  <a:pt x="1246248" y="861800"/>
                  <a:pt x="1230741" y="856631"/>
                </a:cubicBezTo>
                <a:cubicBezTo>
                  <a:pt x="1132372" y="905816"/>
                  <a:pt x="1115898" y="908974"/>
                  <a:pt x="1127210" y="962131"/>
                </a:cubicBezTo>
                <a:lnTo>
                  <a:pt x="1130213" y="973991"/>
                </a:lnTo>
                <a:lnTo>
                  <a:pt x="1014005" y="975282"/>
                </a:lnTo>
                <a:lnTo>
                  <a:pt x="1042482" y="937313"/>
                </a:lnTo>
                <a:cubicBezTo>
                  <a:pt x="1091371" y="881440"/>
                  <a:pt x="1132628" y="855799"/>
                  <a:pt x="1190400" y="802842"/>
                </a:cubicBezTo>
                <a:cubicBezTo>
                  <a:pt x="1213764" y="781425"/>
                  <a:pt x="1232885" y="755407"/>
                  <a:pt x="1257635" y="735607"/>
                </a:cubicBezTo>
                <a:cubicBezTo>
                  <a:pt x="1267840" y="727444"/>
                  <a:pt x="1279250" y="721039"/>
                  <a:pt x="1290808" y="714836"/>
                </a:cubicBezTo>
                <a:close/>
                <a:moveTo>
                  <a:pt x="1327488" y="620446"/>
                </a:moveTo>
                <a:lnTo>
                  <a:pt x="1326437" y="623529"/>
                </a:lnTo>
                <a:cubicBezTo>
                  <a:pt x="1322662" y="634472"/>
                  <a:pt x="1312263" y="663917"/>
                  <a:pt x="1324469" y="621214"/>
                </a:cubicBezTo>
                <a:lnTo>
                  <a:pt x="1324669" y="620534"/>
                </a:lnTo>
                <a:close/>
                <a:moveTo>
                  <a:pt x="1327569" y="620207"/>
                </a:moveTo>
                <a:lnTo>
                  <a:pt x="1327489" y="620446"/>
                </a:lnTo>
                <a:lnTo>
                  <a:pt x="1327488" y="620446"/>
                </a:lnTo>
                <a:close/>
                <a:moveTo>
                  <a:pt x="1439091" y="617859"/>
                </a:moveTo>
                <a:lnTo>
                  <a:pt x="1324870" y="695266"/>
                </a:lnTo>
                <a:lnTo>
                  <a:pt x="1302299" y="708234"/>
                </a:lnTo>
                <a:lnTo>
                  <a:pt x="1311423" y="668372"/>
                </a:lnTo>
                <a:cubicBezTo>
                  <a:pt x="1317073" y="651422"/>
                  <a:pt x="1320939" y="639877"/>
                  <a:pt x="1323478" y="632322"/>
                </a:cubicBezTo>
                <a:lnTo>
                  <a:pt x="1327489" y="620446"/>
                </a:lnTo>
                <a:lnTo>
                  <a:pt x="1391991" y="618447"/>
                </a:lnTo>
                <a:close/>
                <a:moveTo>
                  <a:pt x="1749637" y="241789"/>
                </a:moveTo>
                <a:lnTo>
                  <a:pt x="1782070" y="264960"/>
                </a:lnTo>
                <a:cubicBezTo>
                  <a:pt x="1790925" y="276028"/>
                  <a:pt x="1795517" y="291127"/>
                  <a:pt x="1795517" y="305301"/>
                </a:cubicBezTo>
                <a:cubicBezTo>
                  <a:pt x="1795517" y="319475"/>
                  <a:pt x="1786552" y="332195"/>
                  <a:pt x="1782070" y="345642"/>
                </a:cubicBezTo>
                <a:cubicBezTo>
                  <a:pt x="1782070" y="345642"/>
                  <a:pt x="1771349" y="357378"/>
                  <a:pt x="1757583" y="371651"/>
                </a:cubicBezTo>
                <a:lnTo>
                  <a:pt x="1735076" y="393358"/>
                </a:lnTo>
                <a:lnTo>
                  <a:pt x="1641198" y="388367"/>
                </a:lnTo>
                <a:cubicBezTo>
                  <a:pt x="1571615" y="387573"/>
                  <a:pt x="1501924" y="388225"/>
                  <a:pt x="1432447" y="385984"/>
                </a:cubicBezTo>
                <a:lnTo>
                  <a:pt x="1392106" y="412878"/>
                </a:lnTo>
                <a:cubicBezTo>
                  <a:pt x="1380312" y="420741"/>
                  <a:pt x="1383141" y="439772"/>
                  <a:pt x="1378659" y="453219"/>
                </a:cubicBezTo>
                <a:lnTo>
                  <a:pt x="1365212" y="493560"/>
                </a:lnTo>
                <a:cubicBezTo>
                  <a:pt x="1356247" y="520454"/>
                  <a:pt x="1346463" y="547089"/>
                  <a:pt x="1338317" y="574242"/>
                </a:cubicBezTo>
                <a:lnTo>
                  <a:pt x="1324669" y="620534"/>
                </a:lnTo>
                <a:lnTo>
                  <a:pt x="1082824" y="628031"/>
                </a:lnTo>
                <a:cubicBezTo>
                  <a:pt x="1058727" y="629448"/>
                  <a:pt x="1033915" y="639216"/>
                  <a:pt x="1015588" y="654925"/>
                </a:cubicBezTo>
                <a:cubicBezTo>
                  <a:pt x="987955" y="678610"/>
                  <a:pt x="964439" y="805733"/>
                  <a:pt x="961800" y="816290"/>
                </a:cubicBezTo>
                <a:lnTo>
                  <a:pt x="937812" y="882006"/>
                </a:lnTo>
                <a:lnTo>
                  <a:pt x="910103" y="875576"/>
                </a:lnTo>
                <a:cubicBezTo>
                  <a:pt x="886994" y="871502"/>
                  <a:pt x="867670" y="870078"/>
                  <a:pt x="867670" y="870078"/>
                </a:cubicBezTo>
                <a:cubicBezTo>
                  <a:pt x="845258" y="874560"/>
                  <a:pt x="821656" y="875037"/>
                  <a:pt x="800435" y="883525"/>
                </a:cubicBezTo>
                <a:lnTo>
                  <a:pt x="761137" y="907853"/>
                </a:lnTo>
                <a:lnTo>
                  <a:pt x="718607" y="892214"/>
                </a:lnTo>
                <a:lnTo>
                  <a:pt x="719753" y="883525"/>
                </a:lnTo>
                <a:cubicBezTo>
                  <a:pt x="723191" y="869774"/>
                  <a:pt x="727443" y="856137"/>
                  <a:pt x="733200" y="843184"/>
                </a:cubicBezTo>
                <a:cubicBezTo>
                  <a:pt x="745412" y="815707"/>
                  <a:pt x="762747" y="790566"/>
                  <a:pt x="773541" y="762501"/>
                </a:cubicBezTo>
                <a:cubicBezTo>
                  <a:pt x="831865" y="610858"/>
                  <a:pt x="769972" y="724045"/>
                  <a:pt x="827329" y="601137"/>
                </a:cubicBezTo>
                <a:lnTo>
                  <a:pt x="843283" y="567679"/>
                </a:lnTo>
                <a:lnTo>
                  <a:pt x="777889" y="627474"/>
                </a:lnTo>
                <a:cubicBezTo>
                  <a:pt x="727656" y="677619"/>
                  <a:pt x="679153" y="730422"/>
                  <a:pt x="632596" y="785759"/>
                </a:cubicBezTo>
                <a:lnTo>
                  <a:pt x="587689" y="844069"/>
                </a:lnTo>
                <a:lnTo>
                  <a:pt x="603565" y="849908"/>
                </a:lnTo>
                <a:lnTo>
                  <a:pt x="585282" y="870078"/>
                </a:lnTo>
                <a:cubicBezTo>
                  <a:pt x="580185" y="874784"/>
                  <a:pt x="563495" y="888373"/>
                  <a:pt x="540870" y="906452"/>
                </a:cubicBezTo>
                <a:lnTo>
                  <a:pt x="537715" y="908959"/>
                </a:lnTo>
                <a:lnTo>
                  <a:pt x="521728" y="929718"/>
                </a:lnTo>
                <a:lnTo>
                  <a:pt x="558388" y="937314"/>
                </a:lnTo>
                <a:cubicBezTo>
                  <a:pt x="576355" y="941542"/>
                  <a:pt x="591339" y="945090"/>
                  <a:pt x="604089" y="948095"/>
                </a:cubicBezTo>
                <a:lnTo>
                  <a:pt x="612683" y="950095"/>
                </a:lnTo>
                <a:lnTo>
                  <a:pt x="610274" y="956173"/>
                </a:lnTo>
                <a:cubicBezTo>
                  <a:pt x="602431" y="978681"/>
                  <a:pt x="595221" y="1001627"/>
                  <a:pt x="585282" y="1031442"/>
                </a:cubicBezTo>
                <a:cubicBezTo>
                  <a:pt x="554595" y="1062130"/>
                  <a:pt x="547222" y="1072039"/>
                  <a:pt x="504600" y="1098678"/>
                </a:cubicBezTo>
                <a:cubicBezTo>
                  <a:pt x="487601" y="1109302"/>
                  <a:pt x="468741" y="1116607"/>
                  <a:pt x="450812" y="1125572"/>
                </a:cubicBezTo>
                <a:cubicBezTo>
                  <a:pt x="432882" y="1130054"/>
                  <a:pt x="413553" y="1130754"/>
                  <a:pt x="397023" y="1139019"/>
                </a:cubicBezTo>
                <a:lnTo>
                  <a:pt x="373290" y="1156819"/>
                </a:lnTo>
                <a:lnTo>
                  <a:pt x="291998" y="1311006"/>
                </a:lnTo>
                <a:lnTo>
                  <a:pt x="321294" y="1330456"/>
                </a:lnTo>
                <a:cubicBezTo>
                  <a:pt x="355676" y="1353214"/>
                  <a:pt x="361971" y="1357377"/>
                  <a:pt x="381974" y="1373071"/>
                </a:cubicBezTo>
                <a:lnTo>
                  <a:pt x="396697" y="1384707"/>
                </a:lnTo>
                <a:lnTo>
                  <a:pt x="380084" y="1412718"/>
                </a:lnTo>
                <a:cubicBezTo>
                  <a:pt x="364778" y="1442068"/>
                  <a:pt x="341282" y="1493199"/>
                  <a:pt x="302894" y="1582772"/>
                </a:cubicBezTo>
                <a:cubicBezTo>
                  <a:pt x="251510" y="1469727"/>
                  <a:pt x="237542" y="1451338"/>
                  <a:pt x="237030" y="1463135"/>
                </a:cubicBezTo>
                <a:cubicBezTo>
                  <a:pt x="236175" y="1482796"/>
                  <a:pt x="272695" y="1586307"/>
                  <a:pt x="235659" y="1475195"/>
                </a:cubicBezTo>
                <a:lnTo>
                  <a:pt x="223648" y="1463328"/>
                </a:lnTo>
                <a:lnTo>
                  <a:pt x="181245" y="1563643"/>
                </a:lnTo>
                <a:lnTo>
                  <a:pt x="128304" y="1726130"/>
                </a:lnTo>
                <a:lnTo>
                  <a:pt x="157689" y="1744010"/>
                </a:lnTo>
                <a:lnTo>
                  <a:pt x="221877" y="1773261"/>
                </a:lnTo>
                <a:lnTo>
                  <a:pt x="221024" y="1775534"/>
                </a:lnTo>
                <a:lnTo>
                  <a:pt x="102806" y="1811909"/>
                </a:lnTo>
                <a:lnTo>
                  <a:pt x="57115" y="2007318"/>
                </a:lnTo>
                <a:lnTo>
                  <a:pt x="48016" y="2069925"/>
                </a:lnTo>
                <a:lnTo>
                  <a:pt x="87741" y="2093760"/>
                </a:lnTo>
                <a:lnTo>
                  <a:pt x="142588" y="2121184"/>
                </a:lnTo>
                <a:lnTo>
                  <a:pt x="142853" y="2131392"/>
                </a:lnTo>
                <a:lnTo>
                  <a:pt x="42968" y="2104663"/>
                </a:lnTo>
                <a:lnTo>
                  <a:pt x="24993" y="2228345"/>
                </a:lnTo>
                <a:lnTo>
                  <a:pt x="23030" y="2261798"/>
                </a:lnTo>
                <a:lnTo>
                  <a:pt x="82881" y="2230861"/>
                </a:lnTo>
                <a:lnTo>
                  <a:pt x="144618" y="2199514"/>
                </a:lnTo>
                <a:lnTo>
                  <a:pt x="146411" y="2268674"/>
                </a:lnTo>
                <a:cubicBezTo>
                  <a:pt x="148038" y="2331461"/>
                  <a:pt x="150280" y="2394214"/>
                  <a:pt x="154976" y="2456831"/>
                </a:cubicBezTo>
                <a:cubicBezTo>
                  <a:pt x="159054" y="2511208"/>
                  <a:pt x="172905" y="2564407"/>
                  <a:pt x="181870" y="2618195"/>
                </a:cubicBezTo>
                <a:lnTo>
                  <a:pt x="195317" y="2698878"/>
                </a:lnTo>
                <a:cubicBezTo>
                  <a:pt x="186352" y="2757148"/>
                  <a:pt x="182722" y="2816493"/>
                  <a:pt x="168423" y="2873689"/>
                </a:cubicBezTo>
                <a:cubicBezTo>
                  <a:pt x="164503" y="2889368"/>
                  <a:pt x="149378" y="2899903"/>
                  <a:pt x="141529" y="2914031"/>
                </a:cubicBezTo>
                <a:cubicBezTo>
                  <a:pt x="126927" y="2940316"/>
                  <a:pt x="111982" y="2966649"/>
                  <a:pt x="101188" y="2994713"/>
                </a:cubicBezTo>
                <a:cubicBezTo>
                  <a:pt x="95331" y="3009942"/>
                  <a:pt x="91007" y="3025677"/>
                  <a:pt x="86947" y="3041503"/>
                </a:cubicBezTo>
                <a:lnTo>
                  <a:pt x="81705" y="3061115"/>
                </a:lnTo>
                <a:lnTo>
                  <a:pt x="82625" y="3065554"/>
                </a:lnTo>
                <a:lnTo>
                  <a:pt x="128082" y="3088842"/>
                </a:lnTo>
                <a:lnTo>
                  <a:pt x="242463" y="3155565"/>
                </a:lnTo>
                <a:lnTo>
                  <a:pt x="222212" y="3169525"/>
                </a:lnTo>
                <a:cubicBezTo>
                  <a:pt x="194344" y="3190426"/>
                  <a:pt x="168869" y="3209416"/>
                  <a:pt x="145539" y="3227100"/>
                </a:cubicBezTo>
                <a:lnTo>
                  <a:pt x="133768" y="3236276"/>
                </a:lnTo>
                <a:lnTo>
                  <a:pt x="137601" y="3248866"/>
                </a:lnTo>
                <a:lnTo>
                  <a:pt x="181870" y="3250207"/>
                </a:lnTo>
                <a:lnTo>
                  <a:pt x="316341" y="3236760"/>
                </a:lnTo>
                <a:lnTo>
                  <a:pt x="336254" y="3234931"/>
                </a:lnTo>
                <a:lnTo>
                  <a:pt x="356388" y="3260523"/>
                </a:lnTo>
                <a:cubicBezTo>
                  <a:pt x="362398" y="3269835"/>
                  <a:pt x="367216" y="3279728"/>
                  <a:pt x="370129" y="3290548"/>
                </a:cubicBezTo>
                <a:cubicBezTo>
                  <a:pt x="379143" y="3324030"/>
                  <a:pt x="384419" y="3353601"/>
                  <a:pt x="387225" y="3379527"/>
                </a:cubicBezTo>
                <a:lnTo>
                  <a:pt x="388995" y="3431726"/>
                </a:lnTo>
                <a:lnTo>
                  <a:pt x="276000" y="3478807"/>
                </a:lnTo>
                <a:lnTo>
                  <a:pt x="241344" y="3494980"/>
                </a:lnTo>
                <a:lnTo>
                  <a:pt x="269796" y="3548718"/>
                </a:lnTo>
                <a:lnTo>
                  <a:pt x="221417" y="3460105"/>
                </a:lnTo>
                <a:cubicBezTo>
                  <a:pt x="-42338" y="2915033"/>
                  <a:pt x="-82241" y="2224317"/>
                  <a:pt x="165671" y="1560540"/>
                </a:cubicBezTo>
                <a:cubicBezTo>
                  <a:pt x="386037" y="970516"/>
                  <a:pt x="792089" y="513491"/>
                  <a:pt x="1270443" y="251553"/>
                </a:cubicBezTo>
                <a:lnTo>
                  <a:pt x="1274112" y="249765"/>
                </a:lnTo>
                <a:lnTo>
                  <a:pt x="1365068" y="247271"/>
                </a:lnTo>
                <a:close/>
                <a:moveTo>
                  <a:pt x="1419605" y="176336"/>
                </a:moveTo>
                <a:lnTo>
                  <a:pt x="1423529" y="176951"/>
                </a:lnTo>
                <a:lnTo>
                  <a:pt x="1274112" y="249765"/>
                </a:lnTo>
                <a:lnTo>
                  <a:pt x="1273707" y="249776"/>
                </a:lnTo>
                <a:close/>
                <a:moveTo>
                  <a:pt x="1509048" y="141738"/>
                </a:moveTo>
                <a:lnTo>
                  <a:pt x="1551942" y="146955"/>
                </a:lnTo>
                <a:cubicBezTo>
                  <a:pt x="1576647" y="150027"/>
                  <a:pt x="1603953" y="153487"/>
                  <a:pt x="1634153" y="157384"/>
                </a:cubicBezTo>
                <a:cubicBezTo>
                  <a:pt x="1693810" y="165082"/>
                  <a:pt x="1721284" y="189463"/>
                  <a:pt x="1782070" y="211172"/>
                </a:cubicBezTo>
                <a:cubicBezTo>
                  <a:pt x="1812801" y="222147"/>
                  <a:pt x="1847552" y="222440"/>
                  <a:pt x="1876200" y="238066"/>
                </a:cubicBezTo>
                <a:lnTo>
                  <a:pt x="1879248" y="239941"/>
                </a:lnTo>
                <a:lnTo>
                  <a:pt x="1749637" y="241789"/>
                </a:lnTo>
                <a:lnTo>
                  <a:pt x="1747476" y="240244"/>
                </a:lnTo>
                <a:cubicBezTo>
                  <a:pt x="1706792" y="223631"/>
                  <a:pt x="1652016" y="228099"/>
                  <a:pt x="1620706" y="224619"/>
                </a:cubicBezTo>
                <a:cubicBezTo>
                  <a:pt x="1545052" y="203004"/>
                  <a:pt x="1512190" y="191739"/>
                  <a:pt x="1451391" y="181320"/>
                </a:cubicBezTo>
                <a:lnTo>
                  <a:pt x="1423529" y="176951"/>
                </a:lnTo>
                <a:lnTo>
                  <a:pt x="1452994" y="162592"/>
                </a:lnTo>
                <a:close/>
                <a:moveTo>
                  <a:pt x="1962885" y="77075"/>
                </a:moveTo>
                <a:lnTo>
                  <a:pt x="1982152" y="81855"/>
                </a:lnTo>
                <a:lnTo>
                  <a:pt x="1981842" y="82514"/>
                </a:lnTo>
                <a:lnTo>
                  <a:pt x="1979638" y="89125"/>
                </a:lnTo>
                <a:lnTo>
                  <a:pt x="1978863" y="88428"/>
                </a:lnTo>
                <a:close/>
                <a:moveTo>
                  <a:pt x="1818883" y="39194"/>
                </a:moveTo>
                <a:lnTo>
                  <a:pt x="1831632" y="42837"/>
                </a:lnTo>
                <a:lnTo>
                  <a:pt x="1640994" y="92649"/>
                </a:lnTo>
                <a:lnTo>
                  <a:pt x="1509048" y="141738"/>
                </a:lnTo>
                <a:lnTo>
                  <a:pt x="1502145" y="140898"/>
                </a:lnTo>
                <a:lnTo>
                  <a:pt x="1633920" y="89942"/>
                </a:lnTo>
                <a:close/>
                <a:moveTo>
                  <a:pt x="1905438" y="31419"/>
                </a:moveTo>
                <a:lnTo>
                  <a:pt x="1909895" y="35189"/>
                </a:lnTo>
                <a:cubicBezTo>
                  <a:pt x="1919484" y="43253"/>
                  <a:pt x="1930583" y="52544"/>
                  <a:pt x="1943435" y="63254"/>
                </a:cubicBezTo>
                <a:lnTo>
                  <a:pt x="1962885" y="77075"/>
                </a:lnTo>
                <a:lnTo>
                  <a:pt x="1936553" y="70541"/>
                </a:lnTo>
                <a:cubicBezTo>
                  <a:pt x="1920727" y="67086"/>
                  <a:pt x="1908396" y="64668"/>
                  <a:pt x="1903094" y="63254"/>
                </a:cubicBezTo>
                <a:lnTo>
                  <a:pt x="1831632" y="42837"/>
                </a:lnTo>
                <a:lnTo>
                  <a:pt x="1833115" y="42449"/>
                </a:lnTo>
                <a:close/>
                <a:moveTo>
                  <a:pt x="2035712" y="12388"/>
                </a:moveTo>
                <a:lnTo>
                  <a:pt x="2019181" y="24037"/>
                </a:lnTo>
                <a:lnTo>
                  <a:pt x="2018260" y="25118"/>
                </a:lnTo>
                <a:lnTo>
                  <a:pt x="2016298" y="23976"/>
                </a:lnTo>
                <a:lnTo>
                  <a:pt x="2005933" y="16091"/>
                </a:lnTo>
                <a:lnTo>
                  <a:pt x="2028029" y="12722"/>
                </a:lnTo>
                <a:close/>
                <a:moveTo>
                  <a:pt x="1997409" y="9607"/>
                </a:moveTo>
                <a:lnTo>
                  <a:pt x="2005933" y="16091"/>
                </a:lnTo>
                <a:lnTo>
                  <a:pt x="1905438" y="31419"/>
                </a:lnTo>
                <a:lnTo>
                  <a:pt x="1898761" y="25771"/>
                </a:lnTo>
                <a:close/>
                <a:moveTo>
                  <a:pt x="2224406" y="4194"/>
                </a:moveTo>
                <a:lnTo>
                  <a:pt x="2292258" y="8820"/>
                </a:lnTo>
                <a:lnTo>
                  <a:pt x="2293059" y="36361"/>
                </a:lnTo>
                <a:cubicBezTo>
                  <a:pt x="2293059" y="49387"/>
                  <a:pt x="2292437" y="75766"/>
                  <a:pt x="2291180" y="109933"/>
                </a:cubicBezTo>
                <a:lnTo>
                  <a:pt x="2287934" y="178481"/>
                </a:lnTo>
                <a:lnTo>
                  <a:pt x="2368681" y="158127"/>
                </a:lnTo>
                <a:cubicBezTo>
                  <a:pt x="2465158" y="138613"/>
                  <a:pt x="2562386" y="128580"/>
                  <a:pt x="2659346" y="128636"/>
                </a:cubicBezTo>
                <a:lnTo>
                  <a:pt x="2714303" y="131564"/>
                </a:lnTo>
                <a:lnTo>
                  <a:pt x="2716317" y="122860"/>
                </a:lnTo>
                <a:cubicBezTo>
                  <a:pt x="2717731" y="119924"/>
                  <a:pt x="2719905" y="117811"/>
                  <a:pt x="2723364" y="117042"/>
                </a:cubicBezTo>
                <a:cubicBezTo>
                  <a:pt x="2758641" y="109202"/>
                  <a:pt x="2795082" y="126007"/>
                  <a:pt x="2830941" y="130489"/>
                </a:cubicBezTo>
                <a:lnTo>
                  <a:pt x="2836647" y="128250"/>
                </a:lnTo>
                <a:lnTo>
                  <a:pt x="2787418" y="106421"/>
                </a:lnTo>
                <a:lnTo>
                  <a:pt x="2809032" y="113084"/>
                </a:lnTo>
                <a:lnTo>
                  <a:pt x="2924390" y="164027"/>
                </a:lnTo>
                <a:lnTo>
                  <a:pt x="2840375" y="149331"/>
                </a:lnTo>
                <a:cubicBezTo>
                  <a:pt x="2049415" y="59936"/>
                  <a:pt x="1213247" y="638446"/>
                  <a:pt x="863295" y="1575433"/>
                </a:cubicBezTo>
                <a:cubicBezTo>
                  <a:pt x="513342" y="2512423"/>
                  <a:pt x="765560" y="3497427"/>
                  <a:pt x="1421467" y="3948418"/>
                </a:cubicBezTo>
                <a:lnTo>
                  <a:pt x="1552263" y="4027128"/>
                </a:lnTo>
                <a:lnTo>
                  <a:pt x="1529865" y="4017108"/>
                </a:lnTo>
                <a:lnTo>
                  <a:pt x="1525913" y="4014705"/>
                </a:lnTo>
                <a:lnTo>
                  <a:pt x="1526576" y="4016689"/>
                </a:lnTo>
                <a:lnTo>
                  <a:pt x="1541795" y="4052258"/>
                </a:lnTo>
                <a:lnTo>
                  <a:pt x="1541527" y="4052238"/>
                </a:lnTo>
                <a:lnTo>
                  <a:pt x="1482402" y="4048264"/>
                </a:lnTo>
                <a:lnTo>
                  <a:pt x="1486657" y="3990829"/>
                </a:lnTo>
                <a:lnTo>
                  <a:pt x="1387412" y="3930468"/>
                </a:lnTo>
                <a:lnTo>
                  <a:pt x="1268511" y="3836426"/>
                </a:lnTo>
                <a:lnTo>
                  <a:pt x="1229641" y="3833390"/>
                </a:lnTo>
                <a:cubicBezTo>
                  <a:pt x="1193416" y="3830561"/>
                  <a:pt x="1157557" y="3826079"/>
                  <a:pt x="1123164" y="3814984"/>
                </a:cubicBezTo>
                <a:cubicBezTo>
                  <a:pt x="1086904" y="3803287"/>
                  <a:pt x="1052502" y="3786695"/>
                  <a:pt x="1019153" y="3767875"/>
                </a:cubicBezTo>
                <a:lnTo>
                  <a:pt x="924735" y="3709435"/>
                </a:lnTo>
                <a:lnTo>
                  <a:pt x="948353" y="3613278"/>
                </a:lnTo>
                <a:cubicBezTo>
                  <a:pt x="956651" y="3581010"/>
                  <a:pt x="967856" y="3549634"/>
                  <a:pt x="979789" y="3518480"/>
                </a:cubicBezTo>
                <a:lnTo>
                  <a:pt x="983677" y="3508331"/>
                </a:lnTo>
                <a:lnTo>
                  <a:pt x="991534" y="3508533"/>
                </a:lnTo>
                <a:lnTo>
                  <a:pt x="986598" y="3500705"/>
                </a:lnTo>
                <a:lnTo>
                  <a:pt x="983677" y="3508331"/>
                </a:lnTo>
                <a:lnTo>
                  <a:pt x="881117" y="3505701"/>
                </a:lnTo>
                <a:cubicBezTo>
                  <a:pt x="852778" y="3504974"/>
                  <a:pt x="825216" y="3492574"/>
                  <a:pt x="800435" y="3478807"/>
                </a:cubicBezTo>
                <a:lnTo>
                  <a:pt x="790769" y="3470395"/>
                </a:lnTo>
                <a:lnTo>
                  <a:pt x="799347" y="3442653"/>
                </a:lnTo>
                <a:cubicBezTo>
                  <a:pt x="803496" y="3429615"/>
                  <a:pt x="808307" y="3414852"/>
                  <a:pt x="813882" y="3398125"/>
                </a:cubicBezTo>
                <a:cubicBezTo>
                  <a:pt x="829427" y="3351490"/>
                  <a:pt x="841776" y="3315066"/>
                  <a:pt x="851542" y="3286824"/>
                </a:cubicBezTo>
                <a:lnTo>
                  <a:pt x="860508" y="3261249"/>
                </a:lnTo>
                <a:lnTo>
                  <a:pt x="819223" y="3152570"/>
                </a:lnTo>
                <a:lnTo>
                  <a:pt x="797040" y="3156097"/>
                </a:lnTo>
                <a:cubicBezTo>
                  <a:pt x="769271" y="3160182"/>
                  <a:pt x="739604" y="3164403"/>
                  <a:pt x="706306" y="3169525"/>
                </a:cubicBezTo>
                <a:cubicBezTo>
                  <a:pt x="681702" y="3178751"/>
                  <a:pt x="662192" y="3186234"/>
                  <a:pt x="646257" y="3192327"/>
                </a:cubicBezTo>
                <a:lnTo>
                  <a:pt x="629892" y="3198456"/>
                </a:lnTo>
                <a:lnTo>
                  <a:pt x="617939" y="3183596"/>
                </a:lnTo>
                <a:cubicBezTo>
                  <a:pt x="610895" y="3174839"/>
                  <a:pt x="604171" y="3165874"/>
                  <a:pt x="598729" y="3156078"/>
                </a:cubicBezTo>
                <a:cubicBezTo>
                  <a:pt x="587006" y="3134977"/>
                  <a:pt x="580310" y="3111444"/>
                  <a:pt x="571835" y="3088842"/>
                </a:cubicBezTo>
                <a:cubicBezTo>
                  <a:pt x="548781" y="3027364"/>
                  <a:pt x="565004" y="3061520"/>
                  <a:pt x="544941" y="2981266"/>
                </a:cubicBezTo>
                <a:cubicBezTo>
                  <a:pt x="537027" y="2949608"/>
                  <a:pt x="529761" y="2917594"/>
                  <a:pt x="518047" y="2887137"/>
                </a:cubicBezTo>
                <a:cubicBezTo>
                  <a:pt x="507253" y="2859072"/>
                  <a:pt x="487215" y="2834980"/>
                  <a:pt x="477706" y="2806454"/>
                </a:cubicBezTo>
                <a:cubicBezTo>
                  <a:pt x="469084" y="2780588"/>
                  <a:pt x="469972" y="2752432"/>
                  <a:pt x="464259" y="2725772"/>
                </a:cubicBezTo>
                <a:cubicBezTo>
                  <a:pt x="437504" y="2600917"/>
                  <a:pt x="443672" y="2645420"/>
                  <a:pt x="410470" y="2537513"/>
                </a:cubicBezTo>
                <a:cubicBezTo>
                  <a:pt x="400873" y="2506324"/>
                  <a:pt x="393895" y="2474341"/>
                  <a:pt x="383576" y="2443384"/>
                </a:cubicBezTo>
                <a:cubicBezTo>
                  <a:pt x="357204" y="2364268"/>
                  <a:pt x="352916" y="2377761"/>
                  <a:pt x="316341" y="2295466"/>
                </a:cubicBezTo>
                <a:cubicBezTo>
                  <a:pt x="310584" y="2282513"/>
                  <a:pt x="307376" y="2268572"/>
                  <a:pt x="302894" y="2255125"/>
                </a:cubicBezTo>
                <a:cubicBezTo>
                  <a:pt x="302894" y="2255125"/>
                  <a:pt x="259218" y="2209092"/>
                  <a:pt x="235659" y="2187889"/>
                </a:cubicBezTo>
                <a:lnTo>
                  <a:pt x="209637" y="2167071"/>
                </a:lnTo>
                <a:lnTo>
                  <a:pt x="214441" y="2164711"/>
                </a:lnTo>
                <a:cubicBezTo>
                  <a:pt x="218317" y="2162825"/>
                  <a:pt x="220959" y="2161563"/>
                  <a:pt x="222212" y="2160995"/>
                </a:cubicBezTo>
                <a:lnTo>
                  <a:pt x="234898" y="2155323"/>
                </a:lnTo>
                <a:lnTo>
                  <a:pt x="403307" y="2191404"/>
                </a:lnTo>
                <a:cubicBezTo>
                  <a:pt x="461923" y="2201985"/>
                  <a:pt x="518370" y="2209982"/>
                  <a:pt x="571835" y="2214784"/>
                </a:cubicBezTo>
                <a:lnTo>
                  <a:pt x="713038" y="2223522"/>
                </a:lnTo>
                <a:lnTo>
                  <a:pt x="716644" y="2174417"/>
                </a:lnTo>
                <a:lnTo>
                  <a:pt x="725721" y="2116358"/>
                </a:lnTo>
                <a:lnTo>
                  <a:pt x="652517" y="2107207"/>
                </a:lnTo>
                <a:cubicBezTo>
                  <a:pt x="623194" y="2101342"/>
                  <a:pt x="550083" y="2079635"/>
                  <a:pt x="501768" y="2059263"/>
                </a:cubicBezTo>
                <a:lnTo>
                  <a:pt x="481145" y="2049795"/>
                </a:lnTo>
                <a:lnTo>
                  <a:pt x="498999" y="2042891"/>
                </a:lnTo>
                <a:cubicBezTo>
                  <a:pt x="642416" y="1990087"/>
                  <a:pt x="467169" y="2089325"/>
                  <a:pt x="706306" y="1945842"/>
                </a:cubicBezTo>
                <a:cubicBezTo>
                  <a:pt x="610470" y="1921883"/>
                  <a:pt x="630298" y="1928302"/>
                  <a:pt x="491153" y="1878607"/>
                </a:cubicBezTo>
                <a:cubicBezTo>
                  <a:pt x="455087" y="1865727"/>
                  <a:pt x="418731" y="1853480"/>
                  <a:pt x="382675" y="1840491"/>
                </a:cubicBezTo>
                <a:lnTo>
                  <a:pt x="368716" y="1834921"/>
                </a:lnTo>
                <a:lnTo>
                  <a:pt x="356682" y="1771031"/>
                </a:lnTo>
                <a:lnTo>
                  <a:pt x="352209" y="1756089"/>
                </a:lnTo>
                <a:lnTo>
                  <a:pt x="423917" y="1744137"/>
                </a:lnTo>
                <a:cubicBezTo>
                  <a:pt x="455714" y="1736799"/>
                  <a:pt x="486389" y="1725157"/>
                  <a:pt x="518047" y="1717242"/>
                </a:cubicBezTo>
                <a:cubicBezTo>
                  <a:pt x="540220" y="1711699"/>
                  <a:pt x="563355" y="1710244"/>
                  <a:pt x="585282" y="1703795"/>
                </a:cubicBezTo>
                <a:lnTo>
                  <a:pt x="608948" y="1694958"/>
                </a:lnTo>
                <a:lnTo>
                  <a:pt x="613532" y="1695850"/>
                </a:lnTo>
                <a:cubicBezTo>
                  <a:pt x="667048" y="1705983"/>
                  <a:pt x="642353" y="1699730"/>
                  <a:pt x="719753" y="1730689"/>
                </a:cubicBezTo>
                <a:lnTo>
                  <a:pt x="801855" y="1756616"/>
                </a:lnTo>
                <a:lnTo>
                  <a:pt x="841354" y="1636286"/>
                </a:lnTo>
                <a:lnTo>
                  <a:pt x="840776" y="1636560"/>
                </a:lnTo>
                <a:lnTo>
                  <a:pt x="746647" y="1650007"/>
                </a:lnTo>
                <a:cubicBezTo>
                  <a:pt x="718583" y="1654016"/>
                  <a:pt x="691840" y="1663464"/>
                  <a:pt x="665314" y="1673909"/>
                </a:cubicBezTo>
                <a:lnTo>
                  <a:pt x="608948" y="1694958"/>
                </a:lnTo>
                <a:lnTo>
                  <a:pt x="585282" y="1690348"/>
                </a:lnTo>
                <a:cubicBezTo>
                  <a:pt x="567353" y="1681383"/>
                  <a:pt x="545668" y="1677628"/>
                  <a:pt x="531494" y="1663454"/>
                </a:cubicBezTo>
                <a:cubicBezTo>
                  <a:pt x="507100" y="1639060"/>
                  <a:pt x="521265" y="1576336"/>
                  <a:pt x="531494" y="1555878"/>
                </a:cubicBezTo>
                <a:lnTo>
                  <a:pt x="548131" y="1536997"/>
                </a:lnTo>
                <a:lnTo>
                  <a:pt x="585282" y="1596219"/>
                </a:lnTo>
                <a:cubicBezTo>
                  <a:pt x="629708" y="1551793"/>
                  <a:pt x="616040" y="1560187"/>
                  <a:pt x="665964" y="1528984"/>
                </a:cubicBezTo>
                <a:cubicBezTo>
                  <a:pt x="688128" y="1515132"/>
                  <a:pt x="707287" y="1492052"/>
                  <a:pt x="733200" y="1488642"/>
                </a:cubicBezTo>
                <a:lnTo>
                  <a:pt x="902528" y="1475391"/>
                </a:lnTo>
                <a:lnTo>
                  <a:pt x="914653" y="1446119"/>
                </a:lnTo>
                <a:lnTo>
                  <a:pt x="909024" y="1434300"/>
                </a:lnTo>
                <a:cubicBezTo>
                  <a:pt x="900396" y="1416185"/>
                  <a:pt x="891432" y="1398256"/>
                  <a:pt x="881118" y="1381067"/>
                </a:cubicBezTo>
                <a:cubicBezTo>
                  <a:pt x="833484" y="1301676"/>
                  <a:pt x="849043" y="1338626"/>
                  <a:pt x="827329" y="1273490"/>
                </a:cubicBezTo>
                <a:lnTo>
                  <a:pt x="829455" y="1217324"/>
                </a:lnTo>
                <a:lnTo>
                  <a:pt x="844096" y="1199856"/>
                </a:lnTo>
                <a:cubicBezTo>
                  <a:pt x="846601" y="1196543"/>
                  <a:pt x="847828" y="1194523"/>
                  <a:pt x="846953" y="1194809"/>
                </a:cubicBezTo>
                <a:cubicBezTo>
                  <a:pt x="846078" y="1195096"/>
                  <a:pt x="843102" y="1197687"/>
                  <a:pt x="837200" y="1203595"/>
                </a:cubicBezTo>
                <a:lnTo>
                  <a:pt x="829680" y="1211394"/>
                </a:lnTo>
                <a:lnTo>
                  <a:pt x="830341" y="1193936"/>
                </a:lnTo>
                <a:lnTo>
                  <a:pt x="838912" y="1180815"/>
                </a:lnTo>
                <a:cubicBezTo>
                  <a:pt x="846788" y="1169104"/>
                  <a:pt x="856293" y="1155272"/>
                  <a:pt x="867670" y="1139019"/>
                </a:cubicBezTo>
                <a:lnTo>
                  <a:pt x="879143" y="1126912"/>
                </a:lnTo>
                <a:lnTo>
                  <a:pt x="894055" y="1130548"/>
                </a:lnTo>
                <a:cubicBezTo>
                  <a:pt x="916637" y="1135613"/>
                  <a:pt x="934906" y="1139019"/>
                  <a:pt x="934906" y="1139019"/>
                </a:cubicBezTo>
                <a:lnTo>
                  <a:pt x="1022873" y="1129245"/>
                </a:lnTo>
                <a:lnTo>
                  <a:pt x="1021232" y="1137384"/>
                </a:lnTo>
                <a:cubicBezTo>
                  <a:pt x="1009480" y="1195221"/>
                  <a:pt x="1020797" y="1137953"/>
                  <a:pt x="1008830" y="1235075"/>
                </a:cubicBezTo>
                <a:lnTo>
                  <a:pt x="1006231" y="1255228"/>
                </a:lnTo>
                <a:lnTo>
                  <a:pt x="1014397" y="1238890"/>
                </a:lnTo>
                <a:lnTo>
                  <a:pt x="1083782" y="1121657"/>
                </a:lnTo>
                <a:lnTo>
                  <a:pt x="1055929" y="1125572"/>
                </a:lnTo>
                <a:lnTo>
                  <a:pt x="1022873" y="1129245"/>
                </a:lnTo>
                <a:lnTo>
                  <a:pt x="1029035" y="1098678"/>
                </a:lnTo>
                <a:cubicBezTo>
                  <a:pt x="1024553" y="1076266"/>
                  <a:pt x="1020774" y="1053690"/>
                  <a:pt x="1016643" y="1031197"/>
                </a:cubicBezTo>
                <a:lnTo>
                  <a:pt x="1006659" y="985077"/>
                </a:lnTo>
                <a:lnTo>
                  <a:pt x="1007804" y="983550"/>
                </a:lnTo>
                <a:lnTo>
                  <a:pt x="1049657" y="988915"/>
                </a:lnTo>
                <a:cubicBezTo>
                  <a:pt x="1078942" y="992668"/>
                  <a:pt x="1108078" y="997150"/>
                  <a:pt x="1136612" y="1004548"/>
                </a:cubicBezTo>
                <a:lnTo>
                  <a:pt x="1138076" y="1005043"/>
                </a:lnTo>
                <a:lnTo>
                  <a:pt x="1140059" y="1012873"/>
                </a:lnTo>
                <a:lnTo>
                  <a:pt x="1143928" y="1029564"/>
                </a:lnTo>
                <a:lnTo>
                  <a:pt x="1156579" y="1011299"/>
                </a:lnTo>
                <a:lnTo>
                  <a:pt x="1138076" y="1005043"/>
                </a:lnTo>
                <a:lnTo>
                  <a:pt x="1130213" y="973991"/>
                </a:lnTo>
                <a:lnTo>
                  <a:pt x="1182822" y="973406"/>
                </a:lnTo>
                <a:lnTo>
                  <a:pt x="1204664" y="941870"/>
                </a:lnTo>
                <a:lnTo>
                  <a:pt x="1259997" y="873120"/>
                </a:lnTo>
                <a:lnTo>
                  <a:pt x="1263657" y="867675"/>
                </a:lnTo>
                <a:lnTo>
                  <a:pt x="1264239" y="867848"/>
                </a:lnTo>
                <a:lnTo>
                  <a:pt x="1312180" y="808282"/>
                </a:lnTo>
                <a:cubicBezTo>
                  <a:pt x="1349268" y="765487"/>
                  <a:pt x="1387561" y="724452"/>
                  <a:pt x="1426934" y="685252"/>
                </a:cubicBezTo>
                <a:lnTo>
                  <a:pt x="1500702" y="617090"/>
                </a:lnTo>
                <a:lnTo>
                  <a:pt x="1439091" y="617859"/>
                </a:lnTo>
                <a:lnTo>
                  <a:pt x="1440757" y="616730"/>
                </a:lnTo>
                <a:cubicBezTo>
                  <a:pt x="1479170" y="590240"/>
                  <a:pt x="1517054" y="563034"/>
                  <a:pt x="1553470" y="533901"/>
                </a:cubicBezTo>
                <a:cubicBezTo>
                  <a:pt x="1575882" y="515972"/>
                  <a:pt x="1597745" y="497334"/>
                  <a:pt x="1620706" y="480113"/>
                </a:cubicBezTo>
                <a:cubicBezTo>
                  <a:pt x="1651553" y="456978"/>
                  <a:pt x="1685214" y="437563"/>
                  <a:pt x="1714835" y="412878"/>
                </a:cubicBezTo>
                <a:lnTo>
                  <a:pt x="1735076" y="393358"/>
                </a:lnTo>
                <a:lnTo>
                  <a:pt x="1788923" y="396221"/>
                </a:lnTo>
                <a:lnTo>
                  <a:pt x="1806978" y="384090"/>
                </a:lnTo>
                <a:lnTo>
                  <a:pt x="1937674" y="310877"/>
                </a:lnTo>
                <a:lnTo>
                  <a:pt x="1930151" y="292254"/>
                </a:lnTo>
                <a:cubicBezTo>
                  <a:pt x="1924239" y="277739"/>
                  <a:pt x="1917266" y="265230"/>
                  <a:pt x="1897052" y="250892"/>
                </a:cubicBezTo>
                <a:lnTo>
                  <a:pt x="1879248" y="239941"/>
                </a:lnTo>
                <a:lnTo>
                  <a:pt x="1941722" y="239050"/>
                </a:lnTo>
                <a:lnTo>
                  <a:pt x="1929988" y="291855"/>
                </a:lnTo>
                <a:lnTo>
                  <a:pt x="1949652" y="304867"/>
                </a:lnTo>
                <a:lnTo>
                  <a:pt x="2051846" y="258436"/>
                </a:lnTo>
                <a:lnTo>
                  <a:pt x="2027968" y="246430"/>
                </a:lnTo>
                <a:cubicBezTo>
                  <a:pt x="2019450" y="242283"/>
                  <a:pt x="2012998" y="239230"/>
                  <a:pt x="2010671" y="238067"/>
                </a:cubicBezTo>
                <a:lnTo>
                  <a:pt x="1941722" y="239050"/>
                </a:lnTo>
                <a:lnTo>
                  <a:pt x="1956882" y="170831"/>
                </a:lnTo>
                <a:cubicBezTo>
                  <a:pt x="1961038" y="152823"/>
                  <a:pt x="1964485" y="134576"/>
                  <a:pt x="1970329" y="117043"/>
                </a:cubicBezTo>
                <a:lnTo>
                  <a:pt x="1979638" y="89125"/>
                </a:lnTo>
                <a:lnTo>
                  <a:pt x="2010670" y="117042"/>
                </a:lnTo>
                <a:cubicBezTo>
                  <a:pt x="2019807" y="129225"/>
                  <a:pt x="2068074" y="191508"/>
                  <a:pt x="2077906" y="211172"/>
                </a:cubicBezTo>
                <a:lnTo>
                  <a:pt x="2090161" y="241808"/>
                </a:lnTo>
                <a:lnTo>
                  <a:pt x="2100336" y="238224"/>
                </a:lnTo>
                <a:lnTo>
                  <a:pt x="2096396" y="202767"/>
                </a:lnTo>
                <a:cubicBezTo>
                  <a:pt x="2093594" y="177554"/>
                  <a:pt x="2089112" y="152901"/>
                  <a:pt x="2077906" y="130489"/>
                </a:cubicBezTo>
                <a:cubicBezTo>
                  <a:pt x="2067942" y="110561"/>
                  <a:pt x="2029540" y="95166"/>
                  <a:pt x="1990979" y="84046"/>
                </a:cubicBezTo>
                <a:lnTo>
                  <a:pt x="1982152" y="81855"/>
                </a:lnTo>
                <a:lnTo>
                  <a:pt x="1997224" y="49808"/>
                </a:lnTo>
                <a:lnTo>
                  <a:pt x="2018260" y="25118"/>
                </a:lnTo>
                <a:lnTo>
                  <a:pt x="2037564" y="36360"/>
                </a:lnTo>
                <a:cubicBezTo>
                  <a:pt x="2047464" y="44280"/>
                  <a:pt x="2055494" y="54289"/>
                  <a:pt x="2064459" y="63254"/>
                </a:cubicBezTo>
                <a:cubicBezTo>
                  <a:pt x="2091353" y="49807"/>
                  <a:pt x="2139600" y="52466"/>
                  <a:pt x="2145141" y="22913"/>
                </a:cubicBezTo>
                <a:lnTo>
                  <a:pt x="2146838" y="7562"/>
                </a:lnTo>
                <a:close/>
                <a:moveTo>
                  <a:pt x="2290054" y="2246"/>
                </a:moveTo>
                <a:lnTo>
                  <a:pt x="2396022" y="8712"/>
                </a:lnTo>
                <a:cubicBezTo>
                  <a:pt x="2523550" y="23952"/>
                  <a:pt x="2650175" y="54234"/>
                  <a:pt x="2774159" y="100541"/>
                </a:cubicBezTo>
                <a:lnTo>
                  <a:pt x="2787418" y="106421"/>
                </a:lnTo>
                <a:lnTo>
                  <a:pt x="2616236" y="53647"/>
                </a:lnTo>
                <a:cubicBezTo>
                  <a:pt x="2551477" y="37773"/>
                  <a:pt x="2486297" y="25795"/>
                  <a:pt x="2420918" y="17593"/>
                </a:cubicBezTo>
                <a:lnTo>
                  <a:pt x="2292258" y="8820"/>
                </a:lnTo>
                <a:lnTo>
                  <a:pt x="2292183" y="6257"/>
                </a:lnTo>
                <a:close/>
                <a:moveTo>
                  <a:pt x="2147674" y="0"/>
                </a:moveTo>
                <a:lnTo>
                  <a:pt x="2146838" y="7562"/>
                </a:lnTo>
                <a:lnTo>
                  <a:pt x="2035712" y="12388"/>
                </a:lnTo>
                <a:lnTo>
                  <a:pt x="2045645" y="538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89000"/>
                </a:schemeClr>
              </a:gs>
              <a:gs pos="23000">
                <a:srgbClr val="FFFF00"/>
              </a:gs>
              <a:gs pos="69000">
                <a:srgbClr val="D60093"/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6600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Forma libre 16"/>
          <p:cNvSpPr/>
          <p:nvPr/>
        </p:nvSpPr>
        <p:spPr>
          <a:xfrm rot="6800852">
            <a:off x="812838" y="167234"/>
            <a:ext cx="1516098" cy="3330886"/>
          </a:xfrm>
          <a:custGeom>
            <a:avLst/>
            <a:gdLst>
              <a:gd name="connsiteX0" fmla="*/ 2193748 w 3412241"/>
              <a:gd name="connsiteY0" fmla="*/ 4166679 h 4495430"/>
              <a:gd name="connsiteX1" fmla="*/ 2201230 w 3412241"/>
              <a:gd name="connsiteY1" fmla="*/ 4171722 h 4495430"/>
              <a:gd name="connsiteX2" fmla="*/ 2239624 w 3412241"/>
              <a:gd name="connsiteY2" fmla="*/ 4192726 h 4495430"/>
              <a:gd name="connsiteX3" fmla="*/ 2135640 w 3412241"/>
              <a:gd name="connsiteY3" fmla="*/ 4193847 h 4495430"/>
              <a:gd name="connsiteX4" fmla="*/ 2117907 w 3412241"/>
              <a:gd name="connsiteY4" fmla="*/ 4191465 h 4495430"/>
              <a:gd name="connsiteX5" fmla="*/ 2105540 w 3412241"/>
              <a:gd name="connsiteY5" fmla="*/ 4168403 h 4495430"/>
              <a:gd name="connsiteX6" fmla="*/ 2537354 w 3412241"/>
              <a:gd name="connsiteY6" fmla="*/ 4162527 h 4495430"/>
              <a:gd name="connsiteX7" fmla="*/ 2592421 w 3412241"/>
              <a:gd name="connsiteY7" fmla="*/ 4228248 h 4495430"/>
              <a:gd name="connsiteX8" fmla="*/ 2552310 w 3412241"/>
              <a:gd name="connsiteY8" fmla="*/ 4214843 h 4495430"/>
              <a:gd name="connsiteX9" fmla="*/ 2492609 w 3412241"/>
              <a:gd name="connsiteY9" fmla="*/ 4196029 h 4495430"/>
              <a:gd name="connsiteX10" fmla="*/ 2479819 w 3412241"/>
              <a:gd name="connsiteY10" fmla="*/ 4171141 h 4495430"/>
              <a:gd name="connsiteX11" fmla="*/ 2461983 w 3412241"/>
              <a:gd name="connsiteY11" fmla="*/ 4136432 h 4495430"/>
              <a:gd name="connsiteX12" fmla="*/ 2479819 w 3412241"/>
              <a:gd name="connsiteY12" fmla="*/ 4171141 h 4495430"/>
              <a:gd name="connsiteX13" fmla="*/ 2430298 w 3412241"/>
              <a:gd name="connsiteY13" fmla="*/ 4178555 h 4495430"/>
              <a:gd name="connsiteX14" fmla="*/ 2424811 w 3412241"/>
              <a:gd name="connsiteY14" fmla="*/ 4177035 h 4495430"/>
              <a:gd name="connsiteX15" fmla="*/ 2357904 w 3412241"/>
              <a:gd name="connsiteY15" fmla="*/ 4161612 h 4495430"/>
              <a:gd name="connsiteX16" fmla="*/ 2333966 w 3412241"/>
              <a:gd name="connsiteY16" fmla="*/ 4157044 h 4495430"/>
              <a:gd name="connsiteX17" fmla="*/ 1844453 w 3412241"/>
              <a:gd name="connsiteY17" fmla="*/ 4132304 h 4495430"/>
              <a:gd name="connsiteX18" fmla="*/ 1860834 w 3412241"/>
              <a:gd name="connsiteY18" fmla="*/ 4137023 h 4495430"/>
              <a:gd name="connsiteX19" fmla="*/ 1861271 w 3412241"/>
              <a:gd name="connsiteY19" fmla="*/ 4146362 h 4495430"/>
              <a:gd name="connsiteX20" fmla="*/ 1836371 w 3412241"/>
              <a:gd name="connsiteY20" fmla="*/ 4139135 h 4495430"/>
              <a:gd name="connsiteX21" fmla="*/ 1541795 w 3412241"/>
              <a:gd name="connsiteY21" fmla="*/ 4052258 h 4495430"/>
              <a:gd name="connsiteX22" fmla="*/ 1594230 w 3412241"/>
              <a:gd name="connsiteY22" fmla="*/ 4056121 h 4495430"/>
              <a:gd name="connsiteX23" fmla="*/ 1615907 w 3412241"/>
              <a:gd name="connsiteY23" fmla="*/ 4057956 h 4495430"/>
              <a:gd name="connsiteX24" fmla="*/ 1726707 w 3412241"/>
              <a:gd name="connsiteY24" fmla="*/ 4107308 h 4495430"/>
              <a:gd name="connsiteX25" fmla="*/ 1836371 w 3412241"/>
              <a:gd name="connsiteY25" fmla="*/ 4139135 h 4495430"/>
              <a:gd name="connsiteX26" fmla="*/ 1820399 w 3412241"/>
              <a:gd name="connsiteY26" fmla="*/ 4152633 h 4495430"/>
              <a:gd name="connsiteX27" fmla="*/ 1712378 w 3412241"/>
              <a:gd name="connsiteY27" fmla="*/ 4247890 h 4495430"/>
              <a:gd name="connsiteX28" fmla="*/ 1674129 w 3412241"/>
              <a:gd name="connsiteY28" fmla="*/ 4287861 h 4495430"/>
              <a:gd name="connsiteX29" fmla="*/ 1673622 w 3412241"/>
              <a:gd name="connsiteY29" fmla="*/ 4287127 h 4495430"/>
              <a:gd name="connsiteX30" fmla="*/ 1564238 w 3412241"/>
              <a:gd name="connsiteY30" fmla="*/ 4104714 h 4495430"/>
              <a:gd name="connsiteX31" fmla="*/ 2751598 w 3412241"/>
              <a:gd name="connsiteY31" fmla="*/ 4043848 h 4495430"/>
              <a:gd name="connsiteX32" fmla="*/ 2798468 w 3412241"/>
              <a:gd name="connsiteY32" fmla="*/ 4052700 h 4495430"/>
              <a:gd name="connsiteX33" fmla="*/ 2843660 w 3412241"/>
              <a:gd name="connsiteY33" fmla="*/ 4063847 h 4495430"/>
              <a:gd name="connsiteX34" fmla="*/ 2753536 w 3412241"/>
              <a:gd name="connsiteY34" fmla="*/ 4102244 h 4495430"/>
              <a:gd name="connsiteX35" fmla="*/ 2549776 w 3412241"/>
              <a:gd name="connsiteY35" fmla="*/ 4160667 h 4495430"/>
              <a:gd name="connsiteX36" fmla="*/ 2537354 w 3412241"/>
              <a:gd name="connsiteY36" fmla="*/ 4162527 h 4495430"/>
              <a:gd name="connsiteX37" fmla="*/ 2518554 w 3412241"/>
              <a:gd name="connsiteY37" fmla="*/ 4140090 h 4495430"/>
              <a:gd name="connsiteX38" fmla="*/ 2507920 w 3412241"/>
              <a:gd name="connsiteY38" fmla="*/ 4126161 h 4495430"/>
              <a:gd name="connsiteX39" fmla="*/ 2686690 w 3412241"/>
              <a:gd name="connsiteY39" fmla="*/ 4072497 h 4495430"/>
              <a:gd name="connsiteX40" fmla="*/ 1552263 w 3412241"/>
              <a:gd name="connsiteY40" fmla="*/ 4027128 h 4495430"/>
              <a:gd name="connsiteX41" fmla="*/ 1622406 w 3412241"/>
              <a:gd name="connsiteY41" fmla="*/ 4058506 h 4495430"/>
              <a:gd name="connsiteX42" fmla="*/ 1615907 w 3412241"/>
              <a:gd name="connsiteY42" fmla="*/ 4057956 h 4495430"/>
              <a:gd name="connsiteX43" fmla="*/ 1568125 w 3412241"/>
              <a:gd name="connsiteY43" fmla="*/ 4036673 h 4495430"/>
              <a:gd name="connsiteX44" fmla="*/ 574156 w 3412241"/>
              <a:gd name="connsiteY44" fmla="*/ 3966088 h 4495430"/>
              <a:gd name="connsiteX45" fmla="*/ 631237 w 3412241"/>
              <a:gd name="connsiteY45" fmla="*/ 4020155 h 4495430"/>
              <a:gd name="connsiteX46" fmla="*/ 626475 w 3412241"/>
              <a:gd name="connsiteY46" fmla="*/ 4019289 h 4495430"/>
              <a:gd name="connsiteX47" fmla="*/ 573179 w 3412241"/>
              <a:gd name="connsiteY47" fmla="*/ 3967853 h 4495430"/>
              <a:gd name="connsiteX48" fmla="*/ 448038 w 3412241"/>
              <a:gd name="connsiteY48" fmla="*/ 3821569 h 4495430"/>
              <a:gd name="connsiteX49" fmla="*/ 471466 w 3412241"/>
              <a:gd name="connsiteY49" fmla="*/ 3825675 h 4495430"/>
              <a:gd name="connsiteX50" fmla="*/ 531494 w 3412241"/>
              <a:gd name="connsiteY50" fmla="*/ 3841878 h 4495430"/>
              <a:gd name="connsiteX51" fmla="*/ 623380 w 3412241"/>
              <a:gd name="connsiteY51" fmla="*/ 3869139 h 4495430"/>
              <a:gd name="connsiteX52" fmla="*/ 612176 w 3412241"/>
              <a:gd name="connsiteY52" fmla="*/ 3895666 h 4495430"/>
              <a:gd name="connsiteX53" fmla="*/ 585480 w 3412241"/>
              <a:gd name="connsiteY53" fmla="*/ 3945623 h 4495430"/>
              <a:gd name="connsiteX54" fmla="*/ 574156 w 3412241"/>
              <a:gd name="connsiteY54" fmla="*/ 3966088 h 4495430"/>
              <a:gd name="connsiteX55" fmla="*/ 557420 w 3412241"/>
              <a:gd name="connsiteY55" fmla="*/ 3950236 h 4495430"/>
              <a:gd name="connsiteX56" fmla="*/ 3206454 w 3412241"/>
              <a:gd name="connsiteY56" fmla="*/ 3772948 h 4495430"/>
              <a:gd name="connsiteX57" fmla="*/ 3224334 w 3412241"/>
              <a:gd name="connsiteY57" fmla="*/ 3791270 h 4495430"/>
              <a:gd name="connsiteX58" fmla="*/ 3033084 w 3412241"/>
              <a:gd name="connsiteY58" fmla="*/ 3971310 h 4495430"/>
              <a:gd name="connsiteX59" fmla="*/ 2952286 w 3412241"/>
              <a:gd name="connsiteY59" fmla="*/ 4017566 h 4495430"/>
              <a:gd name="connsiteX60" fmla="*/ 2933088 w 3412241"/>
              <a:gd name="connsiteY60" fmla="*/ 4025745 h 4495430"/>
              <a:gd name="connsiteX61" fmla="*/ 2983420 w 3412241"/>
              <a:gd name="connsiteY61" fmla="*/ 3950628 h 4495430"/>
              <a:gd name="connsiteX62" fmla="*/ 3008554 w 3412241"/>
              <a:gd name="connsiteY62" fmla="*/ 3911616 h 4495430"/>
              <a:gd name="connsiteX63" fmla="*/ 3069465 w 3412241"/>
              <a:gd name="connsiteY63" fmla="*/ 3875714 h 4495430"/>
              <a:gd name="connsiteX64" fmla="*/ 3412241 w 3412241"/>
              <a:gd name="connsiteY64" fmla="*/ 3693140 h 4495430"/>
              <a:gd name="connsiteX65" fmla="*/ 3309885 w 3412241"/>
              <a:gd name="connsiteY65" fmla="*/ 3816933 h 4495430"/>
              <a:gd name="connsiteX66" fmla="*/ 1212999 w 3412241"/>
              <a:gd name="connsiteY66" fmla="*/ 4386418 h 4495430"/>
              <a:gd name="connsiteX67" fmla="*/ 700128 w 3412241"/>
              <a:gd name="connsiteY67" fmla="*/ 4085407 h 4495430"/>
              <a:gd name="connsiteX68" fmla="*/ 631237 w 3412241"/>
              <a:gd name="connsiteY68" fmla="*/ 4020155 h 4495430"/>
              <a:gd name="connsiteX69" fmla="*/ 760094 w 3412241"/>
              <a:gd name="connsiteY69" fmla="*/ 4043584 h 4495430"/>
              <a:gd name="connsiteX70" fmla="*/ 816854 w 3412241"/>
              <a:gd name="connsiteY70" fmla="*/ 4051286 h 4495430"/>
              <a:gd name="connsiteX71" fmla="*/ 880781 w 3412241"/>
              <a:gd name="connsiteY71" fmla="*/ 4058408 h 4495430"/>
              <a:gd name="connsiteX72" fmla="*/ 867670 w 3412241"/>
              <a:gd name="connsiteY72" fmla="*/ 4151160 h 4495430"/>
              <a:gd name="connsiteX73" fmla="*/ 856339 w 3412241"/>
              <a:gd name="connsiteY73" fmla="*/ 4202750 h 4495430"/>
              <a:gd name="connsiteX74" fmla="*/ 896998 w 3412241"/>
              <a:gd name="connsiteY74" fmla="*/ 4226947 h 4495430"/>
              <a:gd name="connsiteX75" fmla="*/ 908012 w 3412241"/>
              <a:gd name="connsiteY75" fmla="*/ 4231842 h 4495430"/>
              <a:gd name="connsiteX76" fmla="*/ 1123164 w 3412241"/>
              <a:gd name="connsiteY76" fmla="*/ 4299078 h 4495430"/>
              <a:gd name="connsiteX77" fmla="*/ 1230741 w 3412241"/>
              <a:gd name="connsiteY77" fmla="*/ 4352866 h 4495430"/>
              <a:gd name="connsiteX78" fmla="*/ 1275101 w 3412241"/>
              <a:gd name="connsiteY78" fmla="*/ 4372954 h 4495430"/>
              <a:gd name="connsiteX79" fmla="*/ 1270325 w 3412241"/>
              <a:gd name="connsiteY79" fmla="*/ 4397606 h 4495430"/>
              <a:gd name="connsiteX80" fmla="*/ 1313361 w 3412241"/>
              <a:gd name="connsiteY80" fmla="*/ 4411619 h 4495430"/>
              <a:gd name="connsiteX81" fmla="*/ 1422524 w 3412241"/>
              <a:gd name="connsiteY81" fmla="*/ 4437126 h 4495430"/>
              <a:gd name="connsiteX82" fmla="*/ 1337680 w 3412241"/>
              <a:gd name="connsiteY82" fmla="*/ 4401293 h 4495430"/>
              <a:gd name="connsiteX83" fmla="*/ 1275101 w 3412241"/>
              <a:gd name="connsiteY83" fmla="*/ 4372954 h 4495430"/>
              <a:gd name="connsiteX84" fmla="*/ 1278873 w 3412241"/>
              <a:gd name="connsiteY84" fmla="*/ 4353490 h 4495430"/>
              <a:gd name="connsiteX85" fmla="*/ 1244188 w 3412241"/>
              <a:gd name="connsiteY85" fmla="*/ 4191501 h 4495430"/>
              <a:gd name="connsiteX86" fmla="*/ 1163506 w 3412241"/>
              <a:gd name="connsiteY86" fmla="*/ 4137713 h 4495430"/>
              <a:gd name="connsiteX87" fmla="*/ 1002141 w 3412241"/>
              <a:gd name="connsiteY87" fmla="*/ 4070478 h 4495430"/>
              <a:gd name="connsiteX88" fmla="*/ 882309 w 3412241"/>
              <a:gd name="connsiteY88" fmla="*/ 4058578 h 4495430"/>
              <a:gd name="connsiteX89" fmla="*/ 880781 w 3412241"/>
              <a:gd name="connsiteY89" fmla="*/ 4058408 h 4495430"/>
              <a:gd name="connsiteX90" fmla="*/ 881714 w 3412241"/>
              <a:gd name="connsiteY90" fmla="*/ 4051810 h 4495430"/>
              <a:gd name="connsiteX91" fmla="*/ 889150 w 3412241"/>
              <a:gd name="connsiteY91" fmla="*/ 3981025 h 4495430"/>
              <a:gd name="connsiteX92" fmla="*/ 891629 w 3412241"/>
              <a:gd name="connsiteY92" fmla="*/ 3944952 h 4495430"/>
              <a:gd name="connsiteX93" fmla="*/ 908012 w 3412241"/>
              <a:gd name="connsiteY93" fmla="*/ 3949454 h 4495430"/>
              <a:gd name="connsiteX94" fmla="*/ 1452544 w 3412241"/>
              <a:gd name="connsiteY94" fmla="*/ 4046258 h 4495430"/>
              <a:gd name="connsiteX95" fmla="*/ 1482402 w 3412241"/>
              <a:gd name="connsiteY95" fmla="*/ 4048264 h 4495430"/>
              <a:gd name="connsiteX96" fmla="*/ 1472788 w 3412241"/>
              <a:gd name="connsiteY96" fmla="*/ 4178054 h 4495430"/>
              <a:gd name="connsiteX97" fmla="*/ 1459341 w 3412241"/>
              <a:gd name="connsiteY97" fmla="*/ 4258737 h 4495430"/>
              <a:gd name="connsiteX98" fmla="*/ 1432447 w 3412241"/>
              <a:gd name="connsiteY98" fmla="*/ 4420101 h 4495430"/>
              <a:gd name="connsiteX99" fmla="*/ 1433570 w 3412241"/>
              <a:gd name="connsiteY99" fmla="*/ 4439706 h 4495430"/>
              <a:gd name="connsiteX100" fmla="*/ 1448035 w 3412241"/>
              <a:gd name="connsiteY100" fmla="*/ 4443086 h 4495430"/>
              <a:gd name="connsiteX101" fmla="*/ 1549573 w 3412241"/>
              <a:gd name="connsiteY101" fmla="*/ 4453663 h 4495430"/>
              <a:gd name="connsiteX102" fmla="*/ 1558778 w 3412241"/>
              <a:gd name="connsiteY102" fmla="*/ 4438364 h 4495430"/>
              <a:gd name="connsiteX103" fmla="*/ 1607259 w 3412241"/>
              <a:gd name="connsiteY103" fmla="*/ 4366313 h 4495430"/>
              <a:gd name="connsiteX104" fmla="*/ 1662305 w 3412241"/>
              <a:gd name="connsiteY104" fmla="*/ 4300217 h 4495430"/>
              <a:gd name="connsiteX105" fmla="*/ 1674129 w 3412241"/>
              <a:gd name="connsiteY105" fmla="*/ 4287861 h 4495430"/>
              <a:gd name="connsiteX106" fmla="*/ 1728282 w 3412241"/>
              <a:gd name="connsiteY106" fmla="*/ 4366313 h 4495430"/>
              <a:gd name="connsiteX107" fmla="*/ 1755176 w 3412241"/>
              <a:gd name="connsiteY107" fmla="*/ 4399931 h 4495430"/>
              <a:gd name="connsiteX108" fmla="*/ 1741729 w 3412241"/>
              <a:gd name="connsiteY108" fmla="*/ 4433548 h 4495430"/>
              <a:gd name="connsiteX109" fmla="*/ 1710959 w 3412241"/>
              <a:gd name="connsiteY109" fmla="*/ 4470473 h 4495430"/>
              <a:gd name="connsiteX110" fmla="*/ 1720112 w 3412241"/>
              <a:gd name="connsiteY110" fmla="*/ 4471427 h 4495430"/>
              <a:gd name="connsiteX111" fmla="*/ 1814885 w 3412241"/>
              <a:gd name="connsiteY111" fmla="*/ 4465855 h 4495430"/>
              <a:gd name="connsiteX112" fmla="*/ 1802981 w 3412241"/>
              <a:gd name="connsiteY112" fmla="*/ 4453152 h 4495430"/>
              <a:gd name="connsiteX113" fmla="*/ 1782070 w 3412241"/>
              <a:gd name="connsiteY113" fmla="*/ 4433548 h 4495430"/>
              <a:gd name="connsiteX114" fmla="*/ 1755176 w 3412241"/>
              <a:gd name="connsiteY114" fmla="*/ 4399931 h 4495430"/>
              <a:gd name="connsiteX115" fmla="*/ 1768623 w 3412241"/>
              <a:gd name="connsiteY115" fmla="*/ 4366313 h 4495430"/>
              <a:gd name="connsiteX116" fmla="*/ 1862753 w 3412241"/>
              <a:gd name="connsiteY116" fmla="*/ 4178054 h 4495430"/>
              <a:gd name="connsiteX117" fmla="*/ 1861271 w 3412241"/>
              <a:gd name="connsiteY117" fmla="*/ 4146362 h 4495430"/>
              <a:gd name="connsiteX118" fmla="*/ 1929471 w 3412241"/>
              <a:gd name="connsiteY118" fmla="*/ 4166155 h 4495430"/>
              <a:gd name="connsiteX119" fmla="*/ 2117907 w 3412241"/>
              <a:gd name="connsiteY119" fmla="*/ 4191465 h 4495430"/>
              <a:gd name="connsiteX120" fmla="*/ 2124719 w 3412241"/>
              <a:gd name="connsiteY120" fmla="*/ 4204169 h 4495430"/>
              <a:gd name="connsiteX121" fmla="*/ 2158588 w 3412241"/>
              <a:gd name="connsiteY121" fmla="*/ 4272184 h 4495430"/>
              <a:gd name="connsiteX122" fmla="*/ 2172035 w 3412241"/>
              <a:gd name="connsiteY122" fmla="*/ 4352866 h 4495430"/>
              <a:gd name="connsiteX123" fmla="*/ 2185189 w 3412241"/>
              <a:gd name="connsiteY123" fmla="*/ 4392491 h 4495430"/>
              <a:gd name="connsiteX124" fmla="*/ 2191601 w 3412241"/>
              <a:gd name="connsiteY124" fmla="*/ 4412372 h 4495430"/>
              <a:gd name="connsiteX125" fmla="*/ 2262064 w 3412241"/>
              <a:gd name="connsiteY125" fmla="*/ 4397128 h 4495430"/>
              <a:gd name="connsiteX126" fmla="*/ 2478649 w 3412241"/>
              <a:gd name="connsiteY126" fmla="*/ 4315894 h 4495430"/>
              <a:gd name="connsiteX127" fmla="*/ 2464655 w 3412241"/>
              <a:gd name="connsiteY127" fmla="*/ 4309440 h 4495430"/>
              <a:gd name="connsiteX128" fmla="*/ 2360294 w 3412241"/>
              <a:gd name="connsiteY128" fmla="*/ 4258737 h 4495430"/>
              <a:gd name="connsiteX129" fmla="*/ 2239624 w 3412241"/>
              <a:gd name="connsiteY129" fmla="*/ 4192726 h 4495430"/>
              <a:gd name="connsiteX130" fmla="*/ 2343110 w 3412241"/>
              <a:gd name="connsiteY130" fmla="*/ 4191609 h 4495430"/>
              <a:gd name="connsiteX131" fmla="*/ 2430298 w 3412241"/>
              <a:gd name="connsiteY131" fmla="*/ 4178555 h 4495430"/>
              <a:gd name="connsiteX132" fmla="*/ 2487014 w 3412241"/>
              <a:gd name="connsiteY132" fmla="*/ 4194266 h 4495430"/>
              <a:gd name="connsiteX133" fmla="*/ 2492609 w 3412241"/>
              <a:gd name="connsiteY133" fmla="*/ 4196029 h 4495430"/>
              <a:gd name="connsiteX134" fmla="*/ 2540818 w 3412241"/>
              <a:gd name="connsiteY134" fmla="*/ 4289841 h 4495430"/>
              <a:gd name="connsiteX135" fmla="*/ 2611790 w 3412241"/>
              <a:gd name="connsiteY135" fmla="*/ 4251365 h 4495430"/>
              <a:gd name="connsiteX136" fmla="*/ 2592421 w 3412241"/>
              <a:gd name="connsiteY136" fmla="*/ 4228248 h 4495430"/>
              <a:gd name="connsiteX137" fmla="*/ 2628495 w 3412241"/>
              <a:gd name="connsiteY137" fmla="*/ 4240303 h 4495430"/>
              <a:gd name="connsiteX138" fmla="*/ 2630778 w 3412241"/>
              <a:gd name="connsiteY138" fmla="*/ 4241070 h 4495430"/>
              <a:gd name="connsiteX139" fmla="*/ 2776104 w 3412241"/>
              <a:gd name="connsiteY139" fmla="*/ 4162284 h 4495430"/>
              <a:gd name="connsiteX140" fmla="*/ 2894367 w 3412241"/>
              <a:gd name="connsiteY140" fmla="*/ 4076353 h 4495430"/>
              <a:gd name="connsiteX141" fmla="*/ 2843660 w 3412241"/>
              <a:gd name="connsiteY141" fmla="*/ 4063847 h 4495430"/>
              <a:gd name="connsiteX142" fmla="*/ 2933088 w 3412241"/>
              <a:gd name="connsiteY142" fmla="*/ 4025745 h 4495430"/>
              <a:gd name="connsiteX143" fmla="*/ 2917963 w 3412241"/>
              <a:gd name="connsiteY143" fmla="*/ 4048318 h 4495430"/>
              <a:gd name="connsiteX144" fmla="*/ 2903713 w 3412241"/>
              <a:gd name="connsiteY144" fmla="*/ 4069563 h 4495430"/>
              <a:gd name="connsiteX145" fmla="*/ 3013291 w 3412241"/>
              <a:gd name="connsiteY145" fmla="*/ 3989943 h 4495430"/>
              <a:gd name="connsiteX146" fmla="*/ 3033084 w 3412241"/>
              <a:gd name="connsiteY146" fmla="*/ 3971310 h 4495430"/>
              <a:gd name="connsiteX147" fmla="*/ 3143923 w 3412241"/>
              <a:gd name="connsiteY147" fmla="*/ 3907857 h 4495430"/>
              <a:gd name="connsiteX148" fmla="*/ 3326342 w 3412241"/>
              <a:gd name="connsiteY148" fmla="*/ 3774342 h 4495430"/>
              <a:gd name="connsiteX149" fmla="*/ 757028 w 3412241"/>
              <a:gd name="connsiteY149" fmla="*/ 3580682 h 4495430"/>
              <a:gd name="connsiteX150" fmla="*/ 798833 w 3412241"/>
              <a:gd name="connsiteY150" fmla="*/ 3618110 h 4495430"/>
              <a:gd name="connsiteX151" fmla="*/ 921459 w 3412241"/>
              <a:gd name="connsiteY151" fmla="*/ 3707407 h 4495430"/>
              <a:gd name="connsiteX152" fmla="*/ 924735 w 3412241"/>
              <a:gd name="connsiteY152" fmla="*/ 3709435 h 4495430"/>
              <a:gd name="connsiteX153" fmla="*/ 923059 w 3412241"/>
              <a:gd name="connsiteY153" fmla="*/ 3716258 h 4495430"/>
              <a:gd name="connsiteX154" fmla="*/ 892718 w 3412241"/>
              <a:gd name="connsiteY154" fmla="*/ 3929109 h 4495430"/>
              <a:gd name="connsiteX155" fmla="*/ 891629 w 3412241"/>
              <a:gd name="connsiteY155" fmla="*/ 3944952 h 4495430"/>
              <a:gd name="connsiteX156" fmla="*/ 719275 w 3412241"/>
              <a:gd name="connsiteY156" fmla="*/ 3897589 h 4495430"/>
              <a:gd name="connsiteX157" fmla="*/ 623380 w 3412241"/>
              <a:gd name="connsiteY157" fmla="*/ 3869139 h 4495430"/>
              <a:gd name="connsiteX158" fmla="*/ 657880 w 3412241"/>
              <a:gd name="connsiteY158" fmla="*/ 3787452 h 4495430"/>
              <a:gd name="connsiteX159" fmla="*/ 706306 w 3412241"/>
              <a:gd name="connsiteY159" fmla="*/ 3680513 h 4495430"/>
              <a:gd name="connsiteX160" fmla="*/ 739589 w 3412241"/>
              <a:gd name="connsiteY160" fmla="*/ 3614561 h 4495430"/>
              <a:gd name="connsiteX161" fmla="*/ 269796 w 3412241"/>
              <a:gd name="connsiteY161" fmla="*/ 3548718 h 4495430"/>
              <a:gd name="connsiteX162" fmla="*/ 317538 w 3412241"/>
              <a:gd name="connsiteY162" fmla="*/ 3636164 h 4495430"/>
              <a:gd name="connsiteX163" fmla="*/ 429715 w 3412241"/>
              <a:gd name="connsiteY163" fmla="*/ 3800015 h 4495430"/>
              <a:gd name="connsiteX164" fmla="*/ 448038 w 3412241"/>
              <a:gd name="connsiteY164" fmla="*/ 3821569 h 4495430"/>
              <a:gd name="connsiteX165" fmla="*/ 445382 w 3412241"/>
              <a:gd name="connsiteY165" fmla="*/ 3821103 h 4495430"/>
              <a:gd name="connsiteX166" fmla="*/ 420357 w 3412241"/>
              <a:gd name="connsiteY166" fmla="*/ 3790997 h 4495430"/>
              <a:gd name="connsiteX167" fmla="*/ 312201 w 3412241"/>
              <a:gd name="connsiteY167" fmla="*/ 3628808 h 4495430"/>
              <a:gd name="connsiteX168" fmla="*/ 489718 w 3412241"/>
              <a:gd name="connsiteY168" fmla="*/ 3392984 h 4495430"/>
              <a:gd name="connsiteX169" fmla="*/ 504600 w 3412241"/>
              <a:gd name="connsiteY169" fmla="*/ 3398125 h 4495430"/>
              <a:gd name="connsiteX170" fmla="*/ 518047 w 3412241"/>
              <a:gd name="connsiteY170" fmla="*/ 3478807 h 4495430"/>
              <a:gd name="connsiteX171" fmla="*/ 389500 w 3412241"/>
              <a:gd name="connsiteY171" fmla="*/ 3446630 h 4495430"/>
              <a:gd name="connsiteX172" fmla="*/ 388995 w 3412241"/>
              <a:gd name="connsiteY172" fmla="*/ 3431726 h 4495430"/>
              <a:gd name="connsiteX173" fmla="*/ 437364 w 3412241"/>
              <a:gd name="connsiteY173" fmla="*/ 3411572 h 4495430"/>
              <a:gd name="connsiteX174" fmla="*/ 489718 w 3412241"/>
              <a:gd name="connsiteY174" fmla="*/ 3392984 h 4495430"/>
              <a:gd name="connsiteX175" fmla="*/ 629892 w 3412241"/>
              <a:gd name="connsiteY175" fmla="*/ 3198456 h 4495430"/>
              <a:gd name="connsiteX176" fmla="*/ 639070 w 3412241"/>
              <a:gd name="connsiteY176" fmla="*/ 3209866 h 4495430"/>
              <a:gd name="connsiteX177" fmla="*/ 652517 w 3412241"/>
              <a:gd name="connsiteY177" fmla="*/ 3263654 h 4495430"/>
              <a:gd name="connsiteX178" fmla="*/ 679412 w 3412241"/>
              <a:gd name="connsiteY178" fmla="*/ 3290548 h 4495430"/>
              <a:gd name="connsiteX179" fmla="*/ 706306 w 3412241"/>
              <a:gd name="connsiteY179" fmla="*/ 3330889 h 4495430"/>
              <a:gd name="connsiteX180" fmla="*/ 760094 w 3412241"/>
              <a:gd name="connsiteY180" fmla="*/ 3438466 h 4495430"/>
              <a:gd name="connsiteX181" fmla="*/ 779073 w 3412241"/>
              <a:gd name="connsiteY181" fmla="*/ 3460216 h 4495430"/>
              <a:gd name="connsiteX182" fmla="*/ 790769 w 3412241"/>
              <a:gd name="connsiteY182" fmla="*/ 3470395 h 4495430"/>
              <a:gd name="connsiteX183" fmla="*/ 788777 w 3412241"/>
              <a:gd name="connsiteY183" fmla="*/ 3476839 h 4495430"/>
              <a:gd name="connsiteX184" fmla="*/ 759593 w 3412241"/>
              <a:gd name="connsiteY184" fmla="*/ 3575700 h 4495430"/>
              <a:gd name="connsiteX185" fmla="*/ 757028 w 3412241"/>
              <a:gd name="connsiteY185" fmla="*/ 3580682 h 4495430"/>
              <a:gd name="connsiteX186" fmla="*/ 727302 w 3412241"/>
              <a:gd name="connsiteY186" fmla="*/ 3554069 h 4495430"/>
              <a:gd name="connsiteX187" fmla="*/ 679412 w 3412241"/>
              <a:gd name="connsiteY187" fmla="*/ 3492254 h 4495430"/>
              <a:gd name="connsiteX188" fmla="*/ 598729 w 3412241"/>
              <a:gd name="connsiteY188" fmla="*/ 3277101 h 4495430"/>
              <a:gd name="connsiteX189" fmla="*/ 585265 w 3412241"/>
              <a:gd name="connsiteY189" fmla="*/ 3213800 h 4495430"/>
              <a:gd name="connsiteX190" fmla="*/ 607658 w 3412241"/>
              <a:gd name="connsiteY190" fmla="*/ 3206783 h 4495430"/>
              <a:gd name="connsiteX191" fmla="*/ 531494 w 3412241"/>
              <a:gd name="connsiteY191" fmla="*/ 2994713 h 4495430"/>
              <a:gd name="connsiteX192" fmla="*/ 558388 w 3412241"/>
              <a:gd name="connsiteY192" fmla="*/ 3075395 h 4495430"/>
              <a:gd name="connsiteX193" fmla="*/ 577345 w 3412241"/>
              <a:gd name="connsiteY193" fmla="*/ 3176569 h 4495430"/>
              <a:gd name="connsiteX194" fmla="*/ 585265 w 3412241"/>
              <a:gd name="connsiteY194" fmla="*/ 3213800 h 4495430"/>
              <a:gd name="connsiteX195" fmla="*/ 581398 w 3412241"/>
              <a:gd name="connsiteY195" fmla="*/ 3215011 h 4495430"/>
              <a:gd name="connsiteX196" fmla="*/ 371669 w 3412241"/>
              <a:gd name="connsiteY196" fmla="*/ 3231676 h 4495430"/>
              <a:gd name="connsiteX197" fmla="*/ 336254 w 3412241"/>
              <a:gd name="connsiteY197" fmla="*/ 3234931 h 4495430"/>
              <a:gd name="connsiteX198" fmla="*/ 335503 w 3412241"/>
              <a:gd name="connsiteY198" fmla="*/ 3233977 h 4495430"/>
              <a:gd name="connsiteX199" fmla="*/ 289447 w 3412241"/>
              <a:gd name="connsiteY199" fmla="*/ 3182972 h 4495430"/>
              <a:gd name="connsiteX200" fmla="*/ 242463 w 3412241"/>
              <a:gd name="connsiteY200" fmla="*/ 3155565 h 4495430"/>
              <a:gd name="connsiteX201" fmla="*/ 262702 w 3412241"/>
              <a:gd name="connsiteY201" fmla="*/ 3141614 h 4495430"/>
              <a:gd name="connsiteX202" fmla="*/ 531494 w 3412241"/>
              <a:gd name="connsiteY202" fmla="*/ 2994713 h 4495430"/>
              <a:gd name="connsiteX203" fmla="*/ 708529 w 3412241"/>
              <a:gd name="connsiteY203" fmla="*/ 2613400 h 4495430"/>
              <a:gd name="connsiteX204" fmla="*/ 665964 w 3412241"/>
              <a:gd name="connsiteY204" fmla="*/ 2631642 h 4495430"/>
              <a:gd name="connsiteX205" fmla="*/ 598729 w 3412241"/>
              <a:gd name="connsiteY205" fmla="*/ 2671984 h 4495430"/>
              <a:gd name="connsiteX206" fmla="*/ 544941 w 3412241"/>
              <a:gd name="connsiteY206" fmla="*/ 2698878 h 4495430"/>
              <a:gd name="connsiteX207" fmla="*/ 612176 w 3412241"/>
              <a:gd name="connsiteY207" fmla="*/ 2752666 h 4495430"/>
              <a:gd name="connsiteX208" fmla="*/ 679412 w 3412241"/>
              <a:gd name="connsiteY208" fmla="*/ 2766113 h 4495430"/>
              <a:gd name="connsiteX209" fmla="*/ 726129 w 3412241"/>
              <a:gd name="connsiteY209" fmla="*/ 2777793 h 4495430"/>
              <a:gd name="connsiteX210" fmla="*/ 721761 w 3412241"/>
              <a:gd name="connsiteY210" fmla="*/ 2753859 h 4495430"/>
              <a:gd name="connsiteX211" fmla="*/ 142853 w 3412241"/>
              <a:gd name="connsiteY211" fmla="*/ 2131392 h 4495430"/>
              <a:gd name="connsiteX212" fmla="*/ 176187 w 3412241"/>
              <a:gd name="connsiteY212" fmla="*/ 2140312 h 4495430"/>
              <a:gd name="connsiteX213" fmla="*/ 209637 w 3412241"/>
              <a:gd name="connsiteY213" fmla="*/ 2167071 h 4495430"/>
              <a:gd name="connsiteX214" fmla="*/ 199261 w 3412241"/>
              <a:gd name="connsiteY214" fmla="*/ 2172169 h 4495430"/>
              <a:gd name="connsiteX215" fmla="*/ 150361 w 3412241"/>
              <a:gd name="connsiteY215" fmla="*/ 2196598 h 4495430"/>
              <a:gd name="connsiteX216" fmla="*/ 144618 w 3412241"/>
              <a:gd name="connsiteY216" fmla="*/ 2199514 h 4495430"/>
              <a:gd name="connsiteX217" fmla="*/ 224511 w 3412241"/>
              <a:gd name="connsiteY217" fmla="*/ 1774461 h 4495430"/>
              <a:gd name="connsiteX218" fmla="*/ 276000 w 3412241"/>
              <a:gd name="connsiteY218" fmla="*/ 1797925 h 4495430"/>
              <a:gd name="connsiteX219" fmla="*/ 368716 w 3412241"/>
              <a:gd name="connsiteY219" fmla="*/ 1834921 h 4495430"/>
              <a:gd name="connsiteX220" fmla="*/ 375790 w 3412241"/>
              <a:gd name="connsiteY220" fmla="*/ 1872479 h 4495430"/>
              <a:gd name="connsiteX221" fmla="*/ 410470 w 3412241"/>
              <a:gd name="connsiteY221" fmla="*/ 1972737 h 4495430"/>
              <a:gd name="connsiteX222" fmla="*/ 464259 w 3412241"/>
              <a:gd name="connsiteY222" fmla="*/ 2039972 h 4495430"/>
              <a:gd name="connsiteX223" fmla="*/ 479995 w 3412241"/>
              <a:gd name="connsiteY223" fmla="*/ 2049268 h 4495430"/>
              <a:gd name="connsiteX224" fmla="*/ 481145 w 3412241"/>
              <a:gd name="connsiteY224" fmla="*/ 2049795 h 4495430"/>
              <a:gd name="connsiteX225" fmla="*/ 456082 w 3412241"/>
              <a:gd name="connsiteY225" fmla="*/ 2059488 h 4495430"/>
              <a:gd name="connsiteX226" fmla="*/ 320234 w 3412241"/>
              <a:gd name="connsiteY226" fmla="*/ 2117169 h 4495430"/>
              <a:gd name="connsiteX227" fmla="*/ 234898 w 3412241"/>
              <a:gd name="connsiteY227" fmla="*/ 2155323 h 4495430"/>
              <a:gd name="connsiteX228" fmla="*/ 221770 w 3412241"/>
              <a:gd name="connsiteY228" fmla="*/ 2152510 h 4495430"/>
              <a:gd name="connsiteX229" fmla="*/ 176187 w 3412241"/>
              <a:gd name="connsiteY229" fmla="*/ 2140312 h 4495430"/>
              <a:gd name="connsiteX230" fmla="*/ 168423 w 3412241"/>
              <a:gd name="connsiteY230" fmla="*/ 2134101 h 4495430"/>
              <a:gd name="connsiteX231" fmla="*/ 142588 w 3412241"/>
              <a:gd name="connsiteY231" fmla="*/ 2121184 h 4495430"/>
              <a:gd name="connsiteX232" fmla="*/ 141529 w 3412241"/>
              <a:gd name="connsiteY232" fmla="*/ 2080313 h 4495430"/>
              <a:gd name="connsiteX233" fmla="*/ 154976 w 3412241"/>
              <a:gd name="connsiteY233" fmla="*/ 1986184 h 4495430"/>
              <a:gd name="connsiteX234" fmla="*/ 181870 w 3412241"/>
              <a:gd name="connsiteY234" fmla="*/ 1892054 h 4495430"/>
              <a:gd name="connsiteX235" fmla="*/ 210403 w 3412241"/>
              <a:gd name="connsiteY235" fmla="*/ 1803859 h 4495430"/>
              <a:gd name="connsiteX236" fmla="*/ 221024 w 3412241"/>
              <a:gd name="connsiteY236" fmla="*/ 1775534 h 4495430"/>
              <a:gd name="connsiteX237" fmla="*/ 302894 w 3412241"/>
              <a:gd name="connsiteY237" fmla="*/ 1582772 h 4495430"/>
              <a:gd name="connsiteX238" fmla="*/ 316341 w 3412241"/>
              <a:gd name="connsiteY238" fmla="*/ 1663454 h 4495430"/>
              <a:gd name="connsiteX239" fmla="*/ 347670 w 3412241"/>
              <a:gd name="connsiteY239" fmla="*/ 1740922 h 4495430"/>
              <a:gd name="connsiteX240" fmla="*/ 352209 w 3412241"/>
              <a:gd name="connsiteY240" fmla="*/ 1756089 h 4495430"/>
              <a:gd name="connsiteX241" fmla="*/ 343235 w 3412241"/>
              <a:gd name="connsiteY241" fmla="*/ 1757584 h 4495430"/>
              <a:gd name="connsiteX242" fmla="*/ 235659 w 3412241"/>
              <a:gd name="connsiteY242" fmla="*/ 1771031 h 4495430"/>
              <a:gd name="connsiteX243" fmla="*/ 224511 w 3412241"/>
              <a:gd name="connsiteY243" fmla="*/ 1774461 h 4495430"/>
              <a:gd name="connsiteX244" fmla="*/ 221877 w 3412241"/>
              <a:gd name="connsiteY244" fmla="*/ 1773261 h 4495430"/>
              <a:gd name="connsiteX245" fmla="*/ 232316 w 3412241"/>
              <a:gd name="connsiteY245" fmla="*/ 1745421 h 4495430"/>
              <a:gd name="connsiteX246" fmla="*/ 302894 w 3412241"/>
              <a:gd name="connsiteY246" fmla="*/ 1582772 h 4495430"/>
              <a:gd name="connsiteX247" fmla="*/ 829680 w 3412241"/>
              <a:gd name="connsiteY247" fmla="*/ 1211394 h 4495430"/>
              <a:gd name="connsiteX248" fmla="*/ 829455 w 3412241"/>
              <a:gd name="connsiteY248" fmla="*/ 1217324 h 4495430"/>
              <a:gd name="connsiteX249" fmla="*/ 829212 w 3412241"/>
              <a:gd name="connsiteY249" fmla="*/ 1217615 h 4495430"/>
              <a:gd name="connsiteX250" fmla="*/ 812413 w 3412241"/>
              <a:gd name="connsiteY250" fmla="*/ 1234793 h 4495430"/>
              <a:gd name="connsiteX251" fmla="*/ 805676 w 3412241"/>
              <a:gd name="connsiteY251" fmla="*/ 1236926 h 4495430"/>
              <a:gd name="connsiteX252" fmla="*/ 821252 w 3412241"/>
              <a:gd name="connsiteY252" fmla="*/ 1220134 h 4495430"/>
              <a:gd name="connsiteX253" fmla="*/ 670284 w 3412241"/>
              <a:gd name="connsiteY253" fmla="*/ 986691 h 4495430"/>
              <a:gd name="connsiteX254" fmla="*/ 687113 w 3412241"/>
              <a:gd name="connsiteY254" fmla="*/ 1021903 h 4495430"/>
              <a:gd name="connsiteX255" fmla="*/ 719753 w 3412241"/>
              <a:gd name="connsiteY255" fmla="*/ 1058337 h 4495430"/>
              <a:gd name="connsiteX256" fmla="*/ 760094 w 3412241"/>
              <a:gd name="connsiteY256" fmla="*/ 1071784 h 4495430"/>
              <a:gd name="connsiteX257" fmla="*/ 827329 w 3412241"/>
              <a:gd name="connsiteY257" fmla="*/ 1112125 h 4495430"/>
              <a:gd name="connsiteX258" fmla="*/ 838794 w 3412241"/>
              <a:gd name="connsiteY258" fmla="*/ 1115707 h 4495430"/>
              <a:gd name="connsiteX259" fmla="*/ 830658 w 3412241"/>
              <a:gd name="connsiteY259" fmla="*/ 1185553 h 4495430"/>
              <a:gd name="connsiteX260" fmla="*/ 830341 w 3412241"/>
              <a:gd name="connsiteY260" fmla="*/ 1193936 h 4495430"/>
              <a:gd name="connsiteX261" fmla="*/ 819926 w 3412241"/>
              <a:gd name="connsiteY261" fmla="*/ 1209879 h 4495430"/>
              <a:gd name="connsiteX262" fmla="*/ 805412 w 3412241"/>
              <a:gd name="connsiteY262" fmla="*/ 1237009 h 4495430"/>
              <a:gd name="connsiteX263" fmla="*/ 805676 w 3412241"/>
              <a:gd name="connsiteY263" fmla="*/ 1236926 h 4495430"/>
              <a:gd name="connsiteX264" fmla="*/ 796038 w 3412241"/>
              <a:gd name="connsiteY264" fmla="*/ 1247315 h 4495430"/>
              <a:gd name="connsiteX265" fmla="*/ 760094 w 3412241"/>
              <a:gd name="connsiteY265" fmla="*/ 1286937 h 4495430"/>
              <a:gd name="connsiteX266" fmla="*/ 706306 w 3412241"/>
              <a:gd name="connsiteY266" fmla="*/ 1354172 h 4495430"/>
              <a:gd name="connsiteX267" fmla="*/ 679412 w 3412241"/>
              <a:gd name="connsiteY267" fmla="*/ 1394513 h 4495430"/>
              <a:gd name="connsiteX268" fmla="*/ 625623 w 3412241"/>
              <a:gd name="connsiteY268" fmla="*/ 1448301 h 4495430"/>
              <a:gd name="connsiteX269" fmla="*/ 571835 w 3412241"/>
              <a:gd name="connsiteY269" fmla="*/ 1515537 h 4495430"/>
              <a:gd name="connsiteX270" fmla="*/ 550158 w 3412241"/>
              <a:gd name="connsiteY270" fmla="*/ 1534696 h 4495430"/>
              <a:gd name="connsiteX271" fmla="*/ 548131 w 3412241"/>
              <a:gd name="connsiteY271" fmla="*/ 1536997 h 4495430"/>
              <a:gd name="connsiteX272" fmla="*/ 536094 w 3412241"/>
              <a:gd name="connsiteY272" fmla="*/ 1517807 h 4495430"/>
              <a:gd name="connsiteX273" fmla="*/ 477706 w 3412241"/>
              <a:gd name="connsiteY273" fmla="*/ 1448301 h 4495430"/>
              <a:gd name="connsiteX274" fmla="*/ 401695 w 3412241"/>
              <a:gd name="connsiteY274" fmla="*/ 1388657 h 4495430"/>
              <a:gd name="connsiteX275" fmla="*/ 396697 w 3412241"/>
              <a:gd name="connsiteY275" fmla="*/ 1384707 h 4495430"/>
              <a:gd name="connsiteX276" fmla="*/ 397739 w 3412241"/>
              <a:gd name="connsiteY276" fmla="*/ 1382949 h 4495430"/>
              <a:gd name="connsiteX277" fmla="*/ 477706 w 3412241"/>
              <a:gd name="connsiteY277" fmla="*/ 1286937 h 4495430"/>
              <a:gd name="connsiteX278" fmla="*/ 504600 w 3412241"/>
              <a:gd name="connsiteY278" fmla="*/ 1219701 h 4495430"/>
              <a:gd name="connsiteX279" fmla="*/ 625623 w 3412241"/>
              <a:gd name="connsiteY279" fmla="*/ 1058337 h 4495430"/>
              <a:gd name="connsiteX280" fmla="*/ 665964 w 3412241"/>
              <a:gd name="connsiteY280" fmla="*/ 991101 h 4495430"/>
              <a:gd name="connsiteX281" fmla="*/ 956791 w 3412241"/>
              <a:gd name="connsiteY281" fmla="*/ 975918 h 4495430"/>
              <a:gd name="connsiteX282" fmla="*/ 961800 w 3412241"/>
              <a:gd name="connsiteY282" fmla="*/ 977654 h 4495430"/>
              <a:gd name="connsiteX283" fmla="*/ 1006286 w 3412241"/>
              <a:gd name="connsiteY283" fmla="*/ 983356 h 4495430"/>
              <a:gd name="connsiteX284" fmla="*/ 1006659 w 3412241"/>
              <a:gd name="connsiteY284" fmla="*/ 985077 h 4495430"/>
              <a:gd name="connsiteX285" fmla="*/ 1002141 w 3412241"/>
              <a:gd name="connsiteY285" fmla="*/ 991101 h 4495430"/>
              <a:gd name="connsiteX286" fmla="*/ 961800 w 3412241"/>
              <a:gd name="connsiteY286" fmla="*/ 1031442 h 4495430"/>
              <a:gd name="connsiteX287" fmla="*/ 921459 w 3412241"/>
              <a:gd name="connsiteY287" fmla="*/ 1085231 h 4495430"/>
              <a:gd name="connsiteX288" fmla="*/ 893756 w 3412241"/>
              <a:gd name="connsiteY288" fmla="*/ 1111492 h 4495430"/>
              <a:gd name="connsiteX289" fmla="*/ 879143 w 3412241"/>
              <a:gd name="connsiteY289" fmla="*/ 1126912 h 4495430"/>
              <a:gd name="connsiteX290" fmla="*/ 858692 w 3412241"/>
              <a:gd name="connsiteY290" fmla="*/ 1121925 h 4495430"/>
              <a:gd name="connsiteX291" fmla="*/ 838794 w 3412241"/>
              <a:gd name="connsiteY291" fmla="*/ 1115707 h 4495430"/>
              <a:gd name="connsiteX292" fmla="*/ 840777 w 3412241"/>
              <a:gd name="connsiteY292" fmla="*/ 1098678 h 4495430"/>
              <a:gd name="connsiteX293" fmla="*/ 894565 w 3412241"/>
              <a:gd name="connsiteY293" fmla="*/ 991102 h 4495430"/>
              <a:gd name="connsiteX294" fmla="*/ 899414 w 3412241"/>
              <a:gd name="connsiteY294" fmla="*/ 976555 h 4495430"/>
              <a:gd name="connsiteX295" fmla="*/ 1014005 w 3412241"/>
              <a:gd name="connsiteY295" fmla="*/ 975282 h 4495430"/>
              <a:gd name="connsiteX296" fmla="*/ 1007804 w 3412241"/>
              <a:gd name="connsiteY296" fmla="*/ 983550 h 4495430"/>
              <a:gd name="connsiteX297" fmla="*/ 1006286 w 3412241"/>
              <a:gd name="connsiteY297" fmla="*/ 983356 h 4495430"/>
              <a:gd name="connsiteX298" fmla="*/ 1004561 w 3412241"/>
              <a:gd name="connsiteY298" fmla="*/ 975387 h 4495430"/>
              <a:gd name="connsiteX299" fmla="*/ 688902 w 3412241"/>
              <a:gd name="connsiteY299" fmla="*/ 965489 h 4495430"/>
              <a:gd name="connsiteX300" fmla="*/ 690798 w 3412241"/>
              <a:gd name="connsiteY300" fmla="*/ 965748 h 4495430"/>
              <a:gd name="connsiteX301" fmla="*/ 670284 w 3412241"/>
              <a:gd name="connsiteY301" fmla="*/ 986691 h 4495430"/>
              <a:gd name="connsiteX302" fmla="*/ 665964 w 3412241"/>
              <a:gd name="connsiteY302" fmla="*/ 977654 h 4495430"/>
              <a:gd name="connsiteX303" fmla="*/ 688171 w 3412241"/>
              <a:gd name="connsiteY303" fmla="*/ 966107 h 4495430"/>
              <a:gd name="connsiteX304" fmla="*/ 761137 w 3412241"/>
              <a:gd name="connsiteY304" fmla="*/ 907853 h 4495430"/>
              <a:gd name="connsiteX305" fmla="*/ 772878 w 3412241"/>
              <a:gd name="connsiteY305" fmla="*/ 912171 h 4495430"/>
              <a:gd name="connsiteX306" fmla="*/ 905547 w 3412241"/>
              <a:gd name="connsiteY306" fmla="*/ 958156 h 4495430"/>
              <a:gd name="connsiteX307" fmla="*/ 899414 w 3412241"/>
              <a:gd name="connsiteY307" fmla="*/ 976555 h 4495430"/>
              <a:gd name="connsiteX308" fmla="*/ 800435 w 3412241"/>
              <a:gd name="connsiteY308" fmla="*/ 977655 h 4495430"/>
              <a:gd name="connsiteX309" fmla="*/ 697815 w 3412241"/>
              <a:gd name="connsiteY309" fmla="*/ 966705 h 4495430"/>
              <a:gd name="connsiteX310" fmla="*/ 690798 w 3412241"/>
              <a:gd name="connsiteY310" fmla="*/ 965748 h 4495430"/>
              <a:gd name="connsiteX311" fmla="*/ 701470 w 3412241"/>
              <a:gd name="connsiteY311" fmla="*/ 954853 h 4495430"/>
              <a:gd name="connsiteX312" fmla="*/ 706306 w 3412241"/>
              <a:gd name="connsiteY312" fmla="*/ 950760 h 4495430"/>
              <a:gd name="connsiteX313" fmla="*/ 706624 w 3412241"/>
              <a:gd name="connsiteY313" fmla="*/ 949591 h 4495430"/>
              <a:gd name="connsiteX314" fmla="*/ 726508 w 3412241"/>
              <a:gd name="connsiteY314" fmla="*/ 929291 h 4495430"/>
              <a:gd name="connsiteX315" fmla="*/ 937812 w 3412241"/>
              <a:gd name="connsiteY315" fmla="*/ 882006 h 4495430"/>
              <a:gd name="connsiteX316" fmla="*/ 945663 w 3412241"/>
              <a:gd name="connsiteY316" fmla="*/ 883828 h 4495430"/>
              <a:gd name="connsiteX317" fmla="*/ 975247 w 3412241"/>
              <a:gd name="connsiteY317" fmla="*/ 896972 h 4495430"/>
              <a:gd name="connsiteX318" fmla="*/ 1002141 w 3412241"/>
              <a:gd name="connsiteY318" fmla="*/ 964207 h 4495430"/>
              <a:gd name="connsiteX319" fmla="*/ 1004561 w 3412241"/>
              <a:gd name="connsiteY319" fmla="*/ 975387 h 4495430"/>
              <a:gd name="connsiteX320" fmla="*/ 956791 w 3412241"/>
              <a:gd name="connsiteY320" fmla="*/ 975918 h 4495430"/>
              <a:gd name="connsiteX321" fmla="*/ 905547 w 3412241"/>
              <a:gd name="connsiteY321" fmla="*/ 958156 h 4495430"/>
              <a:gd name="connsiteX322" fmla="*/ 908012 w 3412241"/>
              <a:gd name="connsiteY322" fmla="*/ 950761 h 4495430"/>
              <a:gd name="connsiteX323" fmla="*/ 937014 w 3412241"/>
              <a:gd name="connsiteY323" fmla="*/ 884192 h 4495430"/>
              <a:gd name="connsiteX324" fmla="*/ 647754 w 3412241"/>
              <a:gd name="connsiteY324" fmla="*/ 866158 h 4495430"/>
              <a:gd name="connsiteX325" fmla="*/ 718607 w 3412241"/>
              <a:gd name="connsiteY325" fmla="*/ 892214 h 4495430"/>
              <a:gd name="connsiteX326" fmla="*/ 715204 w 3412241"/>
              <a:gd name="connsiteY326" fmla="*/ 918016 h 4495430"/>
              <a:gd name="connsiteX327" fmla="*/ 706624 w 3412241"/>
              <a:gd name="connsiteY327" fmla="*/ 949591 h 4495430"/>
              <a:gd name="connsiteX328" fmla="*/ 701470 w 3412241"/>
              <a:gd name="connsiteY328" fmla="*/ 954853 h 4495430"/>
              <a:gd name="connsiteX329" fmla="*/ 688902 w 3412241"/>
              <a:gd name="connsiteY329" fmla="*/ 965489 h 4495430"/>
              <a:gd name="connsiteX330" fmla="*/ 678755 w 3412241"/>
              <a:gd name="connsiteY330" fmla="*/ 964105 h 4495430"/>
              <a:gd name="connsiteX331" fmla="*/ 636387 w 3412241"/>
              <a:gd name="connsiteY331" fmla="*/ 955612 h 4495430"/>
              <a:gd name="connsiteX332" fmla="*/ 612683 w 3412241"/>
              <a:gd name="connsiteY332" fmla="*/ 950095 h 4495430"/>
              <a:gd name="connsiteX333" fmla="*/ 639070 w 3412241"/>
              <a:gd name="connsiteY333" fmla="*/ 883525 h 4495430"/>
              <a:gd name="connsiteX334" fmla="*/ 625527 w 3412241"/>
              <a:gd name="connsiteY334" fmla="*/ 816310 h 4495430"/>
              <a:gd name="connsiteX335" fmla="*/ 632225 w 3412241"/>
              <a:gd name="connsiteY335" fmla="*/ 817547 h 4495430"/>
              <a:gd name="connsiteX336" fmla="*/ 665964 w 3412241"/>
              <a:gd name="connsiteY336" fmla="*/ 829737 h 4495430"/>
              <a:gd name="connsiteX337" fmla="*/ 647754 w 3412241"/>
              <a:gd name="connsiteY337" fmla="*/ 866158 h 4495430"/>
              <a:gd name="connsiteX338" fmla="*/ 603565 w 3412241"/>
              <a:gd name="connsiteY338" fmla="*/ 849908 h 4495430"/>
              <a:gd name="connsiteX339" fmla="*/ 610646 w 3412241"/>
              <a:gd name="connsiteY339" fmla="*/ 842097 h 4495430"/>
              <a:gd name="connsiteX340" fmla="*/ 625527 w 3412241"/>
              <a:gd name="connsiteY340" fmla="*/ 816310 h 4495430"/>
              <a:gd name="connsiteX341" fmla="*/ 1302299 w 3412241"/>
              <a:gd name="connsiteY341" fmla="*/ 708234 h 4495430"/>
              <a:gd name="connsiteX342" fmla="*/ 1296147 w 3412241"/>
              <a:gd name="connsiteY342" fmla="*/ 735108 h 4495430"/>
              <a:gd name="connsiteX343" fmla="*/ 1284529 w 3412241"/>
              <a:gd name="connsiteY343" fmla="*/ 802842 h 4495430"/>
              <a:gd name="connsiteX344" fmla="*/ 1271082 w 3412241"/>
              <a:gd name="connsiteY344" fmla="*/ 856631 h 4495430"/>
              <a:gd name="connsiteX345" fmla="*/ 1263657 w 3412241"/>
              <a:gd name="connsiteY345" fmla="*/ 867675 h 4495430"/>
              <a:gd name="connsiteX346" fmla="*/ 1262308 w 3412241"/>
              <a:gd name="connsiteY346" fmla="*/ 867274 h 4495430"/>
              <a:gd name="connsiteX347" fmla="*/ 1230741 w 3412241"/>
              <a:gd name="connsiteY347" fmla="*/ 856631 h 4495430"/>
              <a:gd name="connsiteX348" fmla="*/ 1127210 w 3412241"/>
              <a:gd name="connsiteY348" fmla="*/ 962131 h 4495430"/>
              <a:gd name="connsiteX349" fmla="*/ 1130213 w 3412241"/>
              <a:gd name="connsiteY349" fmla="*/ 973991 h 4495430"/>
              <a:gd name="connsiteX350" fmla="*/ 1014005 w 3412241"/>
              <a:gd name="connsiteY350" fmla="*/ 975282 h 4495430"/>
              <a:gd name="connsiteX351" fmla="*/ 1042482 w 3412241"/>
              <a:gd name="connsiteY351" fmla="*/ 937313 h 4495430"/>
              <a:gd name="connsiteX352" fmla="*/ 1190400 w 3412241"/>
              <a:gd name="connsiteY352" fmla="*/ 802842 h 4495430"/>
              <a:gd name="connsiteX353" fmla="*/ 1257635 w 3412241"/>
              <a:gd name="connsiteY353" fmla="*/ 735607 h 4495430"/>
              <a:gd name="connsiteX354" fmla="*/ 1290808 w 3412241"/>
              <a:gd name="connsiteY354" fmla="*/ 714836 h 4495430"/>
              <a:gd name="connsiteX355" fmla="*/ 1327488 w 3412241"/>
              <a:gd name="connsiteY355" fmla="*/ 620446 h 4495430"/>
              <a:gd name="connsiteX356" fmla="*/ 1326437 w 3412241"/>
              <a:gd name="connsiteY356" fmla="*/ 623529 h 4495430"/>
              <a:gd name="connsiteX357" fmla="*/ 1324469 w 3412241"/>
              <a:gd name="connsiteY357" fmla="*/ 621214 h 4495430"/>
              <a:gd name="connsiteX358" fmla="*/ 1324669 w 3412241"/>
              <a:gd name="connsiteY358" fmla="*/ 620534 h 4495430"/>
              <a:gd name="connsiteX359" fmla="*/ 1327569 w 3412241"/>
              <a:gd name="connsiteY359" fmla="*/ 620207 h 4495430"/>
              <a:gd name="connsiteX360" fmla="*/ 1327489 w 3412241"/>
              <a:gd name="connsiteY360" fmla="*/ 620446 h 4495430"/>
              <a:gd name="connsiteX361" fmla="*/ 1327488 w 3412241"/>
              <a:gd name="connsiteY361" fmla="*/ 620446 h 4495430"/>
              <a:gd name="connsiteX362" fmla="*/ 1439091 w 3412241"/>
              <a:gd name="connsiteY362" fmla="*/ 617859 h 4495430"/>
              <a:gd name="connsiteX363" fmla="*/ 1324870 w 3412241"/>
              <a:gd name="connsiteY363" fmla="*/ 695266 h 4495430"/>
              <a:gd name="connsiteX364" fmla="*/ 1302299 w 3412241"/>
              <a:gd name="connsiteY364" fmla="*/ 708234 h 4495430"/>
              <a:gd name="connsiteX365" fmla="*/ 1311423 w 3412241"/>
              <a:gd name="connsiteY365" fmla="*/ 668372 h 4495430"/>
              <a:gd name="connsiteX366" fmla="*/ 1323478 w 3412241"/>
              <a:gd name="connsiteY366" fmla="*/ 632322 h 4495430"/>
              <a:gd name="connsiteX367" fmla="*/ 1327489 w 3412241"/>
              <a:gd name="connsiteY367" fmla="*/ 620446 h 4495430"/>
              <a:gd name="connsiteX368" fmla="*/ 1391991 w 3412241"/>
              <a:gd name="connsiteY368" fmla="*/ 618447 h 4495430"/>
              <a:gd name="connsiteX369" fmla="*/ 1749637 w 3412241"/>
              <a:gd name="connsiteY369" fmla="*/ 241789 h 4495430"/>
              <a:gd name="connsiteX370" fmla="*/ 1782070 w 3412241"/>
              <a:gd name="connsiteY370" fmla="*/ 264960 h 4495430"/>
              <a:gd name="connsiteX371" fmla="*/ 1795517 w 3412241"/>
              <a:gd name="connsiteY371" fmla="*/ 305301 h 4495430"/>
              <a:gd name="connsiteX372" fmla="*/ 1782070 w 3412241"/>
              <a:gd name="connsiteY372" fmla="*/ 345642 h 4495430"/>
              <a:gd name="connsiteX373" fmla="*/ 1757583 w 3412241"/>
              <a:gd name="connsiteY373" fmla="*/ 371651 h 4495430"/>
              <a:gd name="connsiteX374" fmla="*/ 1735076 w 3412241"/>
              <a:gd name="connsiteY374" fmla="*/ 393358 h 4495430"/>
              <a:gd name="connsiteX375" fmla="*/ 1641198 w 3412241"/>
              <a:gd name="connsiteY375" fmla="*/ 388367 h 4495430"/>
              <a:gd name="connsiteX376" fmla="*/ 1432447 w 3412241"/>
              <a:gd name="connsiteY376" fmla="*/ 385984 h 4495430"/>
              <a:gd name="connsiteX377" fmla="*/ 1392106 w 3412241"/>
              <a:gd name="connsiteY377" fmla="*/ 412878 h 4495430"/>
              <a:gd name="connsiteX378" fmla="*/ 1378659 w 3412241"/>
              <a:gd name="connsiteY378" fmla="*/ 453219 h 4495430"/>
              <a:gd name="connsiteX379" fmla="*/ 1365212 w 3412241"/>
              <a:gd name="connsiteY379" fmla="*/ 493560 h 4495430"/>
              <a:gd name="connsiteX380" fmla="*/ 1338317 w 3412241"/>
              <a:gd name="connsiteY380" fmla="*/ 574242 h 4495430"/>
              <a:gd name="connsiteX381" fmla="*/ 1324669 w 3412241"/>
              <a:gd name="connsiteY381" fmla="*/ 620534 h 4495430"/>
              <a:gd name="connsiteX382" fmla="*/ 1082824 w 3412241"/>
              <a:gd name="connsiteY382" fmla="*/ 628031 h 4495430"/>
              <a:gd name="connsiteX383" fmla="*/ 1015588 w 3412241"/>
              <a:gd name="connsiteY383" fmla="*/ 654925 h 4495430"/>
              <a:gd name="connsiteX384" fmla="*/ 961800 w 3412241"/>
              <a:gd name="connsiteY384" fmla="*/ 816290 h 4495430"/>
              <a:gd name="connsiteX385" fmla="*/ 937812 w 3412241"/>
              <a:gd name="connsiteY385" fmla="*/ 882006 h 4495430"/>
              <a:gd name="connsiteX386" fmla="*/ 910103 w 3412241"/>
              <a:gd name="connsiteY386" fmla="*/ 875576 h 4495430"/>
              <a:gd name="connsiteX387" fmla="*/ 867670 w 3412241"/>
              <a:gd name="connsiteY387" fmla="*/ 870078 h 4495430"/>
              <a:gd name="connsiteX388" fmla="*/ 800435 w 3412241"/>
              <a:gd name="connsiteY388" fmla="*/ 883525 h 4495430"/>
              <a:gd name="connsiteX389" fmla="*/ 761137 w 3412241"/>
              <a:gd name="connsiteY389" fmla="*/ 907853 h 4495430"/>
              <a:gd name="connsiteX390" fmla="*/ 718607 w 3412241"/>
              <a:gd name="connsiteY390" fmla="*/ 892214 h 4495430"/>
              <a:gd name="connsiteX391" fmla="*/ 719753 w 3412241"/>
              <a:gd name="connsiteY391" fmla="*/ 883525 h 4495430"/>
              <a:gd name="connsiteX392" fmla="*/ 733200 w 3412241"/>
              <a:gd name="connsiteY392" fmla="*/ 843184 h 4495430"/>
              <a:gd name="connsiteX393" fmla="*/ 773541 w 3412241"/>
              <a:gd name="connsiteY393" fmla="*/ 762501 h 4495430"/>
              <a:gd name="connsiteX394" fmla="*/ 827329 w 3412241"/>
              <a:gd name="connsiteY394" fmla="*/ 601137 h 4495430"/>
              <a:gd name="connsiteX395" fmla="*/ 843283 w 3412241"/>
              <a:gd name="connsiteY395" fmla="*/ 567679 h 4495430"/>
              <a:gd name="connsiteX396" fmla="*/ 777889 w 3412241"/>
              <a:gd name="connsiteY396" fmla="*/ 627474 h 4495430"/>
              <a:gd name="connsiteX397" fmla="*/ 632596 w 3412241"/>
              <a:gd name="connsiteY397" fmla="*/ 785759 h 4495430"/>
              <a:gd name="connsiteX398" fmla="*/ 587689 w 3412241"/>
              <a:gd name="connsiteY398" fmla="*/ 844069 h 4495430"/>
              <a:gd name="connsiteX399" fmla="*/ 603565 w 3412241"/>
              <a:gd name="connsiteY399" fmla="*/ 849908 h 4495430"/>
              <a:gd name="connsiteX400" fmla="*/ 585282 w 3412241"/>
              <a:gd name="connsiteY400" fmla="*/ 870078 h 4495430"/>
              <a:gd name="connsiteX401" fmla="*/ 540870 w 3412241"/>
              <a:gd name="connsiteY401" fmla="*/ 906452 h 4495430"/>
              <a:gd name="connsiteX402" fmla="*/ 537715 w 3412241"/>
              <a:gd name="connsiteY402" fmla="*/ 908959 h 4495430"/>
              <a:gd name="connsiteX403" fmla="*/ 521728 w 3412241"/>
              <a:gd name="connsiteY403" fmla="*/ 929718 h 4495430"/>
              <a:gd name="connsiteX404" fmla="*/ 558388 w 3412241"/>
              <a:gd name="connsiteY404" fmla="*/ 937314 h 4495430"/>
              <a:gd name="connsiteX405" fmla="*/ 604089 w 3412241"/>
              <a:gd name="connsiteY405" fmla="*/ 948095 h 4495430"/>
              <a:gd name="connsiteX406" fmla="*/ 612683 w 3412241"/>
              <a:gd name="connsiteY406" fmla="*/ 950095 h 4495430"/>
              <a:gd name="connsiteX407" fmla="*/ 610274 w 3412241"/>
              <a:gd name="connsiteY407" fmla="*/ 956173 h 4495430"/>
              <a:gd name="connsiteX408" fmla="*/ 585282 w 3412241"/>
              <a:gd name="connsiteY408" fmla="*/ 1031442 h 4495430"/>
              <a:gd name="connsiteX409" fmla="*/ 504600 w 3412241"/>
              <a:gd name="connsiteY409" fmla="*/ 1098678 h 4495430"/>
              <a:gd name="connsiteX410" fmla="*/ 450812 w 3412241"/>
              <a:gd name="connsiteY410" fmla="*/ 1125572 h 4495430"/>
              <a:gd name="connsiteX411" fmla="*/ 397023 w 3412241"/>
              <a:gd name="connsiteY411" fmla="*/ 1139019 h 4495430"/>
              <a:gd name="connsiteX412" fmla="*/ 373290 w 3412241"/>
              <a:gd name="connsiteY412" fmla="*/ 1156819 h 4495430"/>
              <a:gd name="connsiteX413" fmla="*/ 291998 w 3412241"/>
              <a:gd name="connsiteY413" fmla="*/ 1311006 h 4495430"/>
              <a:gd name="connsiteX414" fmla="*/ 321294 w 3412241"/>
              <a:gd name="connsiteY414" fmla="*/ 1330456 h 4495430"/>
              <a:gd name="connsiteX415" fmla="*/ 381974 w 3412241"/>
              <a:gd name="connsiteY415" fmla="*/ 1373071 h 4495430"/>
              <a:gd name="connsiteX416" fmla="*/ 396697 w 3412241"/>
              <a:gd name="connsiteY416" fmla="*/ 1384707 h 4495430"/>
              <a:gd name="connsiteX417" fmla="*/ 380084 w 3412241"/>
              <a:gd name="connsiteY417" fmla="*/ 1412718 h 4495430"/>
              <a:gd name="connsiteX418" fmla="*/ 302894 w 3412241"/>
              <a:gd name="connsiteY418" fmla="*/ 1582772 h 4495430"/>
              <a:gd name="connsiteX419" fmla="*/ 237030 w 3412241"/>
              <a:gd name="connsiteY419" fmla="*/ 1463135 h 4495430"/>
              <a:gd name="connsiteX420" fmla="*/ 235659 w 3412241"/>
              <a:gd name="connsiteY420" fmla="*/ 1475195 h 4495430"/>
              <a:gd name="connsiteX421" fmla="*/ 223648 w 3412241"/>
              <a:gd name="connsiteY421" fmla="*/ 1463328 h 4495430"/>
              <a:gd name="connsiteX422" fmla="*/ 181245 w 3412241"/>
              <a:gd name="connsiteY422" fmla="*/ 1563643 h 4495430"/>
              <a:gd name="connsiteX423" fmla="*/ 128304 w 3412241"/>
              <a:gd name="connsiteY423" fmla="*/ 1726130 h 4495430"/>
              <a:gd name="connsiteX424" fmla="*/ 157689 w 3412241"/>
              <a:gd name="connsiteY424" fmla="*/ 1744010 h 4495430"/>
              <a:gd name="connsiteX425" fmla="*/ 221877 w 3412241"/>
              <a:gd name="connsiteY425" fmla="*/ 1773261 h 4495430"/>
              <a:gd name="connsiteX426" fmla="*/ 221024 w 3412241"/>
              <a:gd name="connsiteY426" fmla="*/ 1775534 h 4495430"/>
              <a:gd name="connsiteX427" fmla="*/ 102806 w 3412241"/>
              <a:gd name="connsiteY427" fmla="*/ 1811909 h 4495430"/>
              <a:gd name="connsiteX428" fmla="*/ 57115 w 3412241"/>
              <a:gd name="connsiteY428" fmla="*/ 2007318 h 4495430"/>
              <a:gd name="connsiteX429" fmla="*/ 48016 w 3412241"/>
              <a:gd name="connsiteY429" fmla="*/ 2069925 h 4495430"/>
              <a:gd name="connsiteX430" fmla="*/ 87741 w 3412241"/>
              <a:gd name="connsiteY430" fmla="*/ 2093760 h 4495430"/>
              <a:gd name="connsiteX431" fmla="*/ 142588 w 3412241"/>
              <a:gd name="connsiteY431" fmla="*/ 2121184 h 4495430"/>
              <a:gd name="connsiteX432" fmla="*/ 142853 w 3412241"/>
              <a:gd name="connsiteY432" fmla="*/ 2131392 h 4495430"/>
              <a:gd name="connsiteX433" fmla="*/ 42968 w 3412241"/>
              <a:gd name="connsiteY433" fmla="*/ 2104663 h 4495430"/>
              <a:gd name="connsiteX434" fmla="*/ 24993 w 3412241"/>
              <a:gd name="connsiteY434" fmla="*/ 2228345 h 4495430"/>
              <a:gd name="connsiteX435" fmla="*/ 23030 w 3412241"/>
              <a:gd name="connsiteY435" fmla="*/ 2261798 h 4495430"/>
              <a:gd name="connsiteX436" fmla="*/ 82881 w 3412241"/>
              <a:gd name="connsiteY436" fmla="*/ 2230861 h 4495430"/>
              <a:gd name="connsiteX437" fmla="*/ 144618 w 3412241"/>
              <a:gd name="connsiteY437" fmla="*/ 2199514 h 4495430"/>
              <a:gd name="connsiteX438" fmla="*/ 146411 w 3412241"/>
              <a:gd name="connsiteY438" fmla="*/ 2268674 h 4495430"/>
              <a:gd name="connsiteX439" fmla="*/ 154976 w 3412241"/>
              <a:gd name="connsiteY439" fmla="*/ 2456831 h 4495430"/>
              <a:gd name="connsiteX440" fmla="*/ 181870 w 3412241"/>
              <a:gd name="connsiteY440" fmla="*/ 2618195 h 4495430"/>
              <a:gd name="connsiteX441" fmla="*/ 195317 w 3412241"/>
              <a:gd name="connsiteY441" fmla="*/ 2698878 h 4495430"/>
              <a:gd name="connsiteX442" fmla="*/ 168423 w 3412241"/>
              <a:gd name="connsiteY442" fmla="*/ 2873689 h 4495430"/>
              <a:gd name="connsiteX443" fmla="*/ 141529 w 3412241"/>
              <a:gd name="connsiteY443" fmla="*/ 2914031 h 4495430"/>
              <a:gd name="connsiteX444" fmla="*/ 101188 w 3412241"/>
              <a:gd name="connsiteY444" fmla="*/ 2994713 h 4495430"/>
              <a:gd name="connsiteX445" fmla="*/ 86947 w 3412241"/>
              <a:gd name="connsiteY445" fmla="*/ 3041503 h 4495430"/>
              <a:gd name="connsiteX446" fmla="*/ 81705 w 3412241"/>
              <a:gd name="connsiteY446" fmla="*/ 3061115 h 4495430"/>
              <a:gd name="connsiteX447" fmla="*/ 82625 w 3412241"/>
              <a:gd name="connsiteY447" fmla="*/ 3065554 h 4495430"/>
              <a:gd name="connsiteX448" fmla="*/ 128082 w 3412241"/>
              <a:gd name="connsiteY448" fmla="*/ 3088842 h 4495430"/>
              <a:gd name="connsiteX449" fmla="*/ 242463 w 3412241"/>
              <a:gd name="connsiteY449" fmla="*/ 3155565 h 4495430"/>
              <a:gd name="connsiteX450" fmla="*/ 222212 w 3412241"/>
              <a:gd name="connsiteY450" fmla="*/ 3169525 h 4495430"/>
              <a:gd name="connsiteX451" fmla="*/ 145539 w 3412241"/>
              <a:gd name="connsiteY451" fmla="*/ 3227100 h 4495430"/>
              <a:gd name="connsiteX452" fmla="*/ 133768 w 3412241"/>
              <a:gd name="connsiteY452" fmla="*/ 3236276 h 4495430"/>
              <a:gd name="connsiteX453" fmla="*/ 137601 w 3412241"/>
              <a:gd name="connsiteY453" fmla="*/ 3248866 h 4495430"/>
              <a:gd name="connsiteX454" fmla="*/ 181870 w 3412241"/>
              <a:gd name="connsiteY454" fmla="*/ 3250207 h 4495430"/>
              <a:gd name="connsiteX455" fmla="*/ 316341 w 3412241"/>
              <a:gd name="connsiteY455" fmla="*/ 3236760 h 4495430"/>
              <a:gd name="connsiteX456" fmla="*/ 336254 w 3412241"/>
              <a:gd name="connsiteY456" fmla="*/ 3234931 h 4495430"/>
              <a:gd name="connsiteX457" fmla="*/ 356388 w 3412241"/>
              <a:gd name="connsiteY457" fmla="*/ 3260523 h 4495430"/>
              <a:gd name="connsiteX458" fmla="*/ 370129 w 3412241"/>
              <a:gd name="connsiteY458" fmla="*/ 3290548 h 4495430"/>
              <a:gd name="connsiteX459" fmla="*/ 387225 w 3412241"/>
              <a:gd name="connsiteY459" fmla="*/ 3379527 h 4495430"/>
              <a:gd name="connsiteX460" fmla="*/ 388995 w 3412241"/>
              <a:gd name="connsiteY460" fmla="*/ 3431726 h 4495430"/>
              <a:gd name="connsiteX461" fmla="*/ 276000 w 3412241"/>
              <a:gd name="connsiteY461" fmla="*/ 3478807 h 4495430"/>
              <a:gd name="connsiteX462" fmla="*/ 241344 w 3412241"/>
              <a:gd name="connsiteY462" fmla="*/ 3494980 h 4495430"/>
              <a:gd name="connsiteX463" fmla="*/ 269796 w 3412241"/>
              <a:gd name="connsiteY463" fmla="*/ 3548718 h 4495430"/>
              <a:gd name="connsiteX464" fmla="*/ 221417 w 3412241"/>
              <a:gd name="connsiteY464" fmla="*/ 3460105 h 4495430"/>
              <a:gd name="connsiteX465" fmla="*/ 165671 w 3412241"/>
              <a:gd name="connsiteY465" fmla="*/ 1560540 h 4495430"/>
              <a:gd name="connsiteX466" fmla="*/ 1270443 w 3412241"/>
              <a:gd name="connsiteY466" fmla="*/ 251553 h 4495430"/>
              <a:gd name="connsiteX467" fmla="*/ 1274112 w 3412241"/>
              <a:gd name="connsiteY467" fmla="*/ 249765 h 4495430"/>
              <a:gd name="connsiteX468" fmla="*/ 1365068 w 3412241"/>
              <a:gd name="connsiteY468" fmla="*/ 247271 h 4495430"/>
              <a:gd name="connsiteX469" fmla="*/ 1419605 w 3412241"/>
              <a:gd name="connsiteY469" fmla="*/ 176336 h 4495430"/>
              <a:gd name="connsiteX470" fmla="*/ 1423529 w 3412241"/>
              <a:gd name="connsiteY470" fmla="*/ 176951 h 4495430"/>
              <a:gd name="connsiteX471" fmla="*/ 1274112 w 3412241"/>
              <a:gd name="connsiteY471" fmla="*/ 249765 h 4495430"/>
              <a:gd name="connsiteX472" fmla="*/ 1273707 w 3412241"/>
              <a:gd name="connsiteY472" fmla="*/ 249776 h 4495430"/>
              <a:gd name="connsiteX473" fmla="*/ 1509048 w 3412241"/>
              <a:gd name="connsiteY473" fmla="*/ 141738 h 4495430"/>
              <a:gd name="connsiteX474" fmla="*/ 1551942 w 3412241"/>
              <a:gd name="connsiteY474" fmla="*/ 146955 h 4495430"/>
              <a:gd name="connsiteX475" fmla="*/ 1634153 w 3412241"/>
              <a:gd name="connsiteY475" fmla="*/ 157384 h 4495430"/>
              <a:gd name="connsiteX476" fmla="*/ 1782070 w 3412241"/>
              <a:gd name="connsiteY476" fmla="*/ 211172 h 4495430"/>
              <a:gd name="connsiteX477" fmla="*/ 1876200 w 3412241"/>
              <a:gd name="connsiteY477" fmla="*/ 238066 h 4495430"/>
              <a:gd name="connsiteX478" fmla="*/ 1879248 w 3412241"/>
              <a:gd name="connsiteY478" fmla="*/ 239941 h 4495430"/>
              <a:gd name="connsiteX479" fmla="*/ 1749637 w 3412241"/>
              <a:gd name="connsiteY479" fmla="*/ 241789 h 4495430"/>
              <a:gd name="connsiteX480" fmla="*/ 1747476 w 3412241"/>
              <a:gd name="connsiteY480" fmla="*/ 240244 h 4495430"/>
              <a:gd name="connsiteX481" fmla="*/ 1620706 w 3412241"/>
              <a:gd name="connsiteY481" fmla="*/ 224619 h 4495430"/>
              <a:gd name="connsiteX482" fmla="*/ 1451391 w 3412241"/>
              <a:gd name="connsiteY482" fmla="*/ 181320 h 4495430"/>
              <a:gd name="connsiteX483" fmla="*/ 1423529 w 3412241"/>
              <a:gd name="connsiteY483" fmla="*/ 176951 h 4495430"/>
              <a:gd name="connsiteX484" fmla="*/ 1452994 w 3412241"/>
              <a:gd name="connsiteY484" fmla="*/ 162592 h 4495430"/>
              <a:gd name="connsiteX485" fmla="*/ 1962885 w 3412241"/>
              <a:gd name="connsiteY485" fmla="*/ 77075 h 4495430"/>
              <a:gd name="connsiteX486" fmla="*/ 1982152 w 3412241"/>
              <a:gd name="connsiteY486" fmla="*/ 81855 h 4495430"/>
              <a:gd name="connsiteX487" fmla="*/ 1981842 w 3412241"/>
              <a:gd name="connsiteY487" fmla="*/ 82514 h 4495430"/>
              <a:gd name="connsiteX488" fmla="*/ 1979638 w 3412241"/>
              <a:gd name="connsiteY488" fmla="*/ 89125 h 4495430"/>
              <a:gd name="connsiteX489" fmla="*/ 1978863 w 3412241"/>
              <a:gd name="connsiteY489" fmla="*/ 88428 h 4495430"/>
              <a:gd name="connsiteX490" fmla="*/ 1818883 w 3412241"/>
              <a:gd name="connsiteY490" fmla="*/ 39194 h 4495430"/>
              <a:gd name="connsiteX491" fmla="*/ 1831632 w 3412241"/>
              <a:gd name="connsiteY491" fmla="*/ 42837 h 4495430"/>
              <a:gd name="connsiteX492" fmla="*/ 1640994 w 3412241"/>
              <a:gd name="connsiteY492" fmla="*/ 92649 h 4495430"/>
              <a:gd name="connsiteX493" fmla="*/ 1509048 w 3412241"/>
              <a:gd name="connsiteY493" fmla="*/ 141738 h 4495430"/>
              <a:gd name="connsiteX494" fmla="*/ 1502145 w 3412241"/>
              <a:gd name="connsiteY494" fmla="*/ 140898 h 4495430"/>
              <a:gd name="connsiteX495" fmla="*/ 1633920 w 3412241"/>
              <a:gd name="connsiteY495" fmla="*/ 89942 h 4495430"/>
              <a:gd name="connsiteX496" fmla="*/ 1905438 w 3412241"/>
              <a:gd name="connsiteY496" fmla="*/ 31419 h 4495430"/>
              <a:gd name="connsiteX497" fmla="*/ 1909895 w 3412241"/>
              <a:gd name="connsiteY497" fmla="*/ 35189 h 4495430"/>
              <a:gd name="connsiteX498" fmla="*/ 1943435 w 3412241"/>
              <a:gd name="connsiteY498" fmla="*/ 63254 h 4495430"/>
              <a:gd name="connsiteX499" fmla="*/ 1962885 w 3412241"/>
              <a:gd name="connsiteY499" fmla="*/ 77075 h 4495430"/>
              <a:gd name="connsiteX500" fmla="*/ 1936553 w 3412241"/>
              <a:gd name="connsiteY500" fmla="*/ 70541 h 4495430"/>
              <a:gd name="connsiteX501" fmla="*/ 1903094 w 3412241"/>
              <a:gd name="connsiteY501" fmla="*/ 63254 h 4495430"/>
              <a:gd name="connsiteX502" fmla="*/ 1831632 w 3412241"/>
              <a:gd name="connsiteY502" fmla="*/ 42837 h 4495430"/>
              <a:gd name="connsiteX503" fmla="*/ 1833115 w 3412241"/>
              <a:gd name="connsiteY503" fmla="*/ 42449 h 4495430"/>
              <a:gd name="connsiteX504" fmla="*/ 2035712 w 3412241"/>
              <a:gd name="connsiteY504" fmla="*/ 12388 h 4495430"/>
              <a:gd name="connsiteX505" fmla="*/ 2019181 w 3412241"/>
              <a:gd name="connsiteY505" fmla="*/ 24037 h 4495430"/>
              <a:gd name="connsiteX506" fmla="*/ 2018260 w 3412241"/>
              <a:gd name="connsiteY506" fmla="*/ 25118 h 4495430"/>
              <a:gd name="connsiteX507" fmla="*/ 2016298 w 3412241"/>
              <a:gd name="connsiteY507" fmla="*/ 23976 h 4495430"/>
              <a:gd name="connsiteX508" fmla="*/ 2005933 w 3412241"/>
              <a:gd name="connsiteY508" fmla="*/ 16091 h 4495430"/>
              <a:gd name="connsiteX509" fmla="*/ 2028029 w 3412241"/>
              <a:gd name="connsiteY509" fmla="*/ 12722 h 4495430"/>
              <a:gd name="connsiteX510" fmla="*/ 1997409 w 3412241"/>
              <a:gd name="connsiteY510" fmla="*/ 9607 h 4495430"/>
              <a:gd name="connsiteX511" fmla="*/ 2005933 w 3412241"/>
              <a:gd name="connsiteY511" fmla="*/ 16091 h 4495430"/>
              <a:gd name="connsiteX512" fmla="*/ 1905438 w 3412241"/>
              <a:gd name="connsiteY512" fmla="*/ 31419 h 4495430"/>
              <a:gd name="connsiteX513" fmla="*/ 1898761 w 3412241"/>
              <a:gd name="connsiteY513" fmla="*/ 25771 h 4495430"/>
              <a:gd name="connsiteX514" fmla="*/ 2224406 w 3412241"/>
              <a:gd name="connsiteY514" fmla="*/ 4194 h 4495430"/>
              <a:gd name="connsiteX515" fmla="*/ 2292258 w 3412241"/>
              <a:gd name="connsiteY515" fmla="*/ 8820 h 4495430"/>
              <a:gd name="connsiteX516" fmla="*/ 2293059 w 3412241"/>
              <a:gd name="connsiteY516" fmla="*/ 36361 h 4495430"/>
              <a:gd name="connsiteX517" fmla="*/ 2291180 w 3412241"/>
              <a:gd name="connsiteY517" fmla="*/ 109933 h 4495430"/>
              <a:gd name="connsiteX518" fmla="*/ 2287934 w 3412241"/>
              <a:gd name="connsiteY518" fmla="*/ 178481 h 4495430"/>
              <a:gd name="connsiteX519" fmla="*/ 2368681 w 3412241"/>
              <a:gd name="connsiteY519" fmla="*/ 158127 h 4495430"/>
              <a:gd name="connsiteX520" fmla="*/ 2659346 w 3412241"/>
              <a:gd name="connsiteY520" fmla="*/ 128636 h 4495430"/>
              <a:gd name="connsiteX521" fmla="*/ 2714303 w 3412241"/>
              <a:gd name="connsiteY521" fmla="*/ 131564 h 4495430"/>
              <a:gd name="connsiteX522" fmla="*/ 2716317 w 3412241"/>
              <a:gd name="connsiteY522" fmla="*/ 122860 h 4495430"/>
              <a:gd name="connsiteX523" fmla="*/ 2723364 w 3412241"/>
              <a:gd name="connsiteY523" fmla="*/ 117042 h 4495430"/>
              <a:gd name="connsiteX524" fmla="*/ 2830941 w 3412241"/>
              <a:gd name="connsiteY524" fmla="*/ 130489 h 4495430"/>
              <a:gd name="connsiteX525" fmla="*/ 2836647 w 3412241"/>
              <a:gd name="connsiteY525" fmla="*/ 128250 h 4495430"/>
              <a:gd name="connsiteX526" fmla="*/ 2787418 w 3412241"/>
              <a:gd name="connsiteY526" fmla="*/ 106421 h 4495430"/>
              <a:gd name="connsiteX527" fmla="*/ 2809032 w 3412241"/>
              <a:gd name="connsiteY527" fmla="*/ 113084 h 4495430"/>
              <a:gd name="connsiteX528" fmla="*/ 2924390 w 3412241"/>
              <a:gd name="connsiteY528" fmla="*/ 164027 h 4495430"/>
              <a:gd name="connsiteX529" fmla="*/ 2840375 w 3412241"/>
              <a:gd name="connsiteY529" fmla="*/ 149331 h 4495430"/>
              <a:gd name="connsiteX530" fmla="*/ 863295 w 3412241"/>
              <a:gd name="connsiteY530" fmla="*/ 1575433 h 4495430"/>
              <a:gd name="connsiteX531" fmla="*/ 1421467 w 3412241"/>
              <a:gd name="connsiteY531" fmla="*/ 3948418 h 4495430"/>
              <a:gd name="connsiteX532" fmla="*/ 1552263 w 3412241"/>
              <a:gd name="connsiteY532" fmla="*/ 4027128 h 4495430"/>
              <a:gd name="connsiteX533" fmla="*/ 1529865 w 3412241"/>
              <a:gd name="connsiteY533" fmla="*/ 4017108 h 4495430"/>
              <a:gd name="connsiteX534" fmla="*/ 1525913 w 3412241"/>
              <a:gd name="connsiteY534" fmla="*/ 4014705 h 4495430"/>
              <a:gd name="connsiteX535" fmla="*/ 1526576 w 3412241"/>
              <a:gd name="connsiteY535" fmla="*/ 4016689 h 4495430"/>
              <a:gd name="connsiteX536" fmla="*/ 1541795 w 3412241"/>
              <a:gd name="connsiteY536" fmla="*/ 4052258 h 4495430"/>
              <a:gd name="connsiteX537" fmla="*/ 1541527 w 3412241"/>
              <a:gd name="connsiteY537" fmla="*/ 4052238 h 4495430"/>
              <a:gd name="connsiteX538" fmla="*/ 1482402 w 3412241"/>
              <a:gd name="connsiteY538" fmla="*/ 4048264 h 4495430"/>
              <a:gd name="connsiteX539" fmla="*/ 1486657 w 3412241"/>
              <a:gd name="connsiteY539" fmla="*/ 3990829 h 4495430"/>
              <a:gd name="connsiteX540" fmla="*/ 1387412 w 3412241"/>
              <a:gd name="connsiteY540" fmla="*/ 3930468 h 4495430"/>
              <a:gd name="connsiteX541" fmla="*/ 1268511 w 3412241"/>
              <a:gd name="connsiteY541" fmla="*/ 3836426 h 4495430"/>
              <a:gd name="connsiteX542" fmla="*/ 1229641 w 3412241"/>
              <a:gd name="connsiteY542" fmla="*/ 3833390 h 4495430"/>
              <a:gd name="connsiteX543" fmla="*/ 1123164 w 3412241"/>
              <a:gd name="connsiteY543" fmla="*/ 3814984 h 4495430"/>
              <a:gd name="connsiteX544" fmla="*/ 1019153 w 3412241"/>
              <a:gd name="connsiteY544" fmla="*/ 3767875 h 4495430"/>
              <a:gd name="connsiteX545" fmla="*/ 924735 w 3412241"/>
              <a:gd name="connsiteY545" fmla="*/ 3709435 h 4495430"/>
              <a:gd name="connsiteX546" fmla="*/ 948353 w 3412241"/>
              <a:gd name="connsiteY546" fmla="*/ 3613278 h 4495430"/>
              <a:gd name="connsiteX547" fmla="*/ 979789 w 3412241"/>
              <a:gd name="connsiteY547" fmla="*/ 3518480 h 4495430"/>
              <a:gd name="connsiteX548" fmla="*/ 983677 w 3412241"/>
              <a:gd name="connsiteY548" fmla="*/ 3508331 h 4495430"/>
              <a:gd name="connsiteX549" fmla="*/ 991534 w 3412241"/>
              <a:gd name="connsiteY549" fmla="*/ 3508533 h 4495430"/>
              <a:gd name="connsiteX550" fmla="*/ 986598 w 3412241"/>
              <a:gd name="connsiteY550" fmla="*/ 3500705 h 4495430"/>
              <a:gd name="connsiteX551" fmla="*/ 983677 w 3412241"/>
              <a:gd name="connsiteY551" fmla="*/ 3508331 h 4495430"/>
              <a:gd name="connsiteX552" fmla="*/ 881117 w 3412241"/>
              <a:gd name="connsiteY552" fmla="*/ 3505701 h 4495430"/>
              <a:gd name="connsiteX553" fmla="*/ 800435 w 3412241"/>
              <a:gd name="connsiteY553" fmla="*/ 3478807 h 4495430"/>
              <a:gd name="connsiteX554" fmla="*/ 790769 w 3412241"/>
              <a:gd name="connsiteY554" fmla="*/ 3470395 h 4495430"/>
              <a:gd name="connsiteX555" fmla="*/ 799347 w 3412241"/>
              <a:gd name="connsiteY555" fmla="*/ 3442653 h 4495430"/>
              <a:gd name="connsiteX556" fmla="*/ 813882 w 3412241"/>
              <a:gd name="connsiteY556" fmla="*/ 3398125 h 4495430"/>
              <a:gd name="connsiteX557" fmla="*/ 851542 w 3412241"/>
              <a:gd name="connsiteY557" fmla="*/ 3286824 h 4495430"/>
              <a:gd name="connsiteX558" fmla="*/ 860508 w 3412241"/>
              <a:gd name="connsiteY558" fmla="*/ 3261249 h 4495430"/>
              <a:gd name="connsiteX559" fmla="*/ 819223 w 3412241"/>
              <a:gd name="connsiteY559" fmla="*/ 3152570 h 4495430"/>
              <a:gd name="connsiteX560" fmla="*/ 797040 w 3412241"/>
              <a:gd name="connsiteY560" fmla="*/ 3156097 h 4495430"/>
              <a:gd name="connsiteX561" fmla="*/ 706306 w 3412241"/>
              <a:gd name="connsiteY561" fmla="*/ 3169525 h 4495430"/>
              <a:gd name="connsiteX562" fmla="*/ 646257 w 3412241"/>
              <a:gd name="connsiteY562" fmla="*/ 3192327 h 4495430"/>
              <a:gd name="connsiteX563" fmla="*/ 629892 w 3412241"/>
              <a:gd name="connsiteY563" fmla="*/ 3198456 h 4495430"/>
              <a:gd name="connsiteX564" fmla="*/ 617939 w 3412241"/>
              <a:gd name="connsiteY564" fmla="*/ 3183596 h 4495430"/>
              <a:gd name="connsiteX565" fmla="*/ 598729 w 3412241"/>
              <a:gd name="connsiteY565" fmla="*/ 3156078 h 4495430"/>
              <a:gd name="connsiteX566" fmla="*/ 571835 w 3412241"/>
              <a:gd name="connsiteY566" fmla="*/ 3088842 h 4495430"/>
              <a:gd name="connsiteX567" fmla="*/ 544941 w 3412241"/>
              <a:gd name="connsiteY567" fmla="*/ 2981266 h 4495430"/>
              <a:gd name="connsiteX568" fmla="*/ 518047 w 3412241"/>
              <a:gd name="connsiteY568" fmla="*/ 2887137 h 4495430"/>
              <a:gd name="connsiteX569" fmla="*/ 477706 w 3412241"/>
              <a:gd name="connsiteY569" fmla="*/ 2806454 h 4495430"/>
              <a:gd name="connsiteX570" fmla="*/ 464259 w 3412241"/>
              <a:gd name="connsiteY570" fmla="*/ 2725772 h 4495430"/>
              <a:gd name="connsiteX571" fmla="*/ 410470 w 3412241"/>
              <a:gd name="connsiteY571" fmla="*/ 2537513 h 4495430"/>
              <a:gd name="connsiteX572" fmla="*/ 383576 w 3412241"/>
              <a:gd name="connsiteY572" fmla="*/ 2443384 h 4495430"/>
              <a:gd name="connsiteX573" fmla="*/ 316341 w 3412241"/>
              <a:gd name="connsiteY573" fmla="*/ 2295466 h 4495430"/>
              <a:gd name="connsiteX574" fmla="*/ 302894 w 3412241"/>
              <a:gd name="connsiteY574" fmla="*/ 2255125 h 4495430"/>
              <a:gd name="connsiteX575" fmla="*/ 235659 w 3412241"/>
              <a:gd name="connsiteY575" fmla="*/ 2187889 h 4495430"/>
              <a:gd name="connsiteX576" fmla="*/ 209637 w 3412241"/>
              <a:gd name="connsiteY576" fmla="*/ 2167071 h 4495430"/>
              <a:gd name="connsiteX577" fmla="*/ 214441 w 3412241"/>
              <a:gd name="connsiteY577" fmla="*/ 2164711 h 4495430"/>
              <a:gd name="connsiteX578" fmla="*/ 222212 w 3412241"/>
              <a:gd name="connsiteY578" fmla="*/ 2160995 h 4495430"/>
              <a:gd name="connsiteX579" fmla="*/ 234898 w 3412241"/>
              <a:gd name="connsiteY579" fmla="*/ 2155323 h 4495430"/>
              <a:gd name="connsiteX580" fmla="*/ 403307 w 3412241"/>
              <a:gd name="connsiteY580" fmla="*/ 2191404 h 4495430"/>
              <a:gd name="connsiteX581" fmla="*/ 571835 w 3412241"/>
              <a:gd name="connsiteY581" fmla="*/ 2214784 h 4495430"/>
              <a:gd name="connsiteX582" fmla="*/ 713038 w 3412241"/>
              <a:gd name="connsiteY582" fmla="*/ 2223522 h 4495430"/>
              <a:gd name="connsiteX583" fmla="*/ 716644 w 3412241"/>
              <a:gd name="connsiteY583" fmla="*/ 2174417 h 4495430"/>
              <a:gd name="connsiteX584" fmla="*/ 725721 w 3412241"/>
              <a:gd name="connsiteY584" fmla="*/ 2116358 h 4495430"/>
              <a:gd name="connsiteX585" fmla="*/ 652517 w 3412241"/>
              <a:gd name="connsiteY585" fmla="*/ 2107207 h 4495430"/>
              <a:gd name="connsiteX586" fmla="*/ 501768 w 3412241"/>
              <a:gd name="connsiteY586" fmla="*/ 2059263 h 4495430"/>
              <a:gd name="connsiteX587" fmla="*/ 481145 w 3412241"/>
              <a:gd name="connsiteY587" fmla="*/ 2049795 h 4495430"/>
              <a:gd name="connsiteX588" fmla="*/ 498999 w 3412241"/>
              <a:gd name="connsiteY588" fmla="*/ 2042891 h 4495430"/>
              <a:gd name="connsiteX589" fmla="*/ 706306 w 3412241"/>
              <a:gd name="connsiteY589" fmla="*/ 1945842 h 4495430"/>
              <a:gd name="connsiteX590" fmla="*/ 491153 w 3412241"/>
              <a:gd name="connsiteY590" fmla="*/ 1878607 h 4495430"/>
              <a:gd name="connsiteX591" fmla="*/ 382675 w 3412241"/>
              <a:gd name="connsiteY591" fmla="*/ 1840491 h 4495430"/>
              <a:gd name="connsiteX592" fmla="*/ 368716 w 3412241"/>
              <a:gd name="connsiteY592" fmla="*/ 1834921 h 4495430"/>
              <a:gd name="connsiteX593" fmla="*/ 356682 w 3412241"/>
              <a:gd name="connsiteY593" fmla="*/ 1771031 h 4495430"/>
              <a:gd name="connsiteX594" fmla="*/ 352209 w 3412241"/>
              <a:gd name="connsiteY594" fmla="*/ 1756089 h 4495430"/>
              <a:gd name="connsiteX595" fmla="*/ 423917 w 3412241"/>
              <a:gd name="connsiteY595" fmla="*/ 1744137 h 4495430"/>
              <a:gd name="connsiteX596" fmla="*/ 518047 w 3412241"/>
              <a:gd name="connsiteY596" fmla="*/ 1717242 h 4495430"/>
              <a:gd name="connsiteX597" fmla="*/ 585282 w 3412241"/>
              <a:gd name="connsiteY597" fmla="*/ 1703795 h 4495430"/>
              <a:gd name="connsiteX598" fmla="*/ 608948 w 3412241"/>
              <a:gd name="connsiteY598" fmla="*/ 1694958 h 4495430"/>
              <a:gd name="connsiteX599" fmla="*/ 613532 w 3412241"/>
              <a:gd name="connsiteY599" fmla="*/ 1695850 h 4495430"/>
              <a:gd name="connsiteX600" fmla="*/ 719753 w 3412241"/>
              <a:gd name="connsiteY600" fmla="*/ 1730689 h 4495430"/>
              <a:gd name="connsiteX601" fmla="*/ 801855 w 3412241"/>
              <a:gd name="connsiteY601" fmla="*/ 1756616 h 4495430"/>
              <a:gd name="connsiteX602" fmla="*/ 841354 w 3412241"/>
              <a:gd name="connsiteY602" fmla="*/ 1636286 h 4495430"/>
              <a:gd name="connsiteX603" fmla="*/ 840776 w 3412241"/>
              <a:gd name="connsiteY603" fmla="*/ 1636560 h 4495430"/>
              <a:gd name="connsiteX604" fmla="*/ 746647 w 3412241"/>
              <a:gd name="connsiteY604" fmla="*/ 1650007 h 4495430"/>
              <a:gd name="connsiteX605" fmla="*/ 665314 w 3412241"/>
              <a:gd name="connsiteY605" fmla="*/ 1673909 h 4495430"/>
              <a:gd name="connsiteX606" fmla="*/ 608948 w 3412241"/>
              <a:gd name="connsiteY606" fmla="*/ 1694958 h 4495430"/>
              <a:gd name="connsiteX607" fmla="*/ 585282 w 3412241"/>
              <a:gd name="connsiteY607" fmla="*/ 1690348 h 4495430"/>
              <a:gd name="connsiteX608" fmla="*/ 531494 w 3412241"/>
              <a:gd name="connsiteY608" fmla="*/ 1663454 h 4495430"/>
              <a:gd name="connsiteX609" fmla="*/ 531494 w 3412241"/>
              <a:gd name="connsiteY609" fmla="*/ 1555878 h 4495430"/>
              <a:gd name="connsiteX610" fmla="*/ 548131 w 3412241"/>
              <a:gd name="connsiteY610" fmla="*/ 1536997 h 4495430"/>
              <a:gd name="connsiteX611" fmla="*/ 585282 w 3412241"/>
              <a:gd name="connsiteY611" fmla="*/ 1596219 h 4495430"/>
              <a:gd name="connsiteX612" fmla="*/ 665964 w 3412241"/>
              <a:gd name="connsiteY612" fmla="*/ 1528984 h 4495430"/>
              <a:gd name="connsiteX613" fmla="*/ 733200 w 3412241"/>
              <a:gd name="connsiteY613" fmla="*/ 1488642 h 4495430"/>
              <a:gd name="connsiteX614" fmla="*/ 902528 w 3412241"/>
              <a:gd name="connsiteY614" fmla="*/ 1475391 h 4495430"/>
              <a:gd name="connsiteX615" fmla="*/ 914653 w 3412241"/>
              <a:gd name="connsiteY615" fmla="*/ 1446119 h 4495430"/>
              <a:gd name="connsiteX616" fmla="*/ 909024 w 3412241"/>
              <a:gd name="connsiteY616" fmla="*/ 1434300 h 4495430"/>
              <a:gd name="connsiteX617" fmla="*/ 881118 w 3412241"/>
              <a:gd name="connsiteY617" fmla="*/ 1381067 h 4495430"/>
              <a:gd name="connsiteX618" fmla="*/ 827329 w 3412241"/>
              <a:gd name="connsiteY618" fmla="*/ 1273490 h 4495430"/>
              <a:gd name="connsiteX619" fmla="*/ 829455 w 3412241"/>
              <a:gd name="connsiteY619" fmla="*/ 1217324 h 4495430"/>
              <a:gd name="connsiteX620" fmla="*/ 844096 w 3412241"/>
              <a:gd name="connsiteY620" fmla="*/ 1199856 h 4495430"/>
              <a:gd name="connsiteX621" fmla="*/ 846953 w 3412241"/>
              <a:gd name="connsiteY621" fmla="*/ 1194809 h 4495430"/>
              <a:gd name="connsiteX622" fmla="*/ 837200 w 3412241"/>
              <a:gd name="connsiteY622" fmla="*/ 1203595 h 4495430"/>
              <a:gd name="connsiteX623" fmla="*/ 829680 w 3412241"/>
              <a:gd name="connsiteY623" fmla="*/ 1211394 h 4495430"/>
              <a:gd name="connsiteX624" fmla="*/ 830341 w 3412241"/>
              <a:gd name="connsiteY624" fmla="*/ 1193936 h 4495430"/>
              <a:gd name="connsiteX625" fmla="*/ 838912 w 3412241"/>
              <a:gd name="connsiteY625" fmla="*/ 1180815 h 4495430"/>
              <a:gd name="connsiteX626" fmla="*/ 867670 w 3412241"/>
              <a:gd name="connsiteY626" fmla="*/ 1139019 h 4495430"/>
              <a:gd name="connsiteX627" fmla="*/ 879143 w 3412241"/>
              <a:gd name="connsiteY627" fmla="*/ 1126912 h 4495430"/>
              <a:gd name="connsiteX628" fmla="*/ 894055 w 3412241"/>
              <a:gd name="connsiteY628" fmla="*/ 1130548 h 4495430"/>
              <a:gd name="connsiteX629" fmla="*/ 934906 w 3412241"/>
              <a:gd name="connsiteY629" fmla="*/ 1139019 h 4495430"/>
              <a:gd name="connsiteX630" fmla="*/ 1022873 w 3412241"/>
              <a:gd name="connsiteY630" fmla="*/ 1129245 h 4495430"/>
              <a:gd name="connsiteX631" fmla="*/ 1021232 w 3412241"/>
              <a:gd name="connsiteY631" fmla="*/ 1137384 h 4495430"/>
              <a:gd name="connsiteX632" fmla="*/ 1008830 w 3412241"/>
              <a:gd name="connsiteY632" fmla="*/ 1235075 h 4495430"/>
              <a:gd name="connsiteX633" fmla="*/ 1006231 w 3412241"/>
              <a:gd name="connsiteY633" fmla="*/ 1255228 h 4495430"/>
              <a:gd name="connsiteX634" fmla="*/ 1014397 w 3412241"/>
              <a:gd name="connsiteY634" fmla="*/ 1238890 h 4495430"/>
              <a:gd name="connsiteX635" fmla="*/ 1083782 w 3412241"/>
              <a:gd name="connsiteY635" fmla="*/ 1121657 h 4495430"/>
              <a:gd name="connsiteX636" fmla="*/ 1055929 w 3412241"/>
              <a:gd name="connsiteY636" fmla="*/ 1125572 h 4495430"/>
              <a:gd name="connsiteX637" fmla="*/ 1022873 w 3412241"/>
              <a:gd name="connsiteY637" fmla="*/ 1129245 h 4495430"/>
              <a:gd name="connsiteX638" fmla="*/ 1029035 w 3412241"/>
              <a:gd name="connsiteY638" fmla="*/ 1098678 h 4495430"/>
              <a:gd name="connsiteX639" fmla="*/ 1016643 w 3412241"/>
              <a:gd name="connsiteY639" fmla="*/ 1031197 h 4495430"/>
              <a:gd name="connsiteX640" fmla="*/ 1006659 w 3412241"/>
              <a:gd name="connsiteY640" fmla="*/ 985077 h 4495430"/>
              <a:gd name="connsiteX641" fmla="*/ 1007804 w 3412241"/>
              <a:gd name="connsiteY641" fmla="*/ 983550 h 4495430"/>
              <a:gd name="connsiteX642" fmla="*/ 1049657 w 3412241"/>
              <a:gd name="connsiteY642" fmla="*/ 988915 h 4495430"/>
              <a:gd name="connsiteX643" fmla="*/ 1136612 w 3412241"/>
              <a:gd name="connsiteY643" fmla="*/ 1004548 h 4495430"/>
              <a:gd name="connsiteX644" fmla="*/ 1138076 w 3412241"/>
              <a:gd name="connsiteY644" fmla="*/ 1005043 h 4495430"/>
              <a:gd name="connsiteX645" fmla="*/ 1140059 w 3412241"/>
              <a:gd name="connsiteY645" fmla="*/ 1012873 h 4495430"/>
              <a:gd name="connsiteX646" fmla="*/ 1143928 w 3412241"/>
              <a:gd name="connsiteY646" fmla="*/ 1029564 h 4495430"/>
              <a:gd name="connsiteX647" fmla="*/ 1156579 w 3412241"/>
              <a:gd name="connsiteY647" fmla="*/ 1011299 h 4495430"/>
              <a:gd name="connsiteX648" fmla="*/ 1138076 w 3412241"/>
              <a:gd name="connsiteY648" fmla="*/ 1005043 h 4495430"/>
              <a:gd name="connsiteX649" fmla="*/ 1130213 w 3412241"/>
              <a:gd name="connsiteY649" fmla="*/ 973991 h 4495430"/>
              <a:gd name="connsiteX650" fmla="*/ 1182822 w 3412241"/>
              <a:gd name="connsiteY650" fmla="*/ 973406 h 4495430"/>
              <a:gd name="connsiteX651" fmla="*/ 1204664 w 3412241"/>
              <a:gd name="connsiteY651" fmla="*/ 941870 h 4495430"/>
              <a:gd name="connsiteX652" fmla="*/ 1259997 w 3412241"/>
              <a:gd name="connsiteY652" fmla="*/ 873120 h 4495430"/>
              <a:gd name="connsiteX653" fmla="*/ 1263657 w 3412241"/>
              <a:gd name="connsiteY653" fmla="*/ 867675 h 4495430"/>
              <a:gd name="connsiteX654" fmla="*/ 1264239 w 3412241"/>
              <a:gd name="connsiteY654" fmla="*/ 867848 h 4495430"/>
              <a:gd name="connsiteX655" fmla="*/ 1312180 w 3412241"/>
              <a:gd name="connsiteY655" fmla="*/ 808282 h 4495430"/>
              <a:gd name="connsiteX656" fmla="*/ 1426934 w 3412241"/>
              <a:gd name="connsiteY656" fmla="*/ 685252 h 4495430"/>
              <a:gd name="connsiteX657" fmla="*/ 1500702 w 3412241"/>
              <a:gd name="connsiteY657" fmla="*/ 617090 h 4495430"/>
              <a:gd name="connsiteX658" fmla="*/ 1439091 w 3412241"/>
              <a:gd name="connsiteY658" fmla="*/ 617859 h 4495430"/>
              <a:gd name="connsiteX659" fmla="*/ 1440757 w 3412241"/>
              <a:gd name="connsiteY659" fmla="*/ 616730 h 4495430"/>
              <a:gd name="connsiteX660" fmla="*/ 1553470 w 3412241"/>
              <a:gd name="connsiteY660" fmla="*/ 533901 h 4495430"/>
              <a:gd name="connsiteX661" fmla="*/ 1620706 w 3412241"/>
              <a:gd name="connsiteY661" fmla="*/ 480113 h 4495430"/>
              <a:gd name="connsiteX662" fmla="*/ 1714835 w 3412241"/>
              <a:gd name="connsiteY662" fmla="*/ 412878 h 4495430"/>
              <a:gd name="connsiteX663" fmla="*/ 1735076 w 3412241"/>
              <a:gd name="connsiteY663" fmla="*/ 393358 h 4495430"/>
              <a:gd name="connsiteX664" fmla="*/ 1788923 w 3412241"/>
              <a:gd name="connsiteY664" fmla="*/ 396221 h 4495430"/>
              <a:gd name="connsiteX665" fmla="*/ 1806978 w 3412241"/>
              <a:gd name="connsiteY665" fmla="*/ 384090 h 4495430"/>
              <a:gd name="connsiteX666" fmla="*/ 1937674 w 3412241"/>
              <a:gd name="connsiteY666" fmla="*/ 310877 h 4495430"/>
              <a:gd name="connsiteX667" fmla="*/ 1930151 w 3412241"/>
              <a:gd name="connsiteY667" fmla="*/ 292254 h 4495430"/>
              <a:gd name="connsiteX668" fmla="*/ 1897052 w 3412241"/>
              <a:gd name="connsiteY668" fmla="*/ 250892 h 4495430"/>
              <a:gd name="connsiteX669" fmla="*/ 1879248 w 3412241"/>
              <a:gd name="connsiteY669" fmla="*/ 239941 h 4495430"/>
              <a:gd name="connsiteX670" fmla="*/ 1941722 w 3412241"/>
              <a:gd name="connsiteY670" fmla="*/ 239050 h 4495430"/>
              <a:gd name="connsiteX671" fmla="*/ 1929988 w 3412241"/>
              <a:gd name="connsiteY671" fmla="*/ 291855 h 4495430"/>
              <a:gd name="connsiteX672" fmla="*/ 1949652 w 3412241"/>
              <a:gd name="connsiteY672" fmla="*/ 304867 h 4495430"/>
              <a:gd name="connsiteX673" fmla="*/ 2051846 w 3412241"/>
              <a:gd name="connsiteY673" fmla="*/ 258436 h 4495430"/>
              <a:gd name="connsiteX674" fmla="*/ 2027968 w 3412241"/>
              <a:gd name="connsiteY674" fmla="*/ 246430 h 4495430"/>
              <a:gd name="connsiteX675" fmla="*/ 2010671 w 3412241"/>
              <a:gd name="connsiteY675" fmla="*/ 238067 h 4495430"/>
              <a:gd name="connsiteX676" fmla="*/ 1941722 w 3412241"/>
              <a:gd name="connsiteY676" fmla="*/ 239050 h 4495430"/>
              <a:gd name="connsiteX677" fmla="*/ 1956882 w 3412241"/>
              <a:gd name="connsiteY677" fmla="*/ 170831 h 4495430"/>
              <a:gd name="connsiteX678" fmla="*/ 1970329 w 3412241"/>
              <a:gd name="connsiteY678" fmla="*/ 117043 h 4495430"/>
              <a:gd name="connsiteX679" fmla="*/ 1979638 w 3412241"/>
              <a:gd name="connsiteY679" fmla="*/ 89125 h 4495430"/>
              <a:gd name="connsiteX680" fmla="*/ 2010670 w 3412241"/>
              <a:gd name="connsiteY680" fmla="*/ 117042 h 4495430"/>
              <a:gd name="connsiteX681" fmla="*/ 2077906 w 3412241"/>
              <a:gd name="connsiteY681" fmla="*/ 211172 h 4495430"/>
              <a:gd name="connsiteX682" fmla="*/ 2090161 w 3412241"/>
              <a:gd name="connsiteY682" fmla="*/ 241808 h 4495430"/>
              <a:gd name="connsiteX683" fmla="*/ 2100336 w 3412241"/>
              <a:gd name="connsiteY683" fmla="*/ 238224 h 4495430"/>
              <a:gd name="connsiteX684" fmla="*/ 2096396 w 3412241"/>
              <a:gd name="connsiteY684" fmla="*/ 202767 h 4495430"/>
              <a:gd name="connsiteX685" fmla="*/ 2077906 w 3412241"/>
              <a:gd name="connsiteY685" fmla="*/ 130489 h 4495430"/>
              <a:gd name="connsiteX686" fmla="*/ 1990979 w 3412241"/>
              <a:gd name="connsiteY686" fmla="*/ 84046 h 4495430"/>
              <a:gd name="connsiteX687" fmla="*/ 1982152 w 3412241"/>
              <a:gd name="connsiteY687" fmla="*/ 81855 h 4495430"/>
              <a:gd name="connsiteX688" fmla="*/ 1997224 w 3412241"/>
              <a:gd name="connsiteY688" fmla="*/ 49808 h 4495430"/>
              <a:gd name="connsiteX689" fmla="*/ 2018260 w 3412241"/>
              <a:gd name="connsiteY689" fmla="*/ 25118 h 4495430"/>
              <a:gd name="connsiteX690" fmla="*/ 2037564 w 3412241"/>
              <a:gd name="connsiteY690" fmla="*/ 36360 h 4495430"/>
              <a:gd name="connsiteX691" fmla="*/ 2064459 w 3412241"/>
              <a:gd name="connsiteY691" fmla="*/ 63254 h 4495430"/>
              <a:gd name="connsiteX692" fmla="*/ 2145141 w 3412241"/>
              <a:gd name="connsiteY692" fmla="*/ 22913 h 4495430"/>
              <a:gd name="connsiteX693" fmla="*/ 2146838 w 3412241"/>
              <a:gd name="connsiteY693" fmla="*/ 7562 h 4495430"/>
              <a:gd name="connsiteX694" fmla="*/ 2290054 w 3412241"/>
              <a:gd name="connsiteY694" fmla="*/ 2246 h 4495430"/>
              <a:gd name="connsiteX695" fmla="*/ 2396022 w 3412241"/>
              <a:gd name="connsiteY695" fmla="*/ 8712 h 4495430"/>
              <a:gd name="connsiteX696" fmla="*/ 2774159 w 3412241"/>
              <a:gd name="connsiteY696" fmla="*/ 100541 h 4495430"/>
              <a:gd name="connsiteX697" fmla="*/ 2787418 w 3412241"/>
              <a:gd name="connsiteY697" fmla="*/ 106421 h 4495430"/>
              <a:gd name="connsiteX698" fmla="*/ 2616236 w 3412241"/>
              <a:gd name="connsiteY698" fmla="*/ 53647 h 4495430"/>
              <a:gd name="connsiteX699" fmla="*/ 2420918 w 3412241"/>
              <a:gd name="connsiteY699" fmla="*/ 17593 h 4495430"/>
              <a:gd name="connsiteX700" fmla="*/ 2292258 w 3412241"/>
              <a:gd name="connsiteY700" fmla="*/ 8820 h 4495430"/>
              <a:gd name="connsiteX701" fmla="*/ 2292183 w 3412241"/>
              <a:gd name="connsiteY701" fmla="*/ 6257 h 4495430"/>
              <a:gd name="connsiteX702" fmla="*/ 2147674 w 3412241"/>
              <a:gd name="connsiteY702" fmla="*/ 0 h 4495430"/>
              <a:gd name="connsiteX703" fmla="*/ 2146838 w 3412241"/>
              <a:gd name="connsiteY703" fmla="*/ 7562 h 4495430"/>
              <a:gd name="connsiteX704" fmla="*/ 2035712 w 3412241"/>
              <a:gd name="connsiteY704" fmla="*/ 12388 h 4495430"/>
              <a:gd name="connsiteX705" fmla="*/ 2045645 w 3412241"/>
              <a:gd name="connsiteY705" fmla="*/ 5388 h 4495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</a:cxnLst>
            <a:rect l="l" t="t" r="r" b="b"/>
            <a:pathLst>
              <a:path w="3412241" h="4495430">
                <a:moveTo>
                  <a:pt x="2193748" y="4166679"/>
                </a:moveTo>
                <a:lnTo>
                  <a:pt x="2201230" y="4171722"/>
                </a:lnTo>
                <a:lnTo>
                  <a:pt x="2239624" y="4192726"/>
                </a:lnTo>
                <a:lnTo>
                  <a:pt x="2135640" y="4193847"/>
                </a:lnTo>
                <a:lnTo>
                  <a:pt x="2117907" y="4191465"/>
                </a:lnTo>
                <a:lnTo>
                  <a:pt x="2105540" y="4168403"/>
                </a:lnTo>
                <a:close/>
                <a:moveTo>
                  <a:pt x="2537354" y="4162527"/>
                </a:moveTo>
                <a:lnTo>
                  <a:pt x="2592421" y="4228248"/>
                </a:lnTo>
                <a:lnTo>
                  <a:pt x="2552310" y="4214843"/>
                </a:lnTo>
                <a:lnTo>
                  <a:pt x="2492609" y="4196029"/>
                </a:lnTo>
                <a:lnTo>
                  <a:pt x="2479819" y="4171141"/>
                </a:lnTo>
                <a:close/>
                <a:moveTo>
                  <a:pt x="2461983" y="4136432"/>
                </a:moveTo>
                <a:lnTo>
                  <a:pt x="2479819" y="4171141"/>
                </a:lnTo>
                <a:lnTo>
                  <a:pt x="2430298" y="4178555"/>
                </a:lnTo>
                <a:lnTo>
                  <a:pt x="2424811" y="4177035"/>
                </a:lnTo>
                <a:cubicBezTo>
                  <a:pt x="2403725" y="4171678"/>
                  <a:pt x="2381856" y="4166623"/>
                  <a:pt x="2357904" y="4161612"/>
                </a:cubicBezTo>
                <a:lnTo>
                  <a:pt x="2333966" y="4157044"/>
                </a:lnTo>
                <a:close/>
                <a:moveTo>
                  <a:pt x="1844453" y="4132304"/>
                </a:moveTo>
                <a:lnTo>
                  <a:pt x="1860834" y="4137023"/>
                </a:lnTo>
                <a:lnTo>
                  <a:pt x="1861271" y="4146362"/>
                </a:lnTo>
                <a:lnTo>
                  <a:pt x="1836371" y="4139135"/>
                </a:lnTo>
                <a:close/>
                <a:moveTo>
                  <a:pt x="1541795" y="4052258"/>
                </a:moveTo>
                <a:lnTo>
                  <a:pt x="1594230" y="4056121"/>
                </a:lnTo>
                <a:lnTo>
                  <a:pt x="1615907" y="4057956"/>
                </a:lnTo>
                <a:lnTo>
                  <a:pt x="1726707" y="4107308"/>
                </a:lnTo>
                <a:lnTo>
                  <a:pt x="1836371" y="4139135"/>
                </a:lnTo>
                <a:lnTo>
                  <a:pt x="1820399" y="4152633"/>
                </a:lnTo>
                <a:cubicBezTo>
                  <a:pt x="1778842" y="4187616"/>
                  <a:pt x="1745368" y="4215823"/>
                  <a:pt x="1712378" y="4247890"/>
                </a:cubicBezTo>
                <a:lnTo>
                  <a:pt x="1674129" y="4287861"/>
                </a:lnTo>
                <a:lnTo>
                  <a:pt x="1673622" y="4287127"/>
                </a:lnTo>
                <a:cubicBezTo>
                  <a:pt x="1635279" y="4229975"/>
                  <a:pt x="1595026" y="4165793"/>
                  <a:pt x="1564238" y="4104714"/>
                </a:cubicBezTo>
                <a:close/>
                <a:moveTo>
                  <a:pt x="2751598" y="4043848"/>
                </a:moveTo>
                <a:lnTo>
                  <a:pt x="2798468" y="4052700"/>
                </a:lnTo>
                <a:lnTo>
                  <a:pt x="2843660" y="4063847"/>
                </a:lnTo>
                <a:lnTo>
                  <a:pt x="2753536" y="4102244"/>
                </a:lnTo>
                <a:cubicBezTo>
                  <a:pt x="2686334" y="4126162"/>
                  <a:pt x="2618298" y="4145704"/>
                  <a:pt x="2549776" y="4160667"/>
                </a:cubicBezTo>
                <a:lnTo>
                  <a:pt x="2537354" y="4162527"/>
                </a:lnTo>
                <a:lnTo>
                  <a:pt x="2518554" y="4140090"/>
                </a:lnTo>
                <a:lnTo>
                  <a:pt x="2507920" y="4126161"/>
                </a:lnTo>
                <a:lnTo>
                  <a:pt x="2686690" y="4072497"/>
                </a:lnTo>
                <a:close/>
                <a:moveTo>
                  <a:pt x="1552263" y="4027128"/>
                </a:moveTo>
                <a:lnTo>
                  <a:pt x="1622406" y="4058506"/>
                </a:lnTo>
                <a:lnTo>
                  <a:pt x="1615907" y="4057956"/>
                </a:lnTo>
                <a:lnTo>
                  <a:pt x="1568125" y="4036673"/>
                </a:lnTo>
                <a:close/>
                <a:moveTo>
                  <a:pt x="574156" y="3966088"/>
                </a:moveTo>
                <a:lnTo>
                  <a:pt x="631237" y="4020155"/>
                </a:lnTo>
                <a:lnTo>
                  <a:pt x="626475" y="4019289"/>
                </a:lnTo>
                <a:lnTo>
                  <a:pt x="573179" y="3967853"/>
                </a:lnTo>
                <a:close/>
                <a:moveTo>
                  <a:pt x="448038" y="3821569"/>
                </a:moveTo>
                <a:lnTo>
                  <a:pt x="471466" y="3825675"/>
                </a:lnTo>
                <a:cubicBezTo>
                  <a:pt x="491587" y="3830622"/>
                  <a:pt x="511547" y="3836487"/>
                  <a:pt x="531494" y="3841878"/>
                </a:cubicBezTo>
                <a:lnTo>
                  <a:pt x="623380" y="3869139"/>
                </a:lnTo>
                <a:lnTo>
                  <a:pt x="612176" y="3895666"/>
                </a:lnTo>
                <a:cubicBezTo>
                  <a:pt x="604644" y="3912884"/>
                  <a:pt x="595121" y="3929289"/>
                  <a:pt x="585480" y="3945623"/>
                </a:cubicBezTo>
                <a:lnTo>
                  <a:pt x="574156" y="3966088"/>
                </a:lnTo>
                <a:lnTo>
                  <a:pt x="557420" y="3950236"/>
                </a:lnTo>
                <a:close/>
                <a:moveTo>
                  <a:pt x="3206454" y="3772948"/>
                </a:moveTo>
                <a:lnTo>
                  <a:pt x="3224334" y="3791270"/>
                </a:lnTo>
                <a:lnTo>
                  <a:pt x="3033084" y="3971310"/>
                </a:lnTo>
                <a:lnTo>
                  <a:pt x="2952286" y="4017566"/>
                </a:lnTo>
                <a:lnTo>
                  <a:pt x="2933088" y="4025745"/>
                </a:lnTo>
                <a:lnTo>
                  <a:pt x="2983420" y="3950628"/>
                </a:lnTo>
                <a:lnTo>
                  <a:pt x="3008554" y="3911616"/>
                </a:lnTo>
                <a:lnTo>
                  <a:pt x="3069465" y="3875714"/>
                </a:lnTo>
                <a:close/>
                <a:moveTo>
                  <a:pt x="3412241" y="3693140"/>
                </a:moveTo>
                <a:lnTo>
                  <a:pt x="3309885" y="3816933"/>
                </a:lnTo>
                <a:cubicBezTo>
                  <a:pt x="2745161" y="4407710"/>
                  <a:pt x="1937554" y="4657029"/>
                  <a:pt x="1212999" y="4386418"/>
                </a:cubicBezTo>
                <a:cubicBezTo>
                  <a:pt x="1021908" y="4315048"/>
                  <a:pt x="850161" y="4212580"/>
                  <a:pt x="700128" y="4085407"/>
                </a:cubicBezTo>
                <a:lnTo>
                  <a:pt x="631237" y="4020155"/>
                </a:lnTo>
                <a:lnTo>
                  <a:pt x="760094" y="4043584"/>
                </a:lnTo>
                <a:cubicBezTo>
                  <a:pt x="776532" y="4046180"/>
                  <a:pt x="795969" y="4048767"/>
                  <a:pt x="816854" y="4051286"/>
                </a:cubicBezTo>
                <a:lnTo>
                  <a:pt x="880781" y="4058408"/>
                </a:lnTo>
                <a:lnTo>
                  <a:pt x="867670" y="4151160"/>
                </a:lnTo>
                <a:lnTo>
                  <a:pt x="856339" y="4202750"/>
                </a:lnTo>
                <a:lnTo>
                  <a:pt x="896998" y="4226947"/>
                </a:lnTo>
                <a:lnTo>
                  <a:pt x="908012" y="4231842"/>
                </a:lnTo>
                <a:cubicBezTo>
                  <a:pt x="1122103" y="4312127"/>
                  <a:pt x="868139" y="4194068"/>
                  <a:pt x="1123164" y="4299078"/>
                </a:cubicBezTo>
                <a:cubicBezTo>
                  <a:pt x="1160236" y="4314343"/>
                  <a:pt x="1194882" y="4334937"/>
                  <a:pt x="1230741" y="4352866"/>
                </a:cubicBezTo>
                <a:lnTo>
                  <a:pt x="1275101" y="4372954"/>
                </a:lnTo>
                <a:lnTo>
                  <a:pt x="1270325" y="4397606"/>
                </a:lnTo>
                <a:lnTo>
                  <a:pt x="1313361" y="4411619"/>
                </a:lnTo>
                <a:lnTo>
                  <a:pt x="1422524" y="4437126"/>
                </a:lnTo>
                <a:lnTo>
                  <a:pt x="1337680" y="4401293"/>
                </a:lnTo>
                <a:lnTo>
                  <a:pt x="1275101" y="4372954"/>
                </a:lnTo>
                <a:lnTo>
                  <a:pt x="1278873" y="4353490"/>
                </a:lnTo>
                <a:cubicBezTo>
                  <a:pt x="1292731" y="4275926"/>
                  <a:pt x="1283628" y="4270382"/>
                  <a:pt x="1244188" y="4191501"/>
                </a:cubicBezTo>
                <a:cubicBezTo>
                  <a:pt x="1244188" y="4191501"/>
                  <a:pt x="1190775" y="4155066"/>
                  <a:pt x="1163506" y="4137713"/>
                </a:cubicBezTo>
                <a:cubicBezTo>
                  <a:pt x="1078164" y="4083405"/>
                  <a:pt x="1109071" y="4101029"/>
                  <a:pt x="1002141" y="4070478"/>
                </a:cubicBezTo>
                <a:cubicBezTo>
                  <a:pt x="970854" y="4067350"/>
                  <a:pt x="926780" y="4063222"/>
                  <a:pt x="882309" y="4058578"/>
                </a:cubicBezTo>
                <a:lnTo>
                  <a:pt x="880781" y="4058408"/>
                </a:lnTo>
                <a:lnTo>
                  <a:pt x="881714" y="4051810"/>
                </a:lnTo>
                <a:cubicBezTo>
                  <a:pt x="885142" y="4023993"/>
                  <a:pt x="887468" y="4000936"/>
                  <a:pt x="889150" y="3981025"/>
                </a:cubicBezTo>
                <a:lnTo>
                  <a:pt x="891629" y="3944952"/>
                </a:lnTo>
                <a:lnTo>
                  <a:pt x="908012" y="3949454"/>
                </a:lnTo>
                <a:cubicBezTo>
                  <a:pt x="1238619" y="4024592"/>
                  <a:pt x="1341086" y="4038112"/>
                  <a:pt x="1452544" y="4046258"/>
                </a:cubicBezTo>
                <a:lnTo>
                  <a:pt x="1482402" y="4048264"/>
                </a:lnTo>
                <a:lnTo>
                  <a:pt x="1472788" y="4178054"/>
                </a:lnTo>
                <a:cubicBezTo>
                  <a:pt x="1470320" y="4205207"/>
                  <a:pt x="1463197" y="4231746"/>
                  <a:pt x="1459341" y="4258737"/>
                </a:cubicBezTo>
                <a:cubicBezTo>
                  <a:pt x="1438356" y="4405636"/>
                  <a:pt x="1457342" y="4320523"/>
                  <a:pt x="1432447" y="4420101"/>
                </a:cubicBezTo>
                <a:lnTo>
                  <a:pt x="1433570" y="4439706"/>
                </a:lnTo>
                <a:lnTo>
                  <a:pt x="1448035" y="4443086"/>
                </a:lnTo>
                <a:lnTo>
                  <a:pt x="1549573" y="4453663"/>
                </a:lnTo>
                <a:lnTo>
                  <a:pt x="1558778" y="4438364"/>
                </a:lnTo>
                <a:cubicBezTo>
                  <a:pt x="1575558" y="4411215"/>
                  <a:pt x="1592811" y="4384702"/>
                  <a:pt x="1607259" y="4366313"/>
                </a:cubicBezTo>
                <a:cubicBezTo>
                  <a:pt x="1627070" y="4341100"/>
                  <a:pt x="1645102" y="4319511"/>
                  <a:pt x="1662305" y="4300217"/>
                </a:cubicBezTo>
                <a:lnTo>
                  <a:pt x="1674129" y="4287861"/>
                </a:lnTo>
                <a:lnTo>
                  <a:pt x="1728282" y="4366313"/>
                </a:lnTo>
                <a:lnTo>
                  <a:pt x="1755176" y="4399931"/>
                </a:lnTo>
                <a:lnTo>
                  <a:pt x="1741729" y="4433548"/>
                </a:lnTo>
                <a:lnTo>
                  <a:pt x="1710959" y="4470473"/>
                </a:lnTo>
                <a:lnTo>
                  <a:pt x="1720112" y="4471427"/>
                </a:lnTo>
                <a:lnTo>
                  <a:pt x="1814885" y="4465855"/>
                </a:lnTo>
                <a:lnTo>
                  <a:pt x="1802981" y="4453152"/>
                </a:lnTo>
                <a:cubicBezTo>
                  <a:pt x="1795780" y="4446834"/>
                  <a:pt x="1788332" y="4440704"/>
                  <a:pt x="1782070" y="4433548"/>
                </a:cubicBezTo>
                <a:lnTo>
                  <a:pt x="1755176" y="4399931"/>
                </a:lnTo>
                <a:lnTo>
                  <a:pt x="1768623" y="4366313"/>
                </a:lnTo>
                <a:cubicBezTo>
                  <a:pt x="1798658" y="4302907"/>
                  <a:pt x="1862753" y="4178054"/>
                  <a:pt x="1862753" y="4178054"/>
                </a:cubicBezTo>
                <a:lnTo>
                  <a:pt x="1861271" y="4146362"/>
                </a:lnTo>
                <a:lnTo>
                  <a:pt x="1929471" y="4166155"/>
                </a:lnTo>
                <a:lnTo>
                  <a:pt x="2117907" y="4191465"/>
                </a:lnTo>
                <a:lnTo>
                  <a:pt x="2124719" y="4204169"/>
                </a:lnTo>
                <a:cubicBezTo>
                  <a:pt x="2134953" y="4224389"/>
                  <a:pt x="2145439" y="4245885"/>
                  <a:pt x="2158588" y="4272184"/>
                </a:cubicBezTo>
                <a:cubicBezTo>
                  <a:pt x="2163070" y="4299078"/>
                  <a:pt x="2166120" y="4326250"/>
                  <a:pt x="2172035" y="4352866"/>
                </a:cubicBezTo>
                <a:cubicBezTo>
                  <a:pt x="2175605" y="4368929"/>
                  <a:pt x="2180652" y="4381404"/>
                  <a:pt x="2185189" y="4392491"/>
                </a:cubicBezTo>
                <a:lnTo>
                  <a:pt x="2191601" y="4412372"/>
                </a:lnTo>
                <a:lnTo>
                  <a:pt x="2262064" y="4397128"/>
                </a:lnTo>
                <a:lnTo>
                  <a:pt x="2478649" y="4315894"/>
                </a:lnTo>
                <a:lnTo>
                  <a:pt x="2464655" y="4309440"/>
                </a:lnTo>
                <a:cubicBezTo>
                  <a:pt x="2439033" y="4297446"/>
                  <a:pt x="2405449" y="4281314"/>
                  <a:pt x="2360294" y="4258737"/>
                </a:cubicBezTo>
                <a:lnTo>
                  <a:pt x="2239624" y="4192726"/>
                </a:lnTo>
                <a:lnTo>
                  <a:pt x="2343110" y="4191609"/>
                </a:lnTo>
                <a:lnTo>
                  <a:pt x="2430298" y="4178555"/>
                </a:lnTo>
                <a:lnTo>
                  <a:pt x="2487014" y="4194266"/>
                </a:lnTo>
                <a:lnTo>
                  <a:pt x="2492609" y="4196029"/>
                </a:lnTo>
                <a:lnTo>
                  <a:pt x="2540818" y="4289841"/>
                </a:lnTo>
                <a:lnTo>
                  <a:pt x="2611790" y="4251365"/>
                </a:lnTo>
                <a:lnTo>
                  <a:pt x="2592421" y="4228248"/>
                </a:lnTo>
                <a:lnTo>
                  <a:pt x="2628495" y="4240303"/>
                </a:lnTo>
                <a:lnTo>
                  <a:pt x="2630778" y="4241070"/>
                </a:lnTo>
                <a:lnTo>
                  <a:pt x="2776104" y="4162284"/>
                </a:lnTo>
                <a:lnTo>
                  <a:pt x="2894367" y="4076353"/>
                </a:lnTo>
                <a:lnTo>
                  <a:pt x="2843660" y="4063847"/>
                </a:lnTo>
                <a:lnTo>
                  <a:pt x="2933088" y="4025745"/>
                </a:lnTo>
                <a:lnTo>
                  <a:pt x="2917963" y="4048318"/>
                </a:lnTo>
                <a:lnTo>
                  <a:pt x="2903713" y="4069563"/>
                </a:lnTo>
                <a:lnTo>
                  <a:pt x="3013291" y="3989943"/>
                </a:lnTo>
                <a:lnTo>
                  <a:pt x="3033084" y="3971310"/>
                </a:lnTo>
                <a:lnTo>
                  <a:pt x="3143923" y="3907857"/>
                </a:lnTo>
                <a:cubicBezTo>
                  <a:pt x="3206382" y="3867252"/>
                  <a:pt x="3267306" y="3822679"/>
                  <a:pt x="3326342" y="3774342"/>
                </a:cubicBezTo>
                <a:close/>
                <a:moveTo>
                  <a:pt x="757028" y="3580682"/>
                </a:moveTo>
                <a:lnTo>
                  <a:pt x="798833" y="3618110"/>
                </a:lnTo>
                <a:cubicBezTo>
                  <a:pt x="849325" y="3659021"/>
                  <a:pt x="900351" y="3693838"/>
                  <a:pt x="921459" y="3707407"/>
                </a:cubicBezTo>
                <a:lnTo>
                  <a:pt x="924735" y="3709435"/>
                </a:lnTo>
                <a:lnTo>
                  <a:pt x="923059" y="3716258"/>
                </a:lnTo>
                <a:cubicBezTo>
                  <a:pt x="896490" y="3831677"/>
                  <a:pt x="896112" y="3868159"/>
                  <a:pt x="892718" y="3929109"/>
                </a:cubicBezTo>
                <a:lnTo>
                  <a:pt x="891629" y="3944952"/>
                </a:lnTo>
                <a:lnTo>
                  <a:pt x="719275" y="3897589"/>
                </a:lnTo>
                <a:lnTo>
                  <a:pt x="623380" y="3869139"/>
                </a:lnTo>
                <a:lnTo>
                  <a:pt x="657880" y="3787452"/>
                </a:lnTo>
                <a:cubicBezTo>
                  <a:pt x="673114" y="3751381"/>
                  <a:pt x="688802" y="3715522"/>
                  <a:pt x="706306" y="3680513"/>
                </a:cubicBezTo>
                <a:cubicBezTo>
                  <a:pt x="719987" y="3653151"/>
                  <a:pt x="730895" y="3631598"/>
                  <a:pt x="739589" y="3614561"/>
                </a:cubicBezTo>
                <a:close/>
                <a:moveTo>
                  <a:pt x="269796" y="3548718"/>
                </a:moveTo>
                <a:lnTo>
                  <a:pt x="317538" y="3636164"/>
                </a:lnTo>
                <a:cubicBezTo>
                  <a:pt x="352284" y="3692895"/>
                  <a:pt x="389705" y="3747591"/>
                  <a:pt x="429715" y="3800015"/>
                </a:cubicBezTo>
                <a:lnTo>
                  <a:pt x="448038" y="3821569"/>
                </a:lnTo>
                <a:lnTo>
                  <a:pt x="445382" y="3821103"/>
                </a:lnTo>
                <a:lnTo>
                  <a:pt x="420357" y="3790997"/>
                </a:lnTo>
                <a:cubicBezTo>
                  <a:pt x="381731" y="3739139"/>
                  <a:pt x="345651" y="3684998"/>
                  <a:pt x="312201" y="3628808"/>
                </a:cubicBezTo>
                <a:close/>
                <a:moveTo>
                  <a:pt x="489718" y="3392984"/>
                </a:moveTo>
                <a:cubicBezTo>
                  <a:pt x="495161" y="3393003"/>
                  <a:pt x="500211" y="3394467"/>
                  <a:pt x="504600" y="3398125"/>
                </a:cubicBezTo>
                <a:cubicBezTo>
                  <a:pt x="525546" y="3415579"/>
                  <a:pt x="513565" y="3451913"/>
                  <a:pt x="518047" y="3478807"/>
                </a:cubicBezTo>
                <a:cubicBezTo>
                  <a:pt x="335836" y="3551692"/>
                  <a:pt x="384302" y="3560022"/>
                  <a:pt x="389500" y="3446630"/>
                </a:cubicBezTo>
                <a:lnTo>
                  <a:pt x="388995" y="3431726"/>
                </a:lnTo>
                <a:lnTo>
                  <a:pt x="437364" y="3411572"/>
                </a:lnTo>
                <a:cubicBezTo>
                  <a:pt x="453529" y="3405867"/>
                  <a:pt x="473390" y="3392925"/>
                  <a:pt x="489718" y="3392984"/>
                </a:cubicBezTo>
                <a:close/>
                <a:moveTo>
                  <a:pt x="629892" y="3198456"/>
                </a:moveTo>
                <a:lnTo>
                  <a:pt x="639070" y="3209866"/>
                </a:lnTo>
                <a:cubicBezTo>
                  <a:pt x="643552" y="3227795"/>
                  <a:pt x="644252" y="3247124"/>
                  <a:pt x="652517" y="3263654"/>
                </a:cubicBezTo>
                <a:cubicBezTo>
                  <a:pt x="658187" y="3274994"/>
                  <a:pt x="671492" y="3280648"/>
                  <a:pt x="679412" y="3290548"/>
                </a:cubicBezTo>
                <a:cubicBezTo>
                  <a:pt x="689508" y="3303168"/>
                  <a:pt x="698567" y="3316701"/>
                  <a:pt x="706306" y="3330889"/>
                </a:cubicBezTo>
                <a:cubicBezTo>
                  <a:pt x="725504" y="3366085"/>
                  <a:pt x="731745" y="3410117"/>
                  <a:pt x="760094" y="3438466"/>
                </a:cubicBezTo>
                <a:cubicBezTo>
                  <a:pt x="766818" y="3445190"/>
                  <a:pt x="772747" y="3452966"/>
                  <a:pt x="779073" y="3460216"/>
                </a:cubicBezTo>
                <a:lnTo>
                  <a:pt x="790769" y="3470395"/>
                </a:lnTo>
                <a:lnTo>
                  <a:pt x="788777" y="3476839"/>
                </a:lnTo>
                <a:cubicBezTo>
                  <a:pt x="757991" y="3580080"/>
                  <a:pt x="788558" y="3519898"/>
                  <a:pt x="759593" y="3575700"/>
                </a:cubicBezTo>
                <a:lnTo>
                  <a:pt x="757028" y="3580682"/>
                </a:lnTo>
                <a:lnTo>
                  <a:pt x="727302" y="3554069"/>
                </a:lnTo>
                <a:cubicBezTo>
                  <a:pt x="706130" y="3532462"/>
                  <a:pt x="688898" y="3511225"/>
                  <a:pt x="679412" y="3492254"/>
                </a:cubicBezTo>
                <a:cubicBezTo>
                  <a:pt x="645158" y="3423746"/>
                  <a:pt x="620084" y="3350658"/>
                  <a:pt x="598729" y="3277101"/>
                </a:cubicBezTo>
                <a:lnTo>
                  <a:pt x="585265" y="3213800"/>
                </a:lnTo>
                <a:lnTo>
                  <a:pt x="607658" y="3206783"/>
                </a:lnTo>
                <a:close/>
                <a:moveTo>
                  <a:pt x="531494" y="2994713"/>
                </a:moveTo>
                <a:cubicBezTo>
                  <a:pt x="540459" y="3021607"/>
                  <a:pt x="551822" y="3047817"/>
                  <a:pt x="558388" y="3075395"/>
                </a:cubicBezTo>
                <a:cubicBezTo>
                  <a:pt x="566329" y="3108746"/>
                  <a:pt x="571635" y="3142711"/>
                  <a:pt x="577345" y="3176569"/>
                </a:cubicBezTo>
                <a:lnTo>
                  <a:pt x="585265" y="3213800"/>
                </a:lnTo>
                <a:lnTo>
                  <a:pt x="581398" y="3215011"/>
                </a:lnTo>
                <a:cubicBezTo>
                  <a:pt x="546709" y="3223739"/>
                  <a:pt x="522919" y="3218585"/>
                  <a:pt x="371669" y="3231676"/>
                </a:cubicBezTo>
                <a:lnTo>
                  <a:pt x="336254" y="3234931"/>
                </a:lnTo>
                <a:lnTo>
                  <a:pt x="335503" y="3233977"/>
                </a:lnTo>
                <a:cubicBezTo>
                  <a:pt x="320151" y="3216975"/>
                  <a:pt x="302894" y="3200902"/>
                  <a:pt x="289447" y="3182972"/>
                </a:cubicBezTo>
                <a:lnTo>
                  <a:pt x="242463" y="3155565"/>
                </a:lnTo>
                <a:lnTo>
                  <a:pt x="262702" y="3141614"/>
                </a:lnTo>
                <a:cubicBezTo>
                  <a:pt x="367234" y="3074154"/>
                  <a:pt x="531494" y="2994713"/>
                  <a:pt x="531494" y="2994713"/>
                </a:cubicBezTo>
                <a:close/>
                <a:moveTo>
                  <a:pt x="708529" y="2613400"/>
                </a:moveTo>
                <a:lnTo>
                  <a:pt x="665964" y="2631642"/>
                </a:lnTo>
                <a:cubicBezTo>
                  <a:pt x="642587" y="2643331"/>
                  <a:pt x="621576" y="2659291"/>
                  <a:pt x="598729" y="2671984"/>
                </a:cubicBezTo>
                <a:cubicBezTo>
                  <a:pt x="581206" y="2681719"/>
                  <a:pt x="562870" y="2689913"/>
                  <a:pt x="544941" y="2698878"/>
                </a:cubicBezTo>
                <a:cubicBezTo>
                  <a:pt x="567353" y="2716807"/>
                  <a:pt x="586505" y="2739831"/>
                  <a:pt x="612176" y="2752666"/>
                </a:cubicBezTo>
                <a:cubicBezTo>
                  <a:pt x="632619" y="2762887"/>
                  <a:pt x="657100" y="2761155"/>
                  <a:pt x="679412" y="2766113"/>
                </a:cubicBezTo>
                <a:lnTo>
                  <a:pt x="726129" y="2777793"/>
                </a:lnTo>
                <a:lnTo>
                  <a:pt x="721761" y="2753859"/>
                </a:lnTo>
                <a:close/>
                <a:moveTo>
                  <a:pt x="142853" y="2131392"/>
                </a:moveTo>
                <a:lnTo>
                  <a:pt x="176187" y="2140312"/>
                </a:lnTo>
                <a:lnTo>
                  <a:pt x="209637" y="2167071"/>
                </a:lnTo>
                <a:lnTo>
                  <a:pt x="199261" y="2172169"/>
                </a:lnTo>
                <a:cubicBezTo>
                  <a:pt x="186877" y="2178293"/>
                  <a:pt x="170167" y="2186626"/>
                  <a:pt x="150361" y="2196598"/>
                </a:cubicBezTo>
                <a:lnTo>
                  <a:pt x="144618" y="2199514"/>
                </a:lnTo>
                <a:close/>
                <a:moveTo>
                  <a:pt x="224511" y="1774461"/>
                </a:moveTo>
                <a:lnTo>
                  <a:pt x="276000" y="1797925"/>
                </a:lnTo>
                <a:lnTo>
                  <a:pt x="368716" y="1834921"/>
                </a:lnTo>
                <a:lnTo>
                  <a:pt x="375790" y="1872479"/>
                </a:lnTo>
                <a:cubicBezTo>
                  <a:pt x="383248" y="1908400"/>
                  <a:pt x="393302" y="1944124"/>
                  <a:pt x="410470" y="1972737"/>
                </a:cubicBezTo>
                <a:cubicBezTo>
                  <a:pt x="425237" y="1997348"/>
                  <a:pt x="441047" y="2023091"/>
                  <a:pt x="464259" y="2039972"/>
                </a:cubicBezTo>
                <a:cubicBezTo>
                  <a:pt x="468286" y="2042901"/>
                  <a:pt x="473637" y="2046026"/>
                  <a:pt x="479995" y="2049268"/>
                </a:cubicBezTo>
                <a:lnTo>
                  <a:pt x="481145" y="2049795"/>
                </a:lnTo>
                <a:lnTo>
                  <a:pt x="456082" y="2059488"/>
                </a:lnTo>
                <a:cubicBezTo>
                  <a:pt x="422479" y="2072968"/>
                  <a:pt x="378328" y="2091586"/>
                  <a:pt x="320234" y="2117169"/>
                </a:cubicBezTo>
                <a:lnTo>
                  <a:pt x="234898" y="2155323"/>
                </a:lnTo>
                <a:lnTo>
                  <a:pt x="221770" y="2152510"/>
                </a:lnTo>
                <a:lnTo>
                  <a:pt x="176187" y="2140312"/>
                </a:lnTo>
                <a:lnTo>
                  <a:pt x="168423" y="2134101"/>
                </a:lnTo>
                <a:lnTo>
                  <a:pt x="142588" y="2121184"/>
                </a:lnTo>
                <a:lnTo>
                  <a:pt x="141529" y="2080313"/>
                </a:lnTo>
                <a:cubicBezTo>
                  <a:pt x="146011" y="2048937"/>
                  <a:pt x="148335" y="2017175"/>
                  <a:pt x="154976" y="1986184"/>
                </a:cubicBezTo>
                <a:cubicBezTo>
                  <a:pt x="161813" y="1954276"/>
                  <a:pt x="172137" y="1923201"/>
                  <a:pt x="181870" y="1892054"/>
                </a:cubicBezTo>
                <a:cubicBezTo>
                  <a:pt x="193779" y="1853945"/>
                  <a:pt x="202643" y="1826423"/>
                  <a:pt x="210403" y="1803859"/>
                </a:cubicBezTo>
                <a:lnTo>
                  <a:pt x="221024" y="1775534"/>
                </a:lnTo>
                <a:close/>
                <a:moveTo>
                  <a:pt x="302894" y="1582772"/>
                </a:moveTo>
                <a:cubicBezTo>
                  <a:pt x="314176" y="1607593"/>
                  <a:pt x="309167" y="1637150"/>
                  <a:pt x="316341" y="1663454"/>
                </a:cubicBezTo>
                <a:cubicBezTo>
                  <a:pt x="328825" y="1709227"/>
                  <a:pt x="338542" y="1717676"/>
                  <a:pt x="347670" y="1740922"/>
                </a:cubicBezTo>
                <a:lnTo>
                  <a:pt x="352209" y="1756089"/>
                </a:lnTo>
                <a:lnTo>
                  <a:pt x="343235" y="1757584"/>
                </a:lnTo>
                <a:cubicBezTo>
                  <a:pt x="307460" y="1762695"/>
                  <a:pt x="270814" y="1762661"/>
                  <a:pt x="235659" y="1771031"/>
                </a:cubicBezTo>
                <a:lnTo>
                  <a:pt x="224511" y="1774461"/>
                </a:lnTo>
                <a:lnTo>
                  <a:pt x="221877" y="1773261"/>
                </a:lnTo>
                <a:lnTo>
                  <a:pt x="232316" y="1745421"/>
                </a:lnTo>
                <a:cubicBezTo>
                  <a:pt x="247307" y="1708878"/>
                  <a:pt x="265654" y="1669666"/>
                  <a:pt x="302894" y="1582772"/>
                </a:cubicBezTo>
                <a:close/>
                <a:moveTo>
                  <a:pt x="829680" y="1211394"/>
                </a:moveTo>
                <a:lnTo>
                  <a:pt x="829455" y="1217324"/>
                </a:lnTo>
                <a:lnTo>
                  <a:pt x="829212" y="1217615"/>
                </a:lnTo>
                <a:cubicBezTo>
                  <a:pt x="823281" y="1224236"/>
                  <a:pt x="817030" y="1230762"/>
                  <a:pt x="812413" y="1234793"/>
                </a:cubicBezTo>
                <a:lnTo>
                  <a:pt x="805676" y="1236926"/>
                </a:lnTo>
                <a:lnTo>
                  <a:pt x="821252" y="1220134"/>
                </a:lnTo>
                <a:close/>
                <a:moveTo>
                  <a:pt x="670284" y="986691"/>
                </a:moveTo>
                <a:lnTo>
                  <a:pt x="687113" y="1021903"/>
                </a:lnTo>
                <a:cubicBezTo>
                  <a:pt x="695142" y="1036371"/>
                  <a:pt x="705087" y="1049537"/>
                  <a:pt x="719753" y="1058337"/>
                </a:cubicBezTo>
                <a:cubicBezTo>
                  <a:pt x="731907" y="1065630"/>
                  <a:pt x="747416" y="1065445"/>
                  <a:pt x="760094" y="1071784"/>
                </a:cubicBezTo>
                <a:cubicBezTo>
                  <a:pt x="783471" y="1083472"/>
                  <a:pt x="802935" y="1102743"/>
                  <a:pt x="827329" y="1112125"/>
                </a:cubicBezTo>
                <a:lnTo>
                  <a:pt x="838794" y="1115707"/>
                </a:lnTo>
                <a:lnTo>
                  <a:pt x="830658" y="1185553"/>
                </a:lnTo>
                <a:lnTo>
                  <a:pt x="830341" y="1193936"/>
                </a:lnTo>
                <a:lnTo>
                  <a:pt x="819926" y="1209879"/>
                </a:lnTo>
                <a:cubicBezTo>
                  <a:pt x="810201" y="1225412"/>
                  <a:pt x="806013" y="1233656"/>
                  <a:pt x="805412" y="1237009"/>
                </a:cubicBezTo>
                <a:lnTo>
                  <a:pt x="805676" y="1236926"/>
                </a:lnTo>
                <a:lnTo>
                  <a:pt x="796038" y="1247315"/>
                </a:lnTo>
                <a:cubicBezTo>
                  <a:pt x="785927" y="1258349"/>
                  <a:pt x="774027" y="1271457"/>
                  <a:pt x="760094" y="1286937"/>
                </a:cubicBezTo>
                <a:cubicBezTo>
                  <a:pt x="740894" y="1308270"/>
                  <a:pt x="723527" y="1331211"/>
                  <a:pt x="706306" y="1354172"/>
                </a:cubicBezTo>
                <a:cubicBezTo>
                  <a:pt x="696609" y="1367101"/>
                  <a:pt x="689930" y="1382243"/>
                  <a:pt x="679412" y="1394513"/>
                </a:cubicBezTo>
                <a:cubicBezTo>
                  <a:pt x="662910" y="1413765"/>
                  <a:pt x="642469" y="1429350"/>
                  <a:pt x="625623" y="1448301"/>
                </a:cubicBezTo>
                <a:cubicBezTo>
                  <a:pt x="606555" y="1469753"/>
                  <a:pt x="590735" y="1493937"/>
                  <a:pt x="571835" y="1515537"/>
                </a:cubicBezTo>
                <a:cubicBezTo>
                  <a:pt x="565574" y="1522693"/>
                  <a:pt x="557615" y="1528526"/>
                  <a:pt x="550158" y="1534696"/>
                </a:cubicBezTo>
                <a:lnTo>
                  <a:pt x="548131" y="1536997"/>
                </a:lnTo>
                <a:lnTo>
                  <a:pt x="536094" y="1517807"/>
                </a:lnTo>
                <a:cubicBezTo>
                  <a:pt x="519697" y="1491669"/>
                  <a:pt x="501768" y="1467016"/>
                  <a:pt x="477706" y="1448301"/>
                </a:cubicBezTo>
                <a:cubicBezTo>
                  <a:pt x="441072" y="1419808"/>
                  <a:pt x="417848" y="1401450"/>
                  <a:pt x="401695" y="1388657"/>
                </a:cubicBezTo>
                <a:lnTo>
                  <a:pt x="396697" y="1384707"/>
                </a:lnTo>
                <a:lnTo>
                  <a:pt x="397739" y="1382949"/>
                </a:lnTo>
                <a:cubicBezTo>
                  <a:pt x="419720" y="1353622"/>
                  <a:pt x="411465" y="1408379"/>
                  <a:pt x="477706" y="1286937"/>
                </a:cubicBezTo>
                <a:cubicBezTo>
                  <a:pt x="489265" y="1265746"/>
                  <a:pt x="493041" y="1240892"/>
                  <a:pt x="504600" y="1219701"/>
                </a:cubicBezTo>
                <a:cubicBezTo>
                  <a:pt x="555562" y="1126270"/>
                  <a:pt x="561789" y="1146110"/>
                  <a:pt x="625623" y="1058337"/>
                </a:cubicBezTo>
                <a:cubicBezTo>
                  <a:pt x="640996" y="1037199"/>
                  <a:pt x="649637" y="1011510"/>
                  <a:pt x="665964" y="991101"/>
                </a:cubicBezTo>
                <a:close/>
                <a:moveTo>
                  <a:pt x="956791" y="975918"/>
                </a:moveTo>
                <a:lnTo>
                  <a:pt x="961800" y="977654"/>
                </a:lnTo>
                <a:lnTo>
                  <a:pt x="1006286" y="983356"/>
                </a:lnTo>
                <a:lnTo>
                  <a:pt x="1006659" y="985077"/>
                </a:lnTo>
                <a:lnTo>
                  <a:pt x="1002141" y="991101"/>
                </a:lnTo>
                <a:cubicBezTo>
                  <a:pt x="989765" y="1005540"/>
                  <a:pt x="974176" y="1017003"/>
                  <a:pt x="961800" y="1031442"/>
                </a:cubicBezTo>
                <a:cubicBezTo>
                  <a:pt x="947215" y="1048458"/>
                  <a:pt x="936217" y="1068364"/>
                  <a:pt x="921459" y="1085231"/>
                </a:cubicBezTo>
                <a:cubicBezTo>
                  <a:pt x="913111" y="1094772"/>
                  <a:pt x="903299" y="1103026"/>
                  <a:pt x="893756" y="1111492"/>
                </a:cubicBezTo>
                <a:lnTo>
                  <a:pt x="879143" y="1126912"/>
                </a:lnTo>
                <a:lnTo>
                  <a:pt x="858692" y="1121925"/>
                </a:lnTo>
                <a:lnTo>
                  <a:pt x="838794" y="1115707"/>
                </a:lnTo>
                <a:lnTo>
                  <a:pt x="840777" y="1098678"/>
                </a:lnTo>
                <a:cubicBezTo>
                  <a:pt x="850063" y="1059677"/>
                  <a:pt x="881887" y="1029136"/>
                  <a:pt x="894565" y="991102"/>
                </a:cubicBezTo>
                <a:lnTo>
                  <a:pt x="899414" y="976555"/>
                </a:lnTo>
                <a:close/>
                <a:moveTo>
                  <a:pt x="1014005" y="975282"/>
                </a:moveTo>
                <a:lnTo>
                  <a:pt x="1007804" y="983550"/>
                </a:lnTo>
                <a:lnTo>
                  <a:pt x="1006286" y="983356"/>
                </a:lnTo>
                <a:lnTo>
                  <a:pt x="1004561" y="975387"/>
                </a:lnTo>
                <a:close/>
                <a:moveTo>
                  <a:pt x="688902" y="965489"/>
                </a:moveTo>
                <a:lnTo>
                  <a:pt x="690798" y="965748"/>
                </a:lnTo>
                <a:lnTo>
                  <a:pt x="670284" y="986691"/>
                </a:lnTo>
                <a:lnTo>
                  <a:pt x="665964" y="977654"/>
                </a:lnTo>
                <a:cubicBezTo>
                  <a:pt x="672688" y="973172"/>
                  <a:pt x="680769" y="969956"/>
                  <a:pt x="688171" y="966107"/>
                </a:cubicBezTo>
                <a:close/>
                <a:moveTo>
                  <a:pt x="761137" y="907853"/>
                </a:moveTo>
                <a:lnTo>
                  <a:pt x="772878" y="912171"/>
                </a:lnTo>
                <a:lnTo>
                  <a:pt x="905547" y="958156"/>
                </a:lnTo>
                <a:lnTo>
                  <a:pt x="899414" y="976555"/>
                </a:lnTo>
                <a:lnTo>
                  <a:pt x="800435" y="977655"/>
                </a:lnTo>
                <a:cubicBezTo>
                  <a:pt x="745878" y="971594"/>
                  <a:pt x="718414" y="969161"/>
                  <a:pt x="697815" y="966705"/>
                </a:cubicBezTo>
                <a:lnTo>
                  <a:pt x="690798" y="965748"/>
                </a:lnTo>
                <a:lnTo>
                  <a:pt x="701470" y="954853"/>
                </a:lnTo>
                <a:lnTo>
                  <a:pt x="706306" y="950760"/>
                </a:lnTo>
                <a:lnTo>
                  <a:pt x="706624" y="949591"/>
                </a:lnTo>
                <a:lnTo>
                  <a:pt x="726508" y="929291"/>
                </a:lnTo>
                <a:close/>
                <a:moveTo>
                  <a:pt x="937812" y="882006"/>
                </a:moveTo>
                <a:lnTo>
                  <a:pt x="945663" y="883828"/>
                </a:lnTo>
                <a:cubicBezTo>
                  <a:pt x="957168" y="887342"/>
                  <a:pt x="967677" y="891673"/>
                  <a:pt x="975247" y="896972"/>
                </a:cubicBezTo>
                <a:cubicBezTo>
                  <a:pt x="995022" y="910814"/>
                  <a:pt x="995922" y="940884"/>
                  <a:pt x="1002141" y="964207"/>
                </a:cubicBezTo>
                <a:lnTo>
                  <a:pt x="1004561" y="975387"/>
                </a:lnTo>
                <a:lnTo>
                  <a:pt x="956791" y="975918"/>
                </a:lnTo>
                <a:lnTo>
                  <a:pt x="905547" y="958156"/>
                </a:lnTo>
                <a:lnTo>
                  <a:pt x="908012" y="950761"/>
                </a:lnTo>
                <a:cubicBezTo>
                  <a:pt x="916677" y="928232"/>
                  <a:pt x="927197" y="906323"/>
                  <a:pt x="937014" y="884192"/>
                </a:cubicBezTo>
                <a:close/>
                <a:moveTo>
                  <a:pt x="647754" y="866158"/>
                </a:moveTo>
                <a:lnTo>
                  <a:pt x="718607" y="892214"/>
                </a:lnTo>
                <a:lnTo>
                  <a:pt x="715204" y="918016"/>
                </a:lnTo>
                <a:lnTo>
                  <a:pt x="706624" y="949591"/>
                </a:lnTo>
                <a:lnTo>
                  <a:pt x="701470" y="954853"/>
                </a:lnTo>
                <a:lnTo>
                  <a:pt x="688902" y="965489"/>
                </a:lnTo>
                <a:lnTo>
                  <a:pt x="678755" y="964105"/>
                </a:lnTo>
                <a:cubicBezTo>
                  <a:pt x="666576" y="962187"/>
                  <a:pt x="654451" y="959716"/>
                  <a:pt x="636387" y="955612"/>
                </a:cubicBezTo>
                <a:lnTo>
                  <a:pt x="612683" y="950095"/>
                </a:lnTo>
                <a:lnTo>
                  <a:pt x="639070" y="883525"/>
                </a:lnTo>
                <a:close/>
                <a:moveTo>
                  <a:pt x="625527" y="816310"/>
                </a:moveTo>
                <a:cubicBezTo>
                  <a:pt x="626925" y="815979"/>
                  <a:pt x="628928" y="816416"/>
                  <a:pt x="632225" y="817547"/>
                </a:cubicBezTo>
                <a:cubicBezTo>
                  <a:pt x="638088" y="819558"/>
                  <a:pt x="648042" y="823762"/>
                  <a:pt x="665964" y="829737"/>
                </a:cubicBezTo>
                <a:lnTo>
                  <a:pt x="647754" y="866158"/>
                </a:lnTo>
                <a:lnTo>
                  <a:pt x="603565" y="849908"/>
                </a:lnTo>
                <a:lnTo>
                  <a:pt x="610646" y="842097"/>
                </a:lnTo>
                <a:cubicBezTo>
                  <a:pt x="622582" y="825224"/>
                  <a:pt x="621333" y="817306"/>
                  <a:pt x="625527" y="816310"/>
                </a:cubicBezTo>
                <a:close/>
                <a:moveTo>
                  <a:pt x="1302299" y="708234"/>
                </a:moveTo>
                <a:lnTo>
                  <a:pt x="1296147" y="735108"/>
                </a:lnTo>
                <a:cubicBezTo>
                  <a:pt x="1292428" y="757718"/>
                  <a:pt x="1289318" y="780494"/>
                  <a:pt x="1284529" y="802842"/>
                </a:cubicBezTo>
                <a:cubicBezTo>
                  <a:pt x="1280657" y="820913"/>
                  <a:pt x="1275564" y="838701"/>
                  <a:pt x="1271082" y="856631"/>
                </a:cubicBezTo>
                <a:lnTo>
                  <a:pt x="1263657" y="867675"/>
                </a:lnTo>
                <a:lnTo>
                  <a:pt x="1262308" y="867274"/>
                </a:lnTo>
                <a:cubicBezTo>
                  <a:pt x="1255654" y="865051"/>
                  <a:pt x="1246248" y="861800"/>
                  <a:pt x="1230741" y="856631"/>
                </a:cubicBezTo>
                <a:cubicBezTo>
                  <a:pt x="1132372" y="905816"/>
                  <a:pt x="1115898" y="908974"/>
                  <a:pt x="1127210" y="962131"/>
                </a:cubicBezTo>
                <a:lnTo>
                  <a:pt x="1130213" y="973991"/>
                </a:lnTo>
                <a:lnTo>
                  <a:pt x="1014005" y="975282"/>
                </a:lnTo>
                <a:lnTo>
                  <a:pt x="1042482" y="937313"/>
                </a:lnTo>
                <a:cubicBezTo>
                  <a:pt x="1091371" y="881440"/>
                  <a:pt x="1132628" y="855799"/>
                  <a:pt x="1190400" y="802842"/>
                </a:cubicBezTo>
                <a:cubicBezTo>
                  <a:pt x="1213764" y="781425"/>
                  <a:pt x="1232885" y="755407"/>
                  <a:pt x="1257635" y="735607"/>
                </a:cubicBezTo>
                <a:cubicBezTo>
                  <a:pt x="1267840" y="727444"/>
                  <a:pt x="1279250" y="721039"/>
                  <a:pt x="1290808" y="714836"/>
                </a:cubicBezTo>
                <a:close/>
                <a:moveTo>
                  <a:pt x="1327488" y="620446"/>
                </a:moveTo>
                <a:lnTo>
                  <a:pt x="1326437" y="623529"/>
                </a:lnTo>
                <a:cubicBezTo>
                  <a:pt x="1322662" y="634472"/>
                  <a:pt x="1312263" y="663917"/>
                  <a:pt x="1324469" y="621214"/>
                </a:cubicBezTo>
                <a:lnTo>
                  <a:pt x="1324669" y="620534"/>
                </a:lnTo>
                <a:close/>
                <a:moveTo>
                  <a:pt x="1327569" y="620207"/>
                </a:moveTo>
                <a:lnTo>
                  <a:pt x="1327489" y="620446"/>
                </a:lnTo>
                <a:lnTo>
                  <a:pt x="1327488" y="620446"/>
                </a:lnTo>
                <a:close/>
                <a:moveTo>
                  <a:pt x="1439091" y="617859"/>
                </a:moveTo>
                <a:lnTo>
                  <a:pt x="1324870" y="695266"/>
                </a:lnTo>
                <a:lnTo>
                  <a:pt x="1302299" y="708234"/>
                </a:lnTo>
                <a:lnTo>
                  <a:pt x="1311423" y="668372"/>
                </a:lnTo>
                <a:cubicBezTo>
                  <a:pt x="1317073" y="651422"/>
                  <a:pt x="1320939" y="639877"/>
                  <a:pt x="1323478" y="632322"/>
                </a:cubicBezTo>
                <a:lnTo>
                  <a:pt x="1327489" y="620446"/>
                </a:lnTo>
                <a:lnTo>
                  <a:pt x="1391991" y="618447"/>
                </a:lnTo>
                <a:close/>
                <a:moveTo>
                  <a:pt x="1749637" y="241789"/>
                </a:moveTo>
                <a:lnTo>
                  <a:pt x="1782070" y="264960"/>
                </a:lnTo>
                <a:cubicBezTo>
                  <a:pt x="1790925" y="276028"/>
                  <a:pt x="1795517" y="291127"/>
                  <a:pt x="1795517" y="305301"/>
                </a:cubicBezTo>
                <a:cubicBezTo>
                  <a:pt x="1795517" y="319475"/>
                  <a:pt x="1786552" y="332195"/>
                  <a:pt x="1782070" y="345642"/>
                </a:cubicBezTo>
                <a:cubicBezTo>
                  <a:pt x="1782070" y="345642"/>
                  <a:pt x="1771349" y="357378"/>
                  <a:pt x="1757583" y="371651"/>
                </a:cubicBezTo>
                <a:lnTo>
                  <a:pt x="1735076" y="393358"/>
                </a:lnTo>
                <a:lnTo>
                  <a:pt x="1641198" y="388367"/>
                </a:lnTo>
                <a:cubicBezTo>
                  <a:pt x="1571615" y="387573"/>
                  <a:pt x="1501924" y="388225"/>
                  <a:pt x="1432447" y="385984"/>
                </a:cubicBezTo>
                <a:lnTo>
                  <a:pt x="1392106" y="412878"/>
                </a:lnTo>
                <a:cubicBezTo>
                  <a:pt x="1380312" y="420741"/>
                  <a:pt x="1383141" y="439772"/>
                  <a:pt x="1378659" y="453219"/>
                </a:cubicBezTo>
                <a:lnTo>
                  <a:pt x="1365212" y="493560"/>
                </a:lnTo>
                <a:cubicBezTo>
                  <a:pt x="1356247" y="520454"/>
                  <a:pt x="1346463" y="547089"/>
                  <a:pt x="1338317" y="574242"/>
                </a:cubicBezTo>
                <a:lnTo>
                  <a:pt x="1324669" y="620534"/>
                </a:lnTo>
                <a:lnTo>
                  <a:pt x="1082824" y="628031"/>
                </a:lnTo>
                <a:cubicBezTo>
                  <a:pt x="1058727" y="629448"/>
                  <a:pt x="1033915" y="639216"/>
                  <a:pt x="1015588" y="654925"/>
                </a:cubicBezTo>
                <a:cubicBezTo>
                  <a:pt x="987955" y="678610"/>
                  <a:pt x="964439" y="805733"/>
                  <a:pt x="961800" y="816290"/>
                </a:cubicBezTo>
                <a:lnTo>
                  <a:pt x="937812" y="882006"/>
                </a:lnTo>
                <a:lnTo>
                  <a:pt x="910103" y="875576"/>
                </a:lnTo>
                <a:cubicBezTo>
                  <a:pt x="886994" y="871502"/>
                  <a:pt x="867670" y="870078"/>
                  <a:pt x="867670" y="870078"/>
                </a:cubicBezTo>
                <a:cubicBezTo>
                  <a:pt x="845258" y="874560"/>
                  <a:pt x="821656" y="875037"/>
                  <a:pt x="800435" y="883525"/>
                </a:cubicBezTo>
                <a:lnTo>
                  <a:pt x="761137" y="907853"/>
                </a:lnTo>
                <a:lnTo>
                  <a:pt x="718607" y="892214"/>
                </a:lnTo>
                <a:lnTo>
                  <a:pt x="719753" y="883525"/>
                </a:lnTo>
                <a:cubicBezTo>
                  <a:pt x="723191" y="869774"/>
                  <a:pt x="727443" y="856137"/>
                  <a:pt x="733200" y="843184"/>
                </a:cubicBezTo>
                <a:cubicBezTo>
                  <a:pt x="745412" y="815707"/>
                  <a:pt x="762747" y="790566"/>
                  <a:pt x="773541" y="762501"/>
                </a:cubicBezTo>
                <a:cubicBezTo>
                  <a:pt x="831865" y="610858"/>
                  <a:pt x="769972" y="724045"/>
                  <a:pt x="827329" y="601137"/>
                </a:cubicBezTo>
                <a:lnTo>
                  <a:pt x="843283" y="567679"/>
                </a:lnTo>
                <a:lnTo>
                  <a:pt x="777889" y="627474"/>
                </a:lnTo>
                <a:cubicBezTo>
                  <a:pt x="727656" y="677619"/>
                  <a:pt x="679153" y="730422"/>
                  <a:pt x="632596" y="785759"/>
                </a:cubicBezTo>
                <a:lnTo>
                  <a:pt x="587689" y="844069"/>
                </a:lnTo>
                <a:lnTo>
                  <a:pt x="603565" y="849908"/>
                </a:lnTo>
                <a:lnTo>
                  <a:pt x="585282" y="870078"/>
                </a:lnTo>
                <a:cubicBezTo>
                  <a:pt x="580185" y="874784"/>
                  <a:pt x="563495" y="888373"/>
                  <a:pt x="540870" y="906452"/>
                </a:cubicBezTo>
                <a:lnTo>
                  <a:pt x="537715" y="908959"/>
                </a:lnTo>
                <a:lnTo>
                  <a:pt x="521728" y="929718"/>
                </a:lnTo>
                <a:lnTo>
                  <a:pt x="558388" y="937314"/>
                </a:lnTo>
                <a:cubicBezTo>
                  <a:pt x="576355" y="941542"/>
                  <a:pt x="591339" y="945090"/>
                  <a:pt x="604089" y="948095"/>
                </a:cubicBezTo>
                <a:lnTo>
                  <a:pt x="612683" y="950095"/>
                </a:lnTo>
                <a:lnTo>
                  <a:pt x="610274" y="956173"/>
                </a:lnTo>
                <a:cubicBezTo>
                  <a:pt x="602431" y="978681"/>
                  <a:pt x="595221" y="1001627"/>
                  <a:pt x="585282" y="1031442"/>
                </a:cubicBezTo>
                <a:cubicBezTo>
                  <a:pt x="554595" y="1062130"/>
                  <a:pt x="547222" y="1072039"/>
                  <a:pt x="504600" y="1098678"/>
                </a:cubicBezTo>
                <a:cubicBezTo>
                  <a:pt x="487601" y="1109302"/>
                  <a:pt x="468741" y="1116607"/>
                  <a:pt x="450812" y="1125572"/>
                </a:cubicBezTo>
                <a:cubicBezTo>
                  <a:pt x="432882" y="1130054"/>
                  <a:pt x="413553" y="1130754"/>
                  <a:pt x="397023" y="1139019"/>
                </a:cubicBezTo>
                <a:lnTo>
                  <a:pt x="373290" y="1156819"/>
                </a:lnTo>
                <a:lnTo>
                  <a:pt x="291998" y="1311006"/>
                </a:lnTo>
                <a:lnTo>
                  <a:pt x="321294" y="1330456"/>
                </a:lnTo>
                <a:cubicBezTo>
                  <a:pt x="355676" y="1353214"/>
                  <a:pt x="361971" y="1357377"/>
                  <a:pt x="381974" y="1373071"/>
                </a:cubicBezTo>
                <a:lnTo>
                  <a:pt x="396697" y="1384707"/>
                </a:lnTo>
                <a:lnTo>
                  <a:pt x="380084" y="1412718"/>
                </a:lnTo>
                <a:cubicBezTo>
                  <a:pt x="364778" y="1442068"/>
                  <a:pt x="341282" y="1493199"/>
                  <a:pt x="302894" y="1582772"/>
                </a:cubicBezTo>
                <a:cubicBezTo>
                  <a:pt x="251510" y="1469727"/>
                  <a:pt x="237542" y="1451338"/>
                  <a:pt x="237030" y="1463135"/>
                </a:cubicBezTo>
                <a:cubicBezTo>
                  <a:pt x="236175" y="1482796"/>
                  <a:pt x="272695" y="1586307"/>
                  <a:pt x="235659" y="1475195"/>
                </a:cubicBezTo>
                <a:lnTo>
                  <a:pt x="223648" y="1463328"/>
                </a:lnTo>
                <a:lnTo>
                  <a:pt x="181245" y="1563643"/>
                </a:lnTo>
                <a:lnTo>
                  <a:pt x="128304" y="1726130"/>
                </a:lnTo>
                <a:lnTo>
                  <a:pt x="157689" y="1744010"/>
                </a:lnTo>
                <a:lnTo>
                  <a:pt x="221877" y="1773261"/>
                </a:lnTo>
                <a:lnTo>
                  <a:pt x="221024" y="1775534"/>
                </a:lnTo>
                <a:lnTo>
                  <a:pt x="102806" y="1811909"/>
                </a:lnTo>
                <a:lnTo>
                  <a:pt x="57115" y="2007318"/>
                </a:lnTo>
                <a:lnTo>
                  <a:pt x="48016" y="2069925"/>
                </a:lnTo>
                <a:lnTo>
                  <a:pt x="87741" y="2093760"/>
                </a:lnTo>
                <a:lnTo>
                  <a:pt x="142588" y="2121184"/>
                </a:lnTo>
                <a:lnTo>
                  <a:pt x="142853" y="2131392"/>
                </a:lnTo>
                <a:lnTo>
                  <a:pt x="42968" y="2104663"/>
                </a:lnTo>
                <a:lnTo>
                  <a:pt x="24993" y="2228345"/>
                </a:lnTo>
                <a:lnTo>
                  <a:pt x="23030" y="2261798"/>
                </a:lnTo>
                <a:lnTo>
                  <a:pt x="82881" y="2230861"/>
                </a:lnTo>
                <a:lnTo>
                  <a:pt x="144618" y="2199514"/>
                </a:lnTo>
                <a:lnTo>
                  <a:pt x="146411" y="2268674"/>
                </a:lnTo>
                <a:cubicBezTo>
                  <a:pt x="148038" y="2331461"/>
                  <a:pt x="150280" y="2394214"/>
                  <a:pt x="154976" y="2456831"/>
                </a:cubicBezTo>
                <a:cubicBezTo>
                  <a:pt x="159054" y="2511208"/>
                  <a:pt x="172905" y="2564407"/>
                  <a:pt x="181870" y="2618195"/>
                </a:cubicBezTo>
                <a:lnTo>
                  <a:pt x="195317" y="2698878"/>
                </a:lnTo>
                <a:cubicBezTo>
                  <a:pt x="186352" y="2757148"/>
                  <a:pt x="182722" y="2816493"/>
                  <a:pt x="168423" y="2873689"/>
                </a:cubicBezTo>
                <a:cubicBezTo>
                  <a:pt x="164503" y="2889368"/>
                  <a:pt x="149378" y="2899903"/>
                  <a:pt x="141529" y="2914031"/>
                </a:cubicBezTo>
                <a:cubicBezTo>
                  <a:pt x="126927" y="2940316"/>
                  <a:pt x="111982" y="2966649"/>
                  <a:pt x="101188" y="2994713"/>
                </a:cubicBezTo>
                <a:cubicBezTo>
                  <a:pt x="95331" y="3009942"/>
                  <a:pt x="91007" y="3025677"/>
                  <a:pt x="86947" y="3041503"/>
                </a:cubicBezTo>
                <a:lnTo>
                  <a:pt x="81705" y="3061115"/>
                </a:lnTo>
                <a:lnTo>
                  <a:pt x="82625" y="3065554"/>
                </a:lnTo>
                <a:lnTo>
                  <a:pt x="128082" y="3088842"/>
                </a:lnTo>
                <a:lnTo>
                  <a:pt x="242463" y="3155565"/>
                </a:lnTo>
                <a:lnTo>
                  <a:pt x="222212" y="3169525"/>
                </a:lnTo>
                <a:cubicBezTo>
                  <a:pt x="194344" y="3190426"/>
                  <a:pt x="168869" y="3209416"/>
                  <a:pt x="145539" y="3227100"/>
                </a:cubicBezTo>
                <a:lnTo>
                  <a:pt x="133768" y="3236276"/>
                </a:lnTo>
                <a:lnTo>
                  <a:pt x="137601" y="3248866"/>
                </a:lnTo>
                <a:lnTo>
                  <a:pt x="181870" y="3250207"/>
                </a:lnTo>
                <a:lnTo>
                  <a:pt x="316341" y="3236760"/>
                </a:lnTo>
                <a:lnTo>
                  <a:pt x="336254" y="3234931"/>
                </a:lnTo>
                <a:lnTo>
                  <a:pt x="356388" y="3260523"/>
                </a:lnTo>
                <a:cubicBezTo>
                  <a:pt x="362398" y="3269835"/>
                  <a:pt x="367216" y="3279728"/>
                  <a:pt x="370129" y="3290548"/>
                </a:cubicBezTo>
                <a:cubicBezTo>
                  <a:pt x="379143" y="3324030"/>
                  <a:pt x="384419" y="3353601"/>
                  <a:pt x="387225" y="3379527"/>
                </a:cubicBezTo>
                <a:lnTo>
                  <a:pt x="388995" y="3431726"/>
                </a:lnTo>
                <a:lnTo>
                  <a:pt x="276000" y="3478807"/>
                </a:lnTo>
                <a:lnTo>
                  <a:pt x="241344" y="3494980"/>
                </a:lnTo>
                <a:lnTo>
                  <a:pt x="269796" y="3548718"/>
                </a:lnTo>
                <a:lnTo>
                  <a:pt x="221417" y="3460105"/>
                </a:lnTo>
                <a:cubicBezTo>
                  <a:pt x="-42338" y="2915033"/>
                  <a:pt x="-82241" y="2224317"/>
                  <a:pt x="165671" y="1560540"/>
                </a:cubicBezTo>
                <a:cubicBezTo>
                  <a:pt x="386037" y="970516"/>
                  <a:pt x="792089" y="513491"/>
                  <a:pt x="1270443" y="251553"/>
                </a:cubicBezTo>
                <a:lnTo>
                  <a:pt x="1274112" y="249765"/>
                </a:lnTo>
                <a:lnTo>
                  <a:pt x="1365068" y="247271"/>
                </a:lnTo>
                <a:close/>
                <a:moveTo>
                  <a:pt x="1419605" y="176336"/>
                </a:moveTo>
                <a:lnTo>
                  <a:pt x="1423529" y="176951"/>
                </a:lnTo>
                <a:lnTo>
                  <a:pt x="1274112" y="249765"/>
                </a:lnTo>
                <a:lnTo>
                  <a:pt x="1273707" y="249776"/>
                </a:lnTo>
                <a:close/>
                <a:moveTo>
                  <a:pt x="1509048" y="141738"/>
                </a:moveTo>
                <a:lnTo>
                  <a:pt x="1551942" y="146955"/>
                </a:lnTo>
                <a:cubicBezTo>
                  <a:pt x="1576647" y="150027"/>
                  <a:pt x="1603953" y="153487"/>
                  <a:pt x="1634153" y="157384"/>
                </a:cubicBezTo>
                <a:cubicBezTo>
                  <a:pt x="1693810" y="165082"/>
                  <a:pt x="1721284" y="189463"/>
                  <a:pt x="1782070" y="211172"/>
                </a:cubicBezTo>
                <a:cubicBezTo>
                  <a:pt x="1812801" y="222147"/>
                  <a:pt x="1847552" y="222440"/>
                  <a:pt x="1876200" y="238066"/>
                </a:cubicBezTo>
                <a:lnTo>
                  <a:pt x="1879248" y="239941"/>
                </a:lnTo>
                <a:lnTo>
                  <a:pt x="1749637" y="241789"/>
                </a:lnTo>
                <a:lnTo>
                  <a:pt x="1747476" y="240244"/>
                </a:lnTo>
                <a:cubicBezTo>
                  <a:pt x="1706792" y="223631"/>
                  <a:pt x="1652016" y="228099"/>
                  <a:pt x="1620706" y="224619"/>
                </a:cubicBezTo>
                <a:cubicBezTo>
                  <a:pt x="1545052" y="203004"/>
                  <a:pt x="1512190" y="191739"/>
                  <a:pt x="1451391" y="181320"/>
                </a:cubicBezTo>
                <a:lnTo>
                  <a:pt x="1423529" y="176951"/>
                </a:lnTo>
                <a:lnTo>
                  <a:pt x="1452994" y="162592"/>
                </a:lnTo>
                <a:close/>
                <a:moveTo>
                  <a:pt x="1962885" y="77075"/>
                </a:moveTo>
                <a:lnTo>
                  <a:pt x="1982152" y="81855"/>
                </a:lnTo>
                <a:lnTo>
                  <a:pt x="1981842" y="82514"/>
                </a:lnTo>
                <a:lnTo>
                  <a:pt x="1979638" y="89125"/>
                </a:lnTo>
                <a:lnTo>
                  <a:pt x="1978863" y="88428"/>
                </a:lnTo>
                <a:close/>
                <a:moveTo>
                  <a:pt x="1818883" y="39194"/>
                </a:moveTo>
                <a:lnTo>
                  <a:pt x="1831632" y="42837"/>
                </a:lnTo>
                <a:lnTo>
                  <a:pt x="1640994" y="92649"/>
                </a:lnTo>
                <a:lnTo>
                  <a:pt x="1509048" y="141738"/>
                </a:lnTo>
                <a:lnTo>
                  <a:pt x="1502145" y="140898"/>
                </a:lnTo>
                <a:lnTo>
                  <a:pt x="1633920" y="89942"/>
                </a:lnTo>
                <a:close/>
                <a:moveTo>
                  <a:pt x="1905438" y="31419"/>
                </a:moveTo>
                <a:lnTo>
                  <a:pt x="1909895" y="35189"/>
                </a:lnTo>
                <a:cubicBezTo>
                  <a:pt x="1919484" y="43253"/>
                  <a:pt x="1930583" y="52544"/>
                  <a:pt x="1943435" y="63254"/>
                </a:cubicBezTo>
                <a:lnTo>
                  <a:pt x="1962885" y="77075"/>
                </a:lnTo>
                <a:lnTo>
                  <a:pt x="1936553" y="70541"/>
                </a:lnTo>
                <a:cubicBezTo>
                  <a:pt x="1920727" y="67086"/>
                  <a:pt x="1908396" y="64668"/>
                  <a:pt x="1903094" y="63254"/>
                </a:cubicBezTo>
                <a:lnTo>
                  <a:pt x="1831632" y="42837"/>
                </a:lnTo>
                <a:lnTo>
                  <a:pt x="1833115" y="42449"/>
                </a:lnTo>
                <a:close/>
                <a:moveTo>
                  <a:pt x="2035712" y="12388"/>
                </a:moveTo>
                <a:lnTo>
                  <a:pt x="2019181" y="24037"/>
                </a:lnTo>
                <a:lnTo>
                  <a:pt x="2018260" y="25118"/>
                </a:lnTo>
                <a:lnTo>
                  <a:pt x="2016298" y="23976"/>
                </a:lnTo>
                <a:lnTo>
                  <a:pt x="2005933" y="16091"/>
                </a:lnTo>
                <a:lnTo>
                  <a:pt x="2028029" y="12722"/>
                </a:lnTo>
                <a:close/>
                <a:moveTo>
                  <a:pt x="1997409" y="9607"/>
                </a:moveTo>
                <a:lnTo>
                  <a:pt x="2005933" y="16091"/>
                </a:lnTo>
                <a:lnTo>
                  <a:pt x="1905438" y="31419"/>
                </a:lnTo>
                <a:lnTo>
                  <a:pt x="1898761" y="25771"/>
                </a:lnTo>
                <a:close/>
                <a:moveTo>
                  <a:pt x="2224406" y="4194"/>
                </a:moveTo>
                <a:lnTo>
                  <a:pt x="2292258" y="8820"/>
                </a:lnTo>
                <a:lnTo>
                  <a:pt x="2293059" y="36361"/>
                </a:lnTo>
                <a:cubicBezTo>
                  <a:pt x="2293059" y="49387"/>
                  <a:pt x="2292437" y="75766"/>
                  <a:pt x="2291180" y="109933"/>
                </a:cubicBezTo>
                <a:lnTo>
                  <a:pt x="2287934" y="178481"/>
                </a:lnTo>
                <a:lnTo>
                  <a:pt x="2368681" y="158127"/>
                </a:lnTo>
                <a:cubicBezTo>
                  <a:pt x="2465158" y="138613"/>
                  <a:pt x="2562386" y="128580"/>
                  <a:pt x="2659346" y="128636"/>
                </a:cubicBezTo>
                <a:lnTo>
                  <a:pt x="2714303" y="131564"/>
                </a:lnTo>
                <a:lnTo>
                  <a:pt x="2716317" y="122860"/>
                </a:lnTo>
                <a:cubicBezTo>
                  <a:pt x="2717731" y="119924"/>
                  <a:pt x="2719905" y="117811"/>
                  <a:pt x="2723364" y="117042"/>
                </a:cubicBezTo>
                <a:cubicBezTo>
                  <a:pt x="2758641" y="109202"/>
                  <a:pt x="2795082" y="126007"/>
                  <a:pt x="2830941" y="130489"/>
                </a:cubicBezTo>
                <a:lnTo>
                  <a:pt x="2836647" y="128250"/>
                </a:lnTo>
                <a:lnTo>
                  <a:pt x="2787418" y="106421"/>
                </a:lnTo>
                <a:lnTo>
                  <a:pt x="2809032" y="113084"/>
                </a:lnTo>
                <a:lnTo>
                  <a:pt x="2924390" y="164027"/>
                </a:lnTo>
                <a:lnTo>
                  <a:pt x="2840375" y="149331"/>
                </a:lnTo>
                <a:cubicBezTo>
                  <a:pt x="2049415" y="59936"/>
                  <a:pt x="1213247" y="638446"/>
                  <a:pt x="863295" y="1575433"/>
                </a:cubicBezTo>
                <a:cubicBezTo>
                  <a:pt x="513342" y="2512423"/>
                  <a:pt x="765560" y="3497427"/>
                  <a:pt x="1421467" y="3948418"/>
                </a:cubicBezTo>
                <a:lnTo>
                  <a:pt x="1552263" y="4027128"/>
                </a:lnTo>
                <a:lnTo>
                  <a:pt x="1529865" y="4017108"/>
                </a:lnTo>
                <a:lnTo>
                  <a:pt x="1525913" y="4014705"/>
                </a:lnTo>
                <a:lnTo>
                  <a:pt x="1526576" y="4016689"/>
                </a:lnTo>
                <a:lnTo>
                  <a:pt x="1541795" y="4052258"/>
                </a:lnTo>
                <a:lnTo>
                  <a:pt x="1541527" y="4052238"/>
                </a:lnTo>
                <a:lnTo>
                  <a:pt x="1482402" y="4048264"/>
                </a:lnTo>
                <a:lnTo>
                  <a:pt x="1486657" y="3990829"/>
                </a:lnTo>
                <a:lnTo>
                  <a:pt x="1387412" y="3930468"/>
                </a:lnTo>
                <a:lnTo>
                  <a:pt x="1268511" y="3836426"/>
                </a:lnTo>
                <a:lnTo>
                  <a:pt x="1229641" y="3833390"/>
                </a:lnTo>
                <a:cubicBezTo>
                  <a:pt x="1193416" y="3830561"/>
                  <a:pt x="1157557" y="3826079"/>
                  <a:pt x="1123164" y="3814984"/>
                </a:cubicBezTo>
                <a:cubicBezTo>
                  <a:pt x="1086904" y="3803287"/>
                  <a:pt x="1052502" y="3786695"/>
                  <a:pt x="1019153" y="3767875"/>
                </a:cubicBezTo>
                <a:lnTo>
                  <a:pt x="924735" y="3709435"/>
                </a:lnTo>
                <a:lnTo>
                  <a:pt x="948353" y="3613278"/>
                </a:lnTo>
                <a:cubicBezTo>
                  <a:pt x="956651" y="3581010"/>
                  <a:pt x="967856" y="3549634"/>
                  <a:pt x="979789" y="3518480"/>
                </a:cubicBezTo>
                <a:lnTo>
                  <a:pt x="983677" y="3508331"/>
                </a:lnTo>
                <a:lnTo>
                  <a:pt x="991534" y="3508533"/>
                </a:lnTo>
                <a:lnTo>
                  <a:pt x="986598" y="3500705"/>
                </a:lnTo>
                <a:lnTo>
                  <a:pt x="983677" y="3508331"/>
                </a:lnTo>
                <a:lnTo>
                  <a:pt x="881117" y="3505701"/>
                </a:lnTo>
                <a:cubicBezTo>
                  <a:pt x="852778" y="3504974"/>
                  <a:pt x="825216" y="3492574"/>
                  <a:pt x="800435" y="3478807"/>
                </a:cubicBezTo>
                <a:lnTo>
                  <a:pt x="790769" y="3470395"/>
                </a:lnTo>
                <a:lnTo>
                  <a:pt x="799347" y="3442653"/>
                </a:lnTo>
                <a:cubicBezTo>
                  <a:pt x="803496" y="3429615"/>
                  <a:pt x="808307" y="3414852"/>
                  <a:pt x="813882" y="3398125"/>
                </a:cubicBezTo>
                <a:cubicBezTo>
                  <a:pt x="829427" y="3351490"/>
                  <a:pt x="841776" y="3315066"/>
                  <a:pt x="851542" y="3286824"/>
                </a:cubicBezTo>
                <a:lnTo>
                  <a:pt x="860508" y="3261249"/>
                </a:lnTo>
                <a:lnTo>
                  <a:pt x="819223" y="3152570"/>
                </a:lnTo>
                <a:lnTo>
                  <a:pt x="797040" y="3156097"/>
                </a:lnTo>
                <a:cubicBezTo>
                  <a:pt x="769271" y="3160182"/>
                  <a:pt x="739604" y="3164403"/>
                  <a:pt x="706306" y="3169525"/>
                </a:cubicBezTo>
                <a:cubicBezTo>
                  <a:pt x="681702" y="3178751"/>
                  <a:pt x="662192" y="3186234"/>
                  <a:pt x="646257" y="3192327"/>
                </a:cubicBezTo>
                <a:lnTo>
                  <a:pt x="629892" y="3198456"/>
                </a:lnTo>
                <a:lnTo>
                  <a:pt x="617939" y="3183596"/>
                </a:lnTo>
                <a:cubicBezTo>
                  <a:pt x="610895" y="3174839"/>
                  <a:pt x="604171" y="3165874"/>
                  <a:pt x="598729" y="3156078"/>
                </a:cubicBezTo>
                <a:cubicBezTo>
                  <a:pt x="587006" y="3134977"/>
                  <a:pt x="580310" y="3111444"/>
                  <a:pt x="571835" y="3088842"/>
                </a:cubicBezTo>
                <a:cubicBezTo>
                  <a:pt x="548781" y="3027364"/>
                  <a:pt x="565004" y="3061520"/>
                  <a:pt x="544941" y="2981266"/>
                </a:cubicBezTo>
                <a:cubicBezTo>
                  <a:pt x="537027" y="2949608"/>
                  <a:pt x="529761" y="2917594"/>
                  <a:pt x="518047" y="2887137"/>
                </a:cubicBezTo>
                <a:cubicBezTo>
                  <a:pt x="507253" y="2859072"/>
                  <a:pt x="487215" y="2834980"/>
                  <a:pt x="477706" y="2806454"/>
                </a:cubicBezTo>
                <a:cubicBezTo>
                  <a:pt x="469084" y="2780588"/>
                  <a:pt x="469972" y="2752432"/>
                  <a:pt x="464259" y="2725772"/>
                </a:cubicBezTo>
                <a:cubicBezTo>
                  <a:pt x="437504" y="2600917"/>
                  <a:pt x="443672" y="2645420"/>
                  <a:pt x="410470" y="2537513"/>
                </a:cubicBezTo>
                <a:cubicBezTo>
                  <a:pt x="400873" y="2506324"/>
                  <a:pt x="393895" y="2474341"/>
                  <a:pt x="383576" y="2443384"/>
                </a:cubicBezTo>
                <a:cubicBezTo>
                  <a:pt x="357204" y="2364268"/>
                  <a:pt x="352916" y="2377761"/>
                  <a:pt x="316341" y="2295466"/>
                </a:cubicBezTo>
                <a:cubicBezTo>
                  <a:pt x="310584" y="2282513"/>
                  <a:pt x="307376" y="2268572"/>
                  <a:pt x="302894" y="2255125"/>
                </a:cubicBezTo>
                <a:cubicBezTo>
                  <a:pt x="302894" y="2255125"/>
                  <a:pt x="259218" y="2209092"/>
                  <a:pt x="235659" y="2187889"/>
                </a:cubicBezTo>
                <a:lnTo>
                  <a:pt x="209637" y="2167071"/>
                </a:lnTo>
                <a:lnTo>
                  <a:pt x="214441" y="2164711"/>
                </a:lnTo>
                <a:cubicBezTo>
                  <a:pt x="218317" y="2162825"/>
                  <a:pt x="220959" y="2161563"/>
                  <a:pt x="222212" y="2160995"/>
                </a:cubicBezTo>
                <a:lnTo>
                  <a:pt x="234898" y="2155323"/>
                </a:lnTo>
                <a:lnTo>
                  <a:pt x="403307" y="2191404"/>
                </a:lnTo>
                <a:cubicBezTo>
                  <a:pt x="461923" y="2201985"/>
                  <a:pt x="518370" y="2209982"/>
                  <a:pt x="571835" y="2214784"/>
                </a:cubicBezTo>
                <a:lnTo>
                  <a:pt x="713038" y="2223522"/>
                </a:lnTo>
                <a:lnTo>
                  <a:pt x="716644" y="2174417"/>
                </a:lnTo>
                <a:lnTo>
                  <a:pt x="725721" y="2116358"/>
                </a:lnTo>
                <a:lnTo>
                  <a:pt x="652517" y="2107207"/>
                </a:lnTo>
                <a:cubicBezTo>
                  <a:pt x="623194" y="2101342"/>
                  <a:pt x="550083" y="2079635"/>
                  <a:pt x="501768" y="2059263"/>
                </a:cubicBezTo>
                <a:lnTo>
                  <a:pt x="481145" y="2049795"/>
                </a:lnTo>
                <a:lnTo>
                  <a:pt x="498999" y="2042891"/>
                </a:lnTo>
                <a:cubicBezTo>
                  <a:pt x="642416" y="1990087"/>
                  <a:pt x="467169" y="2089325"/>
                  <a:pt x="706306" y="1945842"/>
                </a:cubicBezTo>
                <a:cubicBezTo>
                  <a:pt x="610470" y="1921883"/>
                  <a:pt x="630298" y="1928302"/>
                  <a:pt x="491153" y="1878607"/>
                </a:cubicBezTo>
                <a:cubicBezTo>
                  <a:pt x="455087" y="1865727"/>
                  <a:pt x="418731" y="1853480"/>
                  <a:pt x="382675" y="1840491"/>
                </a:cubicBezTo>
                <a:lnTo>
                  <a:pt x="368716" y="1834921"/>
                </a:lnTo>
                <a:lnTo>
                  <a:pt x="356682" y="1771031"/>
                </a:lnTo>
                <a:lnTo>
                  <a:pt x="352209" y="1756089"/>
                </a:lnTo>
                <a:lnTo>
                  <a:pt x="423917" y="1744137"/>
                </a:lnTo>
                <a:cubicBezTo>
                  <a:pt x="455714" y="1736799"/>
                  <a:pt x="486389" y="1725157"/>
                  <a:pt x="518047" y="1717242"/>
                </a:cubicBezTo>
                <a:cubicBezTo>
                  <a:pt x="540220" y="1711699"/>
                  <a:pt x="563355" y="1710244"/>
                  <a:pt x="585282" y="1703795"/>
                </a:cubicBezTo>
                <a:lnTo>
                  <a:pt x="608948" y="1694958"/>
                </a:lnTo>
                <a:lnTo>
                  <a:pt x="613532" y="1695850"/>
                </a:lnTo>
                <a:cubicBezTo>
                  <a:pt x="667048" y="1705983"/>
                  <a:pt x="642353" y="1699730"/>
                  <a:pt x="719753" y="1730689"/>
                </a:cubicBezTo>
                <a:lnTo>
                  <a:pt x="801855" y="1756616"/>
                </a:lnTo>
                <a:lnTo>
                  <a:pt x="841354" y="1636286"/>
                </a:lnTo>
                <a:lnTo>
                  <a:pt x="840776" y="1636560"/>
                </a:lnTo>
                <a:lnTo>
                  <a:pt x="746647" y="1650007"/>
                </a:lnTo>
                <a:cubicBezTo>
                  <a:pt x="718583" y="1654016"/>
                  <a:pt x="691840" y="1663464"/>
                  <a:pt x="665314" y="1673909"/>
                </a:cubicBezTo>
                <a:lnTo>
                  <a:pt x="608948" y="1694958"/>
                </a:lnTo>
                <a:lnTo>
                  <a:pt x="585282" y="1690348"/>
                </a:lnTo>
                <a:cubicBezTo>
                  <a:pt x="567353" y="1681383"/>
                  <a:pt x="545668" y="1677628"/>
                  <a:pt x="531494" y="1663454"/>
                </a:cubicBezTo>
                <a:cubicBezTo>
                  <a:pt x="507100" y="1639060"/>
                  <a:pt x="521265" y="1576336"/>
                  <a:pt x="531494" y="1555878"/>
                </a:cubicBezTo>
                <a:lnTo>
                  <a:pt x="548131" y="1536997"/>
                </a:lnTo>
                <a:lnTo>
                  <a:pt x="585282" y="1596219"/>
                </a:lnTo>
                <a:cubicBezTo>
                  <a:pt x="629708" y="1551793"/>
                  <a:pt x="616040" y="1560187"/>
                  <a:pt x="665964" y="1528984"/>
                </a:cubicBezTo>
                <a:cubicBezTo>
                  <a:pt x="688128" y="1515132"/>
                  <a:pt x="707287" y="1492052"/>
                  <a:pt x="733200" y="1488642"/>
                </a:cubicBezTo>
                <a:lnTo>
                  <a:pt x="902528" y="1475391"/>
                </a:lnTo>
                <a:lnTo>
                  <a:pt x="914653" y="1446119"/>
                </a:lnTo>
                <a:lnTo>
                  <a:pt x="909024" y="1434300"/>
                </a:lnTo>
                <a:cubicBezTo>
                  <a:pt x="900396" y="1416185"/>
                  <a:pt x="891432" y="1398256"/>
                  <a:pt x="881118" y="1381067"/>
                </a:cubicBezTo>
                <a:cubicBezTo>
                  <a:pt x="833484" y="1301676"/>
                  <a:pt x="849043" y="1338626"/>
                  <a:pt x="827329" y="1273490"/>
                </a:cubicBezTo>
                <a:lnTo>
                  <a:pt x="829455" y="1217324"/>
                </a:lnTo>
                <a:lnTo>
                  <a:pt x="844096" y="1199856"/>
                </a:lnTo>
                <a:cubicBezTo>
                  <a:pt x="846601" y="1196543"/>
                  <a:pt x="847828" y="1194523"/>
                  <a:pt x="846953" y="1194809"/>
                </a:cubicBezTo>
                <a:cubicBezTo>
                  <a:pt x="846078" y="1195096"/>
                  <a:pt x="843102" y="1197687"/>
                  <a:pt x="837200" y="1203595"/>
                </a:cubicBezTo>
                <a:lnTo>
                  <a:pt x="829680" y="1211394"/>
                </a:lnTo>
                <a:lnTo>
                  <a:pt x="830341" y="1193936"/>
                </a:lnTo>
                <a:lnTo>
                  <a:pt x="838912" y="1180815"/>
                </a:lnTo>
                <a:cubicBezTo>
                  <a:pt x="846788" y="1169104"/>
                  <a:pt x="856293" y="1155272"/>
                  <a:pt x="867670" y="1139019"/>
                </a:cubicBezTo>
                <a:lnTo>
                  <a:pt x="879143" y="1126912"/>
                </a:lnTo>
                <a:lnTo>
                  <a:pt x="894055" y="1130548"/>
                </a:lnTo>
                <a:cubicBezTo>
                  <a:pt x="916637" y="1135613"/>
                  <a:pt x="934906" y="1139019"/>
                  <a:pt x="934906" y="1139019"/>
                </a:cubicBezTo>
                <a:lnTo>
                  <a:pt x="1022873" y="1129245"/>
                </a:lnTo>
                <a:lnTo>
                  <a:pt x="1021232" y="1137384"/>
                </a:lnTo>
                <a:cubicBezTo>
                  <a:pt x="1009480" y="1195221"/>
                  <a:pt x="1020797" y="1137953"/>
                  <a:pt x="1008830" y="1235075"/>
                </a:cubicBezTo>
                <a:lnTo>
                  <a:pt x="1006231" y="1255228"/>
                </a:lnTo>
                <a:lnTo>
                  <a:pt x="1014397" y="1238890"/>
                </a:lnTo>
                <a:lnTo>
                  <a:pt x="1083782" y="1121657"/>
                </a:lnTo>
                <a:lnTo>
                  <a:pt x="1055929" y="1125572"/>
                </a:lnTo>
                <a:lnTo>
                  <a:pt x="1022873" y="1129245"/>
                </a:lnTo>
                <a:lnTo>
                  <a:pt x="1029035" y="1098678"/>
                </a:lnTo>
                <a:cubicBezTo>
                  <a:pt x="1024553" y="1076266"/>
                  <a:pt x="1020774" y="1053690"/>
                  <a:pt x="1016643" y="1031197"/>
                </a:cubicBezTo>
                <a:lnTo>
                  <a:pt x="1006659" y="985077"/>
                </a:lnTo>
                <a:lnTo>
                  <a:pt x="1007804" y="983550"/>
                </a:lnTo>
                <a:lnTo>
                  <a:pt x="1049657" y="988915"/>
                </a:lnTo>
                <a:cubicBezTo>
                  <a:pt x="1078942" y="992668"/>
                  <a:pt x="1108078" y="997150"/>
                  <a:pt x="1136612" y="1004548"/>
                </a:cubicBezTo>
                <a:lnTo>
                  <a:pt x="1138076" y="1005043"/>
                </a:lnTo>
                <a:lnTo>
                  <a:pt x="1140059" y="1012873"/>
                </a:lnTo>
                <a:lnTo>
                  <a:pt x="1143928" y="1029564"/>
                </a:lnTo>
                <a:lnTo>
                  <a:pt x="1156579" y="1011299"/>
                </a:lnTo>
                <a:lnTo>
                  <a:pt x="1138076" y="1005043"/>
                </a:lnTo>
                <a:lnTo>
                  <a:pt x="1130213" y="973991"/>
                </a:lnTo>
                <a:lnTo>
                  <a:pt x="1182822" y="973406"/>
                </a:lnTo>
                <a:lnTo>
                  <a:pt x="1204664" y="941870"/>
                </a:lnTo>
                <a:lnTo>
                  <a:pt x="1259997" y="873120"/>
                </a:lnTo>
                <a:lnTo>
                  <a:pt x="1263657" y="867675"/>
                </a:lnTo>
                <a:lnTo>
                  <a:pt x="1264239" y="867848"/>
                </a:lnTo>
                <a:lnTo>
                  <a:pt x="1312180" y="808282"/>
                </a:lnTo>
                <a:cubicBezTo>
                  <a:pt x="1349268" y="765487"/>
                  <a:pt x="1387561" y="724452"/>
                  <a:pt x="1426934" y="685252"/>
                </a:cubicBezTo>
                <a:lnTo>
                  <a:pt x="1500702" y="617090"/>
                </a:lnTo>
                <a:lnTo>
                  <a:pt x="1439091" y="617859"/>
                </a:lnTo>
                <a:lnTo>
                  <a:pt x="1440757" y="616730"/>
                </a:lnTo>
                <a:cubicBezTo>
                  <a:pt x="1479170" y="590240"/>
                  <a:pt x="1517054" y="563034"/>
                  <a:pt x="1553470" y="533901"/>
                </a:cubicBezTo>
                <a:cubicBezTo>
                  <a:pt x="1575882" y="515972"/>
                  <a:pt x="1597745" y="497334"/>
                  <a:pt x="1620706" y="480113"/>
                </a:cubicBezTo>
                <a:cubicBezTo>
                  <a:pt x="1651553" y="456978"/>
                  <a:pt x="1685214" y="437563"/>
                  <a:pt x="1714835" y="412878"/>
                </a:cubicBezTo>
                <a:lnTo>
                  <a:pt x="1735076" y="393358"/>
                </a:lnTo>
                <a:lnTo>
                  <a:pt x="1788923" y="396221"/>
                </a:lnTo>
                <a:lnTo>
                  <a:pt x="1806978" y="384090"/>
                </a:lnTo>
                <a:lnTo>
                  <a:pt x="1937674" y="310877"/>
                </a:lnTo>
                <a:lnTo>
                  <a:pt x="1930151" y="292254"/>
                </a:lnTo>
                <a:cubicBezTo>
                  <a:pt x="1924239" y="277739"/>
                  <a:pt x="1917266" y="265230"/>
                  <a:pt x="1897052" y="250892"/>
                </a:cubicBezTo>
                <a:lnTo>
                  <a:pt x="1879248" y="239941"/>
                </a:lnTo>
                <a:lnTo>
                  <a:pt x="1941722" y="239050"/>
                </a:lnTo>
                <a:lnTo>
                  <a:pt x="1929988" y="291855"/>
                </a:lnTo>
                <a:lnTo>
                  <a:pt x="1949652" y="304867"/>
                </a:lnTo>
                <a:lnTo>
                  <a:pt x="2051846" y="258436"/>
                </a:lnTo>
                <a:lnTo>
                  <a:pt x="2027968" y="246430"/>
                </a:lnTo>
                <a:cubicBezTo>
                  <a:pt x="2019450" y="242283"/>
                  <a:pt x="2012998" y="239230"/>
                  <a:pt x="2010671" y="238067"/>
                </a:cubicBezTo>
                <a:lnTo>
                  <a:pt x="1941722" y="239050"/>
                </a:lnTo>
                <a:lnTo>
                  <a:pt x="1956882" y="170831"/>
                </a:lnTo>
                <a:cubicBezTo>
                  <a:pt x="1961038" y="152823"/>
                  <a:pt x="1964485" y="134576"/>
                  <a:pt x="1970329" y="117043"/>
                </a:cubicBezTo>
                <a:lnTo>
                  <a:pt x="1979638" y="89125"/>
                </a:lnTo>
                <a:lnTo>
                  <a:pt x="2010670" y="117042"/>
                </a:lnTo>
                <a:cubicBezTo>
                  <a:pt x="2019807" y="129225"/>
                  <a:pt x="2068074" y="191508"/>
                  <a:pt x="2077906" y="211172"/>
                </a:cubicBezTo>
                <a:lnTo>
                  <a:pt x="2090161" y="241808"/>
                </a:lnTo>
                <a:lnTo>
                  <a:pt x="2100336" y="238224"/>
                </a:lnTo>
                <a:lnTo>
                  <a:pt x="2096396" y="202767"/>
                </a:lnTo>
                <a:cubicBezTo>
                  <a:pt x="2093594" y="177554"/>
                  <a:pt x="2089112" y="152901"/>
                  <a:pt x="2077906" y="130489"/>
                </a:cubicBezTo>
                <a:cubicBezTo>
                  <a:pt x="2067942" y="110561"/>
                  <a:pt x="2029540" y="95166"/>
                  <a:pt x="1990979" y="84046"/>
                </a:cubicBezTo>
                <a:lnTo>
                  <a:pt x="1982152" y="81855"/>
                </a:lnTo>
                <a:lnTo>
                  <a:pt x="1997224" y="49808"/>
                </a:lnTo>
                <a:lnTo>
                  <a:pt x="2018260" y="25118"/>
                </a:lnTo>
                <a:lnTo>
                  <a:pt x="2037564" y="36360"/>
                </a:lnTo>
                <a:cubicBezTo>
                  <a:pt x="2047464" y="44280"/>
                  <a:pt x="2055494" y="54289"/>
                  <a:pt x="2064459" y="63254"/>
                </a:cubicBezTo>
                <a:cubicBezTo>
                  <a:pt x="2091353" y="49807"/>
                  <a:pt x="2139600" y="52466"/>
                  <a:pt x="2145141" y="22913"/>
                </a:cubicBezTo>
                <a:lnTo>
                  <a:pt x="2146838" y="7562"/>
                </a:lnTo>
                <a:close/>
                <a:moveTo>
                  <a:pt x="2290054" y="2246"/>
                </a:moveTo>
                <a:lnTo>
                  <a:pt x="2396022" y="8712"/>
                </a:lnTo>
                <a:cubicBezTo>
                  <a:pt x="2523550" y="23952"/>
                  <a:pt x="2650175" y="54234"/>
                  <a:pt x="2774159" y="100541"/>
                </a:cubicBezTo>
                <a:lnTo>
                  <a:pt x="2787418" y="106421"/>
                </a:lnTo>
                <a:lnTo>
                  <a:pt x="2616236" y="53647"/>
                </a:lnTo>
                <a:cubicBezTo>
                  <a:pt x="2551477" y="37773"/>
                  <a:pt x="2486297" y="25795"/>
                  <a:pt x="2420918" y="17593"/>
                </a:cubicBezTo>
                <a:lnTo>
                  <a:pt x="2292258" y="8820"/>
                </a:lnTo>
                <a:lnTo>
                  <a:pt x="2292183" y="6257"/>
                </a:lnTo>
                <a:close/>
                <a:moveTo>
                  <a:pt x="2147674" y="0"/>
                </a:moveTo>
                <a:lnTo>
                  <a:pt x="2146838" y="7562"/>
                </a:lnTo>
                <a:lnTo>
                  <a:pt x="2035712" y="12388"/>
                </a:lnTo>
                <a:lnTo>
                  <a:pt x="2045645" y="538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89000"/>
                </a:schemeClr>
              </a:gs>
              <a:gs pos="23000">
                <a:srgbClr val="FFFF00"/>
              </a:gs>
              <a:gs pos="69000">
                <a:srgbClr val="D60093"/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6600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Forma libre 16"/>
          <p:cNvSpPr/>
          <p:nvPr/>
        </p:nvSpPr>
        <p:spPr>
          <a:xfrm rot="6800852">
            <a:off x="770719" y="4067415"/>
            <a:ext cx="1518856" cy="3330886"/>
          </a:xfrm>
          <a:custGeom>
            <a:avLst/>
            <a:gdLst>
              <a:gd name="connsiteX0" fmla="*/ 2193748 w 3412241"/>
              <a:gd name="connsiteY0" fmla="*/ 4166679 h 4495430"/>
              <a:gd name="connsiteX1" fmla="*/ 2201230 w 3412241"/>
              <a:gd name="connsiteY1" fmla="*/ 4171722 h 4495430"/>
              <a:gd name="connsiteX2" fmla="*/ 2239624 w 3412241"/>
              <a:gd name="connsiteY2" fmla="*/ 4192726 h 4495430"/>
              <a:gd name="connsiteX3" fmla="*/ 2135640 w 3412241"/>
              <a:gd name="connsiteY3" fmla="*/ 4193847 h 4495430"/>
              <a:gd name="connsiteX4" fmla="*/ 2117907 w 3412241"/>
              <a:gd name="connsiteY4" fmla="*/ 4191465 h 4495430"/>
              <a:gd name="connsiteX5" fmla="*/ 2105540 w 3412241"/>
              <a:gd name="connsiteY5" fmla="*/ 4168403 h 4495430"/>
              <a:gd name="connsiteX6" fmla="*/ 2537354 w 3412241"/>
              <a:gd name="connsiteY6" fmla="*/ 4162527 h 4495430"/>
              <a:gd name="connsiteX7" fmla="*/ 2592421 w 3412241"/>
              <a:gd name="connsiteY7" fmla="*/ 4228248 h 4495430"/>
              <a:gd name="connsiteX8" fmla="*/ 2552310 w 3412241"/>
              <a:gd name="connsiteY8" fmla="*/ 4214843 h 4495430"/>
              <a:gd name="connsiteX9" fmla="*/ 2492609 w 3412241"/>
              <a:gd name="connsiteY9" fmla="*/ 4196029 h 4495430"/>
              <a:gd name="connsiteX10" fmla="*/ 2479819 w 3412241"/>
              <a:gd name="connsiteY10" fmla="*/ 4171141 h 4495430"/>
              <a:gd name="connsiteX11" fmla="*/ 2461983 w 3412241"/>
              <a:gd name="connsiteY11" fmla="*/ 4136432 h 4495430"/>
              <a:gd name="connsiteX12" fmla="*/ 2479819 w 3412241"/>
              <a:gd name="connsiteY12" fmla="*/ 4171141 h 4495430"/>
              <a:gd name="connsiteX13" fmla="*/ 2430298 w 3412241"/>
              <a:gd name="connsiteY13" fmla="*/ 4178555 h 4495430"/>
              <a:gd name="connsiteX14" fmla="*/ 2424811 w 3412241"/>
              <a:gd name="connsiteY14" fmla="*/ 4177035 h 4495430"/>
              <a:gd name="connsiteX15" fmla="*/ 2357904 w 3412241"/>
              <a:gd name="connsiteY15" fmla="*/ 4161612 h 4495430"/>
              <a:gd name="connsiteX16" fmla="*/ 2333966 w 3412241"/>
              <a:gd name="connsiteY16" fmla="*/ 4157044 h 4495430"/>
              <a:gd name="connsiteX17" fmla="*/ 1844453 w 3412241"/>
              <a:gd name="connsiteY17" fmla="*/ 4132304 h 4495430"/>
              <a:gd name="connsiteX18" fmla="*/ 1860834 w 3412241"/>
              <a:gd name="connsiteY18" fmla="*/ 4137023 h 4495430"/>
              <a:gd name="connsiteX19" fmla="*/ 1861271 w 3412241"/>
              <a:gd name="connsiteY19" fmla="*/ 4146362 h 4495430"/>
              <a:gd name="connsiteX20" fmla="*/ 1836371 w 3412241"/>
              <a:gd name="connsiteY20" fmla="*/ 4139135 h 4495430"/>
              <a:gd name="connsiteX21" fmla="*/ 1541795 w 3412241"/>
              <a:gd name="connsiteY21" fmla="*/ 4052258 h 4495430"/>
              <a:gd name="connsiteX22" fmla="*/ 1594230 w 3412241"/>
              <a:gd name="connsiteY22" fmla="*/ 4056121 h 4495430"/>
              <a:gd name="connsiteX23" fmla="*/ 1615907 w 3412241"/>
              <a:gd name="connsiteY23" fmla="*/ 4057956 h 4495430"/>
              <a:gd name="connsiteX24" fmla="*/ 1726707 w 3412241"/>
              <a:gd name="connsiteY24" fmla="*/ 4107308 h 4495430"/>
              <a:gd name="connsiteX25" fmla="*/ 1836371 w 3412241"/>
              <a:gd name="connsiteY25" fmla="*/ 4139135 h 4495430"/>
              <a:gd name="connsiteX26" fmla="*/ 1820399 w 3412241"/>
              <a:gd name="connsiteY26" fmla="*/ 4152633 h 4495430"/>
              <a:gd name="connsiteX27" fmla="*/ 1712378 w 3412241"/>
              <a:gd name="connsiteY27" fmla="*/ 4247890 h 4495430"/>
              <a:gd name="connsiteX28" fmla="*/ 1674129 w 3412241"/>
              <a:gd name="connsiteY28" fmla="*/ 4287861 h 4495430"/>
              <a:gd name="connsiteX29" fmla="*/ 1673622 w 3412241"/>
              <a:gd name="connsiteY29" fmla="*/ 4287127 h 4495430"/>
              <a:gd name="connsiteX30" fmla="*/ 1564238 w 3412241"/>
              <a:gd name="connsiteY30" fmla="*/ 4104714 h 4495430"/>
              <a:gd name="connsiteX31" fmla="*/ 2751598 w 3412241"/>
              <a:gd name="connsiteY31" fmla="*/ 4043848 h 4495430"/>
              <a:gd name="connsiteX32" fmla="*/ 2798468 w 3412241"/>
              <a:gd name="connsiteY32" fmla="*/ 4052700 h 4495430"/>
              <a:gd name="connsiteX33" fmla="*/ 2843660 w 3412241"/>
              <a:gd name="connsiteY33" fmla="*/ 4063847 h 4495430"/>
              <a:gd name="connsiteX34" fmla="*/ 2753536 w 3412241"/>
              <a:gd name="connsiteY34" fmla="*/ 4102244 h 4495430"/>
              <a:gd name="connsiteX35" fmla="*/ 2549776 w 3412241"/>
              <a:gd name="connsiteY35" fmla="*/ 4160667 h 4495430"/>
              <a:gd name="connsiteX36" fmla="*/ 2537354 w 3412241"/>
              <a:gd name="connsiteY36" fmla="*/ 4162527 h 4495430"/>
              <a:gd name="connsiteX37" fmla="*/ 2518554 w 3412241"/>
              <a:gd name="connsiteY37" fmla="*/ 4140090 h 4495430"/>
              <a:gd name="connsiteX38" fmla="*/ 2507920 w 3412241"/>
              <a:gd name="connsiteY38" fmla="*/ 4126161 h 4495430"/>
              <a:gd name="connsiteX39" fmla="*/ 2686690 w 3412241"/>
              <a:gd name="connsiteY39" fmla="*/ 4072497 h 4495430"/>
              <a:gd name="connsiteX40" fmla="*/ 1552263 w 3412241"/>
              <a:gd name="connsiteY40" fmla="*/ 4027128 h 4495430"/>
              <a:gd name="connsiteX41" fmla="*/ 1622406 w 3412241"/>
              <a:gd name="connsiteY41" fmla="*/ 4058506 h 4495430"/>
              <a:gd name="connsiteX42" fmla="*/ 1615907 w 3412241"/>
              <a:gd name="connsiteY42" fmla="*/ 4057956 h 4495430"/>
              <a:gd name="connsiteX43" fmla="*/ 1568125 w 3412241"/>
              <a:gd name="connsiteY43" fmla="*/ 4036673 h 4495430"/>
              <a:gd name="connsiteX44" fmla="*/ 574156 w 3412241"/>
              <a:gd name="connsiteY44" fmla="*/ 3966088 h 4495430"/>
              <a:gd name="connsiteX45" fmla="*/ 631237 w 3412241"/>
              <a:gd name="connsiteY45" fmla="*/ 4020155 h 4495430"/>
              <a:gd name="connsiteX46" fmla="*/ 626475 w 3412241"/>
              <a:gd name="connsiteY46" fmla="*/ 4019289 h 4495430"/>
              <a:gd name="connsiteX47" fmla="*/ 573179 w 3412241"/>
              <a:gd name="connsiteY47" fmla="*/ 3967853 h 4495430"/>
              <a:gd name="connsiteX48" fmla="*/ 448038 w 3412241"/>
              <a:gd name="connsiteY48" fmla="*/ 3821569 h 4495430"/>
              <a:gd name="connsiteX49" fmla="*/ 471466 w 3412241"/>
              <a:gd name="connsiteY49" fmla="*/ 3825675 h 4495430"/>
              <a:gd name="connsiteX50" fmla="*/ 531494 w 3412241"/>
              <a:gd name="connsiteY50" fmla="*/ 3841878 h 4495430"/>
              <a:gd name="connsiteX51" fmla="*/ 623380 w 3412241"/>
              <a:gd name="connsiteY51" fmla="*/ 3869139 h 4495430"/>
              <a:gd name="connsiteX52" fmla="*/ 612176 w 3412241"/>
              <a:gd name="connsiteY52" fmla="*/ 3895666 h 4495430"/>
              <a:gd name="connsiteX53" fmla="*/ 585480 w 3412241"/>
              <a:gd name="connsiteY53" fmla="*/ 3945623 h 4495430"/>
              <a:gd name="connsiteX54" fmla="*/ 574156 w 3412241"/>
              <a:gd name="connsiteY54" fmla="*/ 3966088 h 4495430"/>
              <a:gd name="connsiteX55" fmla="*/ 557420 w 3412241"/>
              <a:gd name="connsiteY55" fmla="*/ 3950236 h 4495430"/>
              <a:gd name="connsiteX56" fmla="*/ 3206454 w 3412241"/>
              <a:gd name="connsiteY56" fmla="*/ 3772948 h 4495430"/>
              <a:gd name="connsiteX57" fmla="*/ 3224334 w 3412241"/>
              <a:gd name="connsiteY57" fmla="*/ 3791270 h 4495430"/>
              <a:gd name="connsiteX58" fmla="*/ 3033084 w 3412241"/>
              <a:gd name="connsiteY58" fmla="*/ 3971310 h 4495430"/>
              <a:gd name="connsiteX59" fmla="*/ 2952286 w 3412241"/>
              <a:gd name="connsiteY59" fmla="*/ 4017566 h 4495430"/>
              <a:gd name="connsiteX60" fmla="*/ 2933088 w 3412241"/>
              <a:gd name="connsiteY60" fmla="*/ 4025745 h 4495430"/>
              <a:gd name="connsiteX61" fmla="*/ 2983420 w 3412241"/>
              <a:gd name="connsiteY61" fmla="*/ 3950628 h 4495430"/>
              <a:gd name="connsiteX62" fmla="*/ 3008554 w 3412241"/>
              <a:gd name="connsiteY62" fmla="*/ 3911616 h 4495430"/>
              <a:gd name="connsiteX63" fmla="*/ 3069465 w 3412241"/>
              <a:gd name="connsiteY63" fmla="*/ 3875714 h 4495430"/>
              <a:gd name="connsiteX64" fmla="*/ 3412241 w 3412241"/>
              <a:gd name="connsiteY64" fmla="*/ 3693140 h 4495430"/>
              <a:gd name="connsiteX65" fmla="*/ 3309885 w 3412241"/>
              <a:gd name="connsiteY65" fmla="*/ 3816933 h 4495430"/>
              <a:gd name="connsiteX66" fmla="*/ 1212999 w 3412241"/>
              <a:gd name="connsiteY66" fmla="*/ 4386418 h 4495430"/>
              <a:gd name="connsiteX67" fmla="*/ 700128 w 3412241"/>
              <a:gd name="connsiteY67" fmla="*/ 4085407 h 4495430"/>
              <a:gd name="connsiteX68" fmla="*/ 631237 w 3412241"/>
              <a:gd name="connsiteY68" fmla="*/ 4020155 h 4495430"/>
              <a:gd name="connsiteX69" fmla="*/ 760094 w 3412241"/>
              <a:gd name="connsiteY69" fmla="*/ 4043584 h 4495430"/>
              <a:gd name="connsiteX70" fmla="*/ 816854 w 3412241"/>
              <a:gd name="connsiteY70" fmla="*/ 4051286 h 4495430"/>
              <a:gd name="connsiteX71" fmla="*/ 880781 w 3412241"/>
              <a:gd name="connsiteY71" fmla="*/ 4058408 h 4495430"/>
              <a:gd name="connsiteX72" fmla="*/ 867670 w 3412241"/>
              <a:gd name="connsiteY72" fmla="*/ 4151160 h 4495430"/>
              <a:gd name="connsiteX73" fmla="*/ 856339 w 3412241"/>
              <a:gd name="connsiteY73" fmla="*/ 4202750 h 4495430"/>
              <a:gd name="connsiteX74" fmla="*/ 896998 w 3412241"/>
              <a:gd name="connsiteY74" fmla="*/ 4226947 h 4495430"/>
              <a:gd name="connsiteX75" fmla="*/ 908012 w 3412241"/>
              <a:gd name="connsiteY75" fmla="*/ 4231842 h 4495430"/>
              <a:gd name="connsiteX76" fmla="*/ 1123164 w 3412241"/>
              <a:gd name="connsiteY76" fmla="*/ 4299078 h 4495430"/>
              <a:gd name="connsiteX77" fmla="*/ 1230741 w 3412241"/>
              <a:gd name="connsiteY77" fmla="*/ 4352866 h 4495430"/>
              <a:gd name="connsiteX78" fmla="*/ 1275101 w 3412241"/>
              <a:gd name="connsiteY78" fmla="*/ 4372954 h 4495430"/>
              <a:gd name="connsiteX79" fmla="*/ 1270325 w 3412241"/>
              <a:gd name="connsiteY79" fmla="*/ 4397606 h 4495430"/>
              <a:gd name="connsiteX80" fmla="*/ 1313361 w 3412241"/>
              <a:gd name="connsiteY80" fmla="*/ 4411619 h 4495430"/>
              <a:gd name="connsiteX81" fmla="*/ 1422524 w 3412241"/>
              <a:gd name="connsiteY81" fmla="*/ 4437126 h 4495430"/>
              <a:gd name="connsiteX82" fmla="*/ 1337680 w 3412241"/>
              <a:gd name="connsiteY82" fmla="*/ 4401293 h 4495430"/>
              <a:gd name="connsiteX83" fmla="*/ 1275101 w 3412241"/>
              <a:gd name="connsiteY83" fmla="*/ 4372954 h 4495430"/>
              <a:gd name="connsiteX84" fmla="*/ 1278873 w 3412241"/>
              <a:gd name="connsiteY84" fmla="*/ 4353490 h 4495430"/>
              <a:gd name="connsiteX85" fmla="*/ 1244188 w 3412241"/>
              <a:gd name="connsiteY85" fmla="*/ 4191501 h 4495430"/>
              <a:gd name="connsiteX86" fmla="*/ 1163506 w 3412241"/>
              <a:gd name="connsiteY86" fmla="*/ 4137713 h 4495430"/>
              <a:gd name="connsiteX87" fmla="*/ 1002141 w 3412241"/>
              <a:gd name="connsiteY87" fmla="*/ 4070478 h 4495430"/>
              <a:gd name="connsiteX88" fmla="*/ 882309 w 3412241"/>
              <a:gd name="connsiteY88" fmla="*/ 4058578 h 4495430"/>
              <a:gd name="connsiteX89" fmla="*/ 880781 w 3412241"/>
              <a:gd name="connsiteY89" fmla="*/ 4058408 h 4495430"/>
              <a:gd name="connsiteX90" fmla="*/ 881714 w 3412241"/>
              <a:gd name="connsiteY90" fmla="*/ 4051810 h 4495430"/>
              <a:gd name="connsiteX91" fmla="*/ 889150 w 3412241"/>
              <a:gd name="connsiteY91" fmla="*/ 3981025 h 4495430"/>
              <a:gd name="connsiteX92" fmla="*/ 891629 w 3412241"/>
              <a:gd name="connsiteY92" fmla="*/ 3944952 h 4495430"/>
              <a:gd name="connsiteX93" fmla="*/ 908012 w 3412241"/>
              <a:gd name="connsiteY93" fmla="*/ 3949454 h 4495430"/>
              <a:gd name="connsiteX94" fmla="*/ 1452544 w 3412241"/>
              <a:gd name="connsiteY94" fmla="*/ 4046258 h 4495430"/>
              <a:gd name="connsiteX95" fmla="*/ 1482402 w 3412241"/>
              <a:gd name="connsiteY95" fmla="*/ 4048264 h 4495430"/>
              <a:gd name="connsiteX96" fmla="*/ 1472788 w 3412241"/>
              <a:gd name="connsiteY96" fmla="*/ 4178054 h 4495430"/>
              <a:gd name="connsiteX97" fmla="*/ 1459341 w 3412241"/>
              <a:gd name="connsiteY97" fmla="*/ 4258737 h 4495430"/>
              <a:gd name="connsiteX98" fmla="*/ 1432447 w 3412241"/>
              <a:gd name="connsiteY98" fmla="*/ 4420101 h 4495430"/>
              <a:gd name="connsiteX99" fmla="*/ 1433570 w 3412241"/>
              <a:gd name="connsiteY99" fmla="*/ 4439706 h 4495430"/>
              <a:gd name="connsiteX100" fmla="*/ 1448035 w 3412241"/>
              <a:gd name="connsiteY100" fmla="*/ 4443086 h 4495430"/>
              <a:gd name="connsiteX101" fmla="*/ 1549573 w 3412241"/>
              <a:gd name="connsiteY101" fmla="*/ 4453663 h 4495430"/>
              <a:gd name="connsiteX102" fmla="*/ 1558778 w 3412241"/>
              <a:gd name="connsiteY102" fmla="*/ 4438364 h 4495430"/>
              <a:gd name="connsiteX103" fmla="*/ 1607259 w 3412241"/>
              <a:gd name="connsiteY103" fmla="*/ 4366313 h 4495430"/>
              <a:gd name="connsiteX104" fmla="*/ 1662305 w 3412241"/>
              <a:gd name="connsiteY104" fmla="*/ 4300217 h 4495430"/>
              <a:gd name="connsiteX105" fmla="*/ 1674129 w 3412241"/>
              <a:gd name="connsiteY105" fmla="*/ 4287861 h 4495430"/>
              <a:gd name="connsiteX106" fmla="*/ 1728282 w 3412241"/>
              <a:gd name="connsiteY106" fmla="*/ 4366313 h 4495430"/>
              <a:gd name="connsiteX107" fmla="*/ 1755176 w 3412241"/>
              <a:gd name="connsiteY107" fmla="*/ 4399931 h 4495430"/>
              <a:gd name="connsiteX108" fmla="*/ 1741729 w 3412241"/>
              <a:gd name="connsiteY108" fmla="*/ 4433548 h 4495430"/>
              <a:gd name="connsiteX109" fmla="*/ 1710959 w 3412241"/>
              <a:gd name="connsiteY109" fmla="*/ 4470473 h 4495430"/>
              <a:gd name="connsiteX110" fmla="*/ 1720112 w 3412241"/>
              <a:gd name="connsiteY110" fmla="*/ 4471427 h 4495430"/>
              <a:gd name="connsiteX111" fmla="*/ 1814885 w 3412241"/>
              <a:gd name="connsiteY111" fmla="*/ 4465855 h 4495430"/>
              <a:gd name="connsiteX112" fmla="*/ 1802981 w 3412241"/>
              <a:gd name="connsiteY112" fmla="*/ 4453152 h 4495430"/>
              <a:gd name="connsiteX113" fmla="*/ 1782070 w 3412241"/>
              <a:gd name="connsiteY113" fmla="*/ 4433548 h 4495430"/>
              <a:gd name="connsiteX114" fmla="*/ 1755176 w 3412241"/>
              <a:gd name="connsiteY114" fmla="*/ 4399931 h 4495430"/>
              <a:gd name="connsiteX115" fmla="*/ 1768623 w 3412241"/>
              <a:gd name="connsiteY115" fmla="*/ 4366313 h 4495430"/>
              <a:gd name="connsiteX116" fmla="*/ 1862753 w 3412241"/>
              <a:gd name="connsiteY116" fmla="*/ 4178054 h 4495430"/>
              <a:gd name="connsiteX117" fmla="*/ 1861271 w 3412241"/>
              <a:gd name="connsiteY117" fmla="*/ 4146362 h 4495430"/>
              <a:gd name="connsiteX118" fmla="*/ 1929471 w 3412241"/>
              <a:gd name="connsiteY118" fmla="*/ 4166155 h 4495430"/>
              <a:gd name="connsiteX119" fmla="*/ 2117907 w 3412241"/>
              <a:gd name="connsiteY119" fmla="*/ 4191465 h 4495430"/>
              <a:gd name="connsiteX120" fmla="*/ 2124719 w 3412241"/>
              <a:gd name="connsiteY120" fmla="*/ 4204169 h 4495430"/>
              <a:gd name="connsiteX121" fmla="*/ 2158588 w 3412241"/>
              <a:gd name="connsiteY121" fmla="*/ 4272184 h 4495430"/>
              <a:gd name="connsiteX122" fmla="*/ 2172035 w 3412241"/>
              <a:gd name="connsiteY122" fmla="*/ 4352866 h 4495430"/>
              <a:gd name="connsiteX123" fmla="*/ 2185189 w 3412241"/>
              <a:gd name="connsiteY123" fmla="*/ 4392491 h 4495430"/>
              <a:gd name="connsiteX124" fmla="*/ 2191601 w 3412241"/>
              <a:gd name="connsiteY124" fmla="*/ 4412372 h 4495430"/>
              <a:gd name="connsiteX125" fmla="*/ 2262064 w 3412241"/>
              <a:gd name="connsiteY125" fmla="*/ 4397128 h 4495430"/>
              <a:gd name="connsiteX126" fmla="*/ 2478649 w 3412241"/>
              <a:gd name="connsiteY126" fmla="*/ 4315894 h 4495430"/>
              <a:gd name="connsiteX127" fmla="*/ 2464655 w 3412241"/>
              <a:gd name="connsiteY127" fmla="*/ 4309440 h 4495430"/>
              <a:gd name="connsiteX128" fmla="*/ 2360294 w 3412241"/>
              <a:gd name="connsiteY128" fmla="*/ 4258737 h 4495430"/>
              <a:gd name="connsiteX129" fmla="*/ 2239624 w 3412241"/>
              <a:gd name="connsiteY129" fmla="*/ 4192726 h 4495430"/>
              <a:gd name="connsiteX130" fmla="*/ 2343110 w 3412241"/>
              <a:gd name="connsiteY130" fmla="*/ 4191609 h 4495430"/>
              <a:gd name="connsiteX131" fmla="*/ 2430298 w 3412241"/>
              <a:gd name="connsiteY131" fmla="*/ 4178555 h 4495430"/>
              <a:gd name="connsiteX132" fmla="*/ 2487014 w 3412241"/>
              <a:gd name="connsiteY132" fmla="*/ 4194266 h 4495430"/>
              <a:gd name="connsiteX133" fmla="*/ 2492609 w 3412241"/>
              <a:gd name="connsiteY133" fmla="*/ 4196029 h 4495430"/>
              <a:gd name="connsiteX134" fmla="*/ 2540818 w 3412241"/>
              <a:gd name="connsiteY134" fmla="*/ 4289841 h 4495430"/>
              <a:gd name="connsiteX135" fmla="*/ 2611790 w 3412241"/>
              <a:gd name="connsiteY135" fmla="*/ 4251365 h 4495430"/>
              <a:gd name="connsiteX136" fmla="*/ 2592421 w 3412241"/>
              <a:gd name="connsiteY136" fmla="*/ 4228248 h 4495430"/>
              <a:gd name="connsiteX137" fmla="*/ 2628495 w 3412241"/>
              <a:gd name="connsiteY137" fmla="*/ 4240303 h 4495430"/>
              <a:gd name="connsiteX138" fmla="*/ 2630778 w 3412241"/>
              <a:gd name="connsiteY138" fmla="*/ 4241070 h 4495430"/>
              <a:gd name="connsiteX139" fmla="*/ 2776104 w 3412241"/>
              <a:gd name="connsiteY139" fmla="*/ 4162284 h 4495430"/>
              <a:gd name="connsiteX140" fmla="*/ 2894367 w 3412241"/>
              <a:gd name="connsiteY140" fmla="*/ 4076353 h 4495430"/>
              <a:gd name="connsiteX141" fmla="*/ 2843660 w 3412241"/>
              <a:gd name="connsiteY141" fmla="*/ 4063847 h 4495430"/>
              <a:gd name="connsiteX142" fmla="*/ 2933088 w 3412241"/>
              <a:gd name="connsiteY142" fmla="*/ 4025745 h 4495430"/>
              <a:gd name="connsiteX143" fmla="*/ 2917963 w 3412241"/>
              <a:gd name="connsiteY143" fmla="*/ 4048318 h 4495430"/>
              <a:gd name="connsiteX144" fmla="*/ 2903713 w 3412241"/>
              <a:gd name="connsiteY144" fmla="*/ 4069563 h 4495430"/>
              <a:gd name="connsiteX145" fmla="*/ 3013291 w 3412241"/>
              <a:gd name="connsiteY145" fmla="*/ 3989943 h 4495430"/>
              <a:gd name="connsiteX146" fmla="*/ 3033084 w 3412241"/>
              <a:gd name="connsiteY146" fmla="*/ 3971310 h 4495430"/>
              <a:gd name="connsiteX147" fmla="*/ 3143923 w 3412241"/>
              <a:gd name="connsiteY147" fmla="*/ 3907857 h 4495430"/>
              <a:gd name="connsiteX148" fmla="*/ 3326342 w 3412241"/>
              <a:gd name="connsiteY148" fmla="*/ 3774342 h 4495430"/>
              <a:gd name="connsiteX149" fmla="*/ 757028 w 3412241"/>
              <a:gd name="connsiteY149" fmla="*/ 3580682 h 4495430"/>
              <a:gd name="connsiteX150" fmla="*/ 798833 w 3412241"/>
              <a:gd name="connsiteY150" fmla="*/ 3618110 h 4495430"/>
              <a:gd name="connsiteX151" fmla="*/ 921459 w 3412241"/>
              <a:gd name="connsiteY151" fmla="*/ 3707407 h 4495430"/>
              <a:gd name="connsiteX152" fmla="*/ 924735 w 3412241"/>
              <a:gd name="connsiteY152" fmla="*/ 3709435 h 4495430"/>
              <a:gd name="connsiteX153" fmla="*/ 923059 w 3412241"/>
              <a:gd name="connsiteY153" fmla="*/ 3716258 h 4495430"/>
              <a:gd name="connsiteX154" fmla="*/ 892718 w 3412241"/>
              <a:gd name="connsiteY154" fmla="*/ 3929109 h 4495430"/>
              <a:gd name="connsiteX155" fmla="*/ 891629 w 3412241"/>
              <a:gd name="connsiteY155" fmla="*/ 3944952 h 4495430"/>
              <a:gd name="connsiteX156" fmla="*/ 719275 w 3412241"/>
              <a:gd name="connsiteY156" fmla="*/ 3897589 h 4495430"/>
              <a:gd name="connsiteX157" fmla="*/ 623380 w 3412241"/>
              <a:gd name="connsiteY157" fmla="*/ 3869139 h 4495430"/>
              <a:gd name="connsiteX158" fmla="*/ 657880 w 3412241"/>
              <a:gd name="connsiteY158" fmla="*/ 3787452 h 4495430"/>
              <a:gd name="connsiteX159" fmla="*/ 706306 w 3412241"/>
              <a:gd name="connsiteY159" fmla="*/ 3680513 h 4495430"/>
              <a:gd name="connsiteX160" fmla="*/ 739589 w 3412241"/>
              <a:gd name="connsiteY160" fmla="*/ 3614561 h 4495430"/>
              <a:gd name="connsiteX161" fmla="*/ 269796 w 3412241"/>
              <a:gd name="connsiteY161" fmla="*/ 3548718 h 4495430"/>
              <a:gd name="connsiteX162" fmla="*/ 317538 w 3412241"/>
              <a:gd name="connsiteY162" fmla="*/ 3636164 h 4495430"/>
              <a:gd name="connsiteX163" fmla="*/ 429715 w 3412241"/>
              <a:gd name="connsiteY163" fmla="*/ 3800015 h 4495430"/>
              <a:gd name="connsiteX164" fmla="*/ 448038 w 3412241"/>
              <a:gd name="connsiteY164" fmla="*/ 3821569 h 4495430"/>
              <a:gd name="connsiteX165" fmla="*/ 445382 w 3412241"/>
              <a:gd name="connsiteY165" fmla="*/ 3821103 h 4495430"/>
              <a:gd name="connsiteX166" fmla="*/ 420357 w 3412241"/>
              <a:gd name="connsiteY166" fmla="*/ 3790997 h 4495430"/>
              <a:gd name="connsiteX167" fmla="*/ 312201 w 3412241"/>
              <a:gd name="connsiteY167" fmla="*/ 3628808 h 4495430"/>
              <a:gd name="connsiteX168" fmla="*/ 489718 w 3412241"/>
              <a:gd name="connsiteY168" fmla="*/ 3392984 h 4495430"/>
              <a:gd name="connsiteX169" fmla="*/ 504600 w 3412241"/>
              <a:gd name="connsiteY169" fmla="*/ 3398125 h 4495430"/>
              <a:gd name="connsiteX170" fmla="*/ 518047 w 3412241"/>
              <a:gd name="connsiteY170" fmla="*/ 3478807 h 4495430"/>
              <a:gd name="connsiteX171" fmla="*/ 389500 w 3412241"/>
              <a:gd name="connsiteY171" fmla="*/ 3446630 h 4495430"/>
              <a:gd name="connsiteX172" fmla="*/ 388995 w 3412241"/>
              <a:gd name="connsiteY172" fmla="*/ 3431726 h 4495430"/>
              <a:gd name="connsiteX173" fmla="*/ 437364 w 3412241"/>
              <a:gd name="connsiteY173" fmla="*/ 3411572 h 4495430"/>
              <a:gd name="connsiteX174" fmla="*/ 489718 w 3412241"/>
              <a:gd name="connsiteY174" fmla="*/ 3392984 h 4495430"/>
              <a:gd name="connsiteX175" fmla="*/ 629892 w 3412241"/>
              <a:gd name="connsiteY175" fmla="*/ 3198456 h 4495430"/>
              <a:gd name="connsiteX176" fmla="*/ 639070 w 3412241"/>
              <a:gd name="connsiteY176" fmla="*/ 3209866 h 4495430"/>
              <a:gd name="connsiteX177" fmla="*/ 652517 w 3412241"/>
              <a:gd name="connsiteY177" fmla="*/ 3263654 h 4495430"/>
              <a:gd name="connsiteX178" fmla="*/ 679412 w 3412241"/>
              <a:gd name="connsiteY178" fmla="*/ 3290548 h 4495430"/>
              <a:gd name="connsiteX179" fmla="*/ 706306 w 3412241"/>
              <a:gd name="connsiteY179" fmla="*/ 3330889 h 4495430"/>
              <a:gd name="connsiteX180" fmla="*/ 760094 w 3412241"/>
              <a:gd name="connsiteY180" fmla="*/ 3438466 h 4495430"/>
              <a:gd name="connsiteX181" fmla="*/ 779073 w 3412241"/>
              <a:gd name="connsiteY181" fmla="*/ 3460216 h 4495430"/>
              <a:gd name="connsiteX182" fmla="*/ 790769 w 3412241"/>
              <a:gd name="connsiteY182" fmla="*/ 3470395 h 4495430"/>
              <a:gd name="connsiteX183" fmla="*/ 788777 w 3412241"/>
              <a:gd name="connsiteY183" fmla="*/ 3476839 h 4495430"/>
              <a:gd name="connsiteX184" fmla="*/ 759593 w 3412241"/>
              <a:gd name="connsiteY184" fmla="*/ 3575700 h 4495430"/>
              <a:gd name="connsiteX185" fmla="*/ 757028 w 3412241"/>
              <a:gd name="connsiteY185" fmla="*/ 3580682 h 4495430"/>
              <a:gd name="connsiteX186" fmla="*/ 727302 w 3412241"/>
              <a:gd name="connsiteY186" fmla="*/ 3554069 h 4495430"/>
              <a:gd name="connsiteX187" fmla="*/ 679412 w 3412241"/>
              <a:gd name="connsiteY187" fmla="*/ 3492254 h 4495430"/>
              <a:gd name="connsiteX188" fmla="*/ 598729 w 3412241"/>
              <a:gd name="connsiteY188" fmla="*/ 3277101 h 4495430"/>
              <a:gd name="connsiteX189" fmla="*/ 585265 w 3412241"/>
              <a:gd name="connsiteY189" fmla="*/ 3213800 h 4495430"/>
              <a:gd name="connsiteX190" fmla="*/ 607658 w 3412241"/>
              <a:gd name="connsiteY190" fmla="*/ 3206783 h 4495430"/>
              <a:gd name="connsiteX191" fmla="*/ 531494 w 3412241"/>
              <a:gd name="connsiteY191" fmla="*/ 2994713 h 4495430"/>
              <a:gd name="connsiteX192" fmla="*/ 558388 w 3412241"/>
              <a:gd name="connsiteY192" fmla="*/ 3075395 h 4495430"/>
              <a:gd name="connsiteX193" fmla="*/ 577345 w 3412241"/>
              <a:gd name="connsiteY193" fmla="*/ 3176569 h 4495430"/>
              <a:gd name="connsiteX194" fmla="*/ 585265 w 3412241"/>
              <a:gd name="connsiteY194" fmla="*/ 3213800 h 4495430"/>
              <a:gd name="connsiteX195" fmla="*/ 581398 w 3412241"/>
              <a:gd name="connsiteY195" fmla="*/ 3215011 h 4495430"/>
              <a:gd name="connsiteX196" fmla="*/ 371669 w 3412241"/>
              <a:gd name="connsiteY196" fmla="*/ 3231676 h 4495430"/>
              <a:gd name="connsiteX197" fmla="*/ 336254 w 3412241"/>
              <a:gd name="connsiteY197" fmla="*/ 3234931 h 4495430"/>
              <a:gd name="connsiteX198" fmla="*/ 335503 w 3412241"/>
              <a:gd name="connsiteY198" fmla="*/ 3233977 h 4495430"/>
              <a:gd name="connsiteX199" fmla="*/ 289447 w 3412241"/>
              <a:gd name="connsiteY199" fmla="*/ 3182972 h 4495430"/>
              <a:gd name="connsiteX200" fmla="*/ 242463 w 3412241"/>
              <a:gd name="connsiteY200" fmla="*/ 3155565 h 4495430"/>
              <a:gd name="connsiteX201" fmla="*/ 262702 w 3412241"/>
              <a:gd name="connsiteY201" fmla="*/ 3141614 h 4495430"/>
              <a:gd name="connsiteX202" fmla="*/ 531494 w 3412241"/>
              <a:gd name="connsiteY202" fmla="*/ 2994713 h 4495430"/>
              <a:gd name="connsiteX203" fmla="*/ 708529 w 3412241"/>
              <a:gd name="connsiteY203" fmla="*/ 2613400 h 4495430"/>
              <a:gd name="connsiteX204" fmla="*/ 665964 w 3412241"/>
              <a:gd name="connsiteY204" fmla="*/ 2631642 h 4495430"/>
              <a:gd name="connsiteX205" fmla="*/ 598729 w 3412241"/>
              <a:gd name="connsiteY205" fmla="*/ 2671984 h 4495430"/>
              <a:gd name="connsiteX206" fmla="*/ 544941 w 3412241"/>
              <a:gd name="connsiteY206" fmla="*/ 2698878 h 4495430"/>
              <a:gd name="connsiteX207" fmla="*/ 612176 w 3412241"/>
              <a:gd name="connsiteY207" fmla="*/ 2752666 h 4495430"/>
              <a:gd name="connsiteX208" fmla="*/ 679412 w 3412241"/>
              <a:gd name="connsiteY208" fmla="*/ 2766113 h 4495430"/>
              <a:gd name="connsiteX209" fmla="*/ 726129 w 3412241"/>
              <a:gd name="connsiteY209" fmla="*/ 2777793 h 4495430"/>
              <a:gd name="connsiteX210" fmla="*/ 721761 w 3412241"/>
              <a:gd name="connsiteY210" fmla="*/ 2753859 h 4495430"/>
              <a:gd name="connsiteX211" fmla="*/ 142853 w 3412241"/>
              <a:gd name="connsiteY211" fmla="*/ 2131392 h 4495430"/>
              <a:gd name="connsiteX212" fmla="*/ 176187 w 3412241"/>
              <a:gd name="connsiteY212" fmla="*/ 2140312 h 4495430"/>
              <a:gd name="connsiteX213" fmla="*/ 209637 w 3412241"/>
              <a:gd name="connsiteY213" fmla="*/ 2167071 h 4495430"/>
              <a:gd name="connsiteX214" fmla="*/ 199261 w 3412241"/>
              <a:gd name="connsiteY214" fmla="*/ 2172169 h 4495430"/>
              <a:gd name="connsiteX215" fmla="*/ 150361 w 3412241"/>
              <a:gd name="connsiteY215" fmla="*/ 2196598 h 4495430"/>
              <a:gd name="connsiteX216" fmla="*/ 144618 w 3412241"/>
              <a:gd name="connsiteY216" fmla="*/ 2199514 h 4495430"/>
              <a:gd name="connsiteX217" fmla="*/ 224511 w 3412241"/>
              <a:gd name="connsiteY217" fmla="*/ 1774461 h 4495430"/>
              <a:gd name="connsiteX218" fmla="*/ 276000 w 3412241"/>
              <a:gd name="connsiteY218" fmla="*/ 1797925 h 4495430"/>
              <a:gd name="connsiteX219" fmla="*/ 368716 w 3412241"/>
              <a:gd name="connsiteY219" fmla="*/ 1834921 h 4495430"/>
              <a:gd name="connsiteX220" fmla="*/ 375790 w 3412241"/>
              <a:gd name="connsiteY220" fmla="*/ 1872479 h 4495430"/>
              <a:gd name="connsiteX221" fmla="*/ 410470 w 3412241"/>
              <a:gd name="connsiteY221" fmla="*/ 1972737 h 4495430"/>
              <a:gd name="connsiteX222" fmla="*/ 464259 w 3412241"/>
              <a:gd name="connsiteY222" fmla="*/ 2039972 h 4495430"/>
              <a:gd name="connsiteX223" fmla="*/ 479995 w 3412241"/>
              <a:gd name="connsiteY223" fmla="*/ 2049268 h 4495430"/>
              <a:gd name="connsiteX224" fmla="*/ 481145 w 3412241"/>
              <a:gd name="connsiteY224" fmla="*/ 2049795 h 4495430"/>
              <a:gd name="connsiteX225" fmla="*/ 456082 w 3412241"/>
              <a:gd name="connsiteY225" fmla="*/ 2059488 h 4495430"/>
              <a:gd name="connsiteX226" fmla="*/ 320234 w 3412241"/>
              <a:gd name="connsiteY226" fmla="*/ 2117169 h 4495430"/>
              <a:gd name="connsiteX227" fmla="*/ 234898 w 3412241"/>
              <a:gd name="connsiteY227" fmla="*/ 2155323 h 4495430"/>
              <a:gd name="connsiteX228" fmla="*/ 221770 w 3412241"/>
              <a:gd name="connsiteY228" fmla="*/ 2152510 h 4495430"/>
              <a:gd name="connsiteX229" fmla="*/ 176187 w 3412241"/>
              <a:gd name="connsiteY229" fmla="*/ 2140312 h 4495430"/>
              <a:gd name="connsiteX230" fmla="*/ 168423 w 3412241"/>
              <a:gd name="connsiteY230" fmla="*/ 2134101 h 4495430"/>
              <a:gd name="connsiteX231" fmla="*/ 142588 w 3412241"/>
              <a:gd name="connsiteY231" fmla="*/ 2121184 h 4495430"/>
              <a:gd name="connsiteX232" fmla="*/ 141529 w 3412241"/>
              <a:gd name="connsiteY232" fmla="*/ 2080313 h 4495430"/>
              <a:gd name="connsiteX233" fmla="*/ 154976 w 3412241"/>
              <a:gd name="connsiteY233" fmla="*/ 1986184 h 4495430"/>
              <a:gd name="connsiteX234" fmla="*/ 181870 w 3412241"/>
              <a:gd name="connsiteY234" fmla="*/ 1892054 h 4495430"/>
              <a:gd name="connsiteX235" fmla="*/ 210403 w 3412241"/>
              <a:gd name="connsiteY235" fmla="*/ 1803859 h 4495430"/>
              <a:gd name="connsiteX236" fmla="*/ 221024 w 3412241"/>
              <a:gd name="connsiteY236" fmla="*/ 1775534 h 4495430"/>
              <a:gd name="connsiteX237" fmla="*/ 302894 w 3412241"/>
              <a:gd name="connsiteY237" fmla="*/ 1582772 h 4495430"/>
              <a:gd name="connsiteX238" fmla="*/ 316341 w 3412241"/>
              <a:gd name="connsiteY238" fmla="*/ 1663454 h 4495430"/>
              <a:gd name="connsiteX239" fmla="*/ 347670 w 3412241"/>
              <a:gd name="connsiteY239" fmla="*/ 1740922 h 4495430"/>
              <a:gd name="connsiteX240" fmla="*/ 352209 w 3412241"/>
              <a:gd name="connsiteY240" fmla="*/ 1756089 h 4495430"/>
              <a:gd name="connsiteX241" fmla="*/ 343235 w 3412241"/>
              <a:gd name="connsiteY241" fmla="*/ 1757584 h 4495430"/>
              <a:gd name="connsiteX242" fmla="*/ 235659 w 3412241"/>
              <a:gd name="connsiteY242" fmla="*/ 1771031 h 4495430"/>
              <a:gd name="connsiteX243" fmla="*/ 224511 w 3412241"/>
              <a:gd name="connsiteY243" fmla="*/ 1774461 h 4495430"/>
              <a:gd name="connsiteX244" fmla="*/ 221877 w 3412241"/>
              <a:gd name="connsiteY244" fmla="*/ 1773261 h 4495430"/>
              <a:gd name="connsiteX245" fmla="*/ 232316 w 3412241"/>
              <a:gd name="connsiteY245" fmla="*/ 1745421 h 4495430"/>
              <a:gd name="connsiteX246" fmla="*/ 302894 w 3412241"/>
              <a:gd name="connsiteY246" fmla="*/ 1582772 h 4495430"/>
              <a:gd name="connsiteX247" fmla="*/ 829680 w 3412241"/>
              <a:gd name="connsiteY247" fmla="*/ 1211394 h 4495430"/>
              <a:gd name="connsiteX248" fmla="*/ 829455 w 3412241"/>
              <a:gd name="connsiteY248" fmla="*/ 1217324 h 4495430"/>
              <a:gd name="connsiteX249" fmla="*/ 829212 w 3412241"/>
              <a:gd name="connsiteY249" fmla="*/ 1217615 h 4495430"/>
              <a:gd name="connsiteX250" fmla="*/ 812413 w 3412241"/>
              <a:gd name="connsiteY250" fmla="*/ 1234793 h 4495430"/>
              <a:gd name="connsiteX251" fmla="*/ 805676 w 3412241"/>
              <a:gd name="connsiteY251" fmla="*/ 1236926 h 4495430"/>
              <a:gd name="connsiteX252" fmla="*/ 821252 w 3412241"/>
              <a:gd name="connsiteY252" fmla="*/ 1220134 h 4495430"/>
              <a:gd name="connsiteX253" fmla="*/ 670284 w 3412241"/>
              <a:gd name="connsiteY253" fmla="*/ 986691 h 4495430"/>
              <a:gd name="connsiteX254" fmla="*/ 687113 w 3412241"/>
              <a:gd name="connsiteY254" fmla="*/ 1021903 h 4495430"/>
              <a:gd name="connsiteX255" fmla="*/ 719753 w 3412241"/>
              <a:gd name="connsiteY255" fmla="*/ 1058337 h 4495430"/>
              <a:gd name="connsiteX256" fmla="*/ 760094 w 3412241"/>
              <a:gd name="connsiteY256" fmla="*/ 1071784 h 4495430"/>
              <a:gd name="connsiteX257" fmla="*/ 827329 w 3412241"/>
              <a:gd name="connsiteY257" fmla="*/ 1112125 h 4495430"/>
              <a:gd name="connsiteX258" fmla="*/ 838794 w 3412241"/>
              <a:gd name="connsiteY258" fmla="*/ 1115707 h 4495430"/>
              <a:gd name="connsiteX259" fmla="*/ 830658 w 3412241"/>
              <a:gd name="connsiteY259" fmla="*/ 1185553 h 4495430"/>
              <a:gd name="connsiteX260" fmla="*/ 830341 w 3412241"/>
              <a:gd name="connsiteY260" fmla="*/ 1193936 h 4495430"/>
              <a:gd name="connsiteX261" fmla="*/ 819926 w 3412241"/>
              <a:gd name="connsiteY261" fmla="*/ 1209879 h 4495430"/>
              <a:gd name="connsiteX262" fmla="*/ 805412 w 3412241"/>
              <a:gd name="connsiteY262" fmla="*/ 1237009 h 4495430"/>
              <a:gd name="connsiteX263" fmla="*/ 805676 w 3412241"/>
              <a:gd name="connsiteY263" fmla="*/ 1236926 h 4495430"/>
              <a:gd name="connsiteX264" fmla="*/ 796038 w 3412241"/>
              <a:gd name="connsiteY264" fmla="*/ 1247315 h 4495430"/>
              <a:gd name="connsiteX265" fmla="*/ 760094 w 3412241"/>
              <a:gd name="connsiteY265" fmla="*/ 1286937 h 4495430"/>
              <a:gd name="connsiteX266" fmla="*/ 706306 w 3412241"/>
              <a:gd name="connsiteY266" fmla="*/ 1354172 h 4495430"/>
              <a:gd name="connsiteX267" fmla="*/ 679412 w 3412241"/>
              <a:gd name="connsiteY267" fmla="*/ 1394513 h 4495430"/>
              <a:gd name="connsiteX268" fmla="*/ 625623 w 3412241"/>
              <a:gd name="connsiteY268" fmla="*/ 1448301 h 4495430"/>
              <a:gd name="connsiteX269" fmla="*/ 571835 w 3412241"/>
              <a:gd name="connsiteY269" fmla="*/ 1515537 h 4495430"/>
              <a:gd name="connsiteX270" fmla="*/ 550158 w 3412241"/>
              <a:gd name="connsiteY270" fmla="*/ 1534696 h 4495430"/>
              <a:gd name="connsiteX271" fmla="*/ 548131 w 3412241"/>
              <a:gd name="connsiteY271" fmla="*/ 1536997 h 4495430"/>
              <a:gd name="connsiteX272" fmla="*/ 536094 w 3412241"/>
              <a:gd name="connsiteY272" fmla="*/ 1517807 h 4495430"/>
              <a:gd name="connsiteX273" fmla="*/ 477706 w 3412241"/>
              <a:gd name="connsiteY273" fmla="*/ 1448301 h 4495430"/>
              <a:gd name="connsiteX274" fmla="*/ 401695 w 3412241"/>
              <a:gd name="connsiteY274" fmla="*/ 1388657 h 4495430"/>
              <a:gd name="connsiteX275" fmla="*/ 396697 w 3412241"/>
              <a:gd name="connsiteY275" fmla="*/ 1384707 h 4495430"/>
              <a:gd name="connsiteX276" fmla="*/ 397739 w 3412241"/>
              <a:gd name="connsiteY276" fmla="*/ 1382949 h 4495430"/>
              <a:gd name="connsiteX277" fmla="*/ 477706 w 3412241"/>
              <a:gd name="connsiteY277" fmla="*/ 1286937 h 4495430"/>
              <a:gd name="connsiteX278" fmla="*/ 504600 w 3412241"/>
              <a:gd name="connsiteY278" fmla="*/ 1219701 h 4495430"/>
              <a:gd name="connsiteX279" fmla="*/ 625623 w 3412241"/>
              <a:gd name="connsiteY279" fmla="*/ 1058337 h 4495430"/>
              <a:gd name="connsiteX280" fmla="*/ 665964 w 3412241"/>
              <a:gd name="connsiteY280" fmla="*/ 991101 h 4495430"/>
              <a:gd name="connsiteX281" fmla="*/ 956791 w 3412241"/>
              <a:gd name="connsiteY281" fmla="*/ 975918 h 4495430"/>
              <a:gd name="connsiteX282" fmla="*/ 961800 w 3412241"/>
              <a:gd name="connsiteY282" fmla="*/ 977654 h 4495430"/>
              <a:gd name="connsiteX283" fmla="*/ 1006286 w 3412241"/>
              <a:gd name="connsiteY283" fmla="*/ 983356 h 4495430"/>
              <a:gd name="connsiteX284" fmla="*/ 1006659 w 3412241"/>
              <a:gd name="connsiteY284" fmla="*/ 985077 h 4495430"/>
              <a:gd name="connsiteX285" fmla="*/ 1002141 w 3412241"/>
              <a:gd name="connsiteY285" fmla="*/ 991101 h 4495430"/>
              <a:gd name="connsiteX286" fmla="*/ 961800 w 3412241"/>
              <a:gd name="connsiteY286" fmla="*/ 1031442 h 4495430"/>
              <a:gd name="connsiteX287" fmla="*/ 921459 w 3412241"/>
              <a:gd name="connsiteY287" fmla="*/ 1085231 h 4495430"/>
              <a:gd name="connsiteX288" fmla="*/ 893756 w 3412241"/>
              <a:gd name="connsiteY288" fmla="*/ 1111492 h 4495430"/>
              <a:gd name="connsiteX289" fmla="*/ 879143 w 3412241"/>
              <a:gd name="connsiteY289" fmla="*/ 1126912 h 4495430"/>
              <a:gd name="connsiteX290" fmla="*/ 858692 w 3412241"/>
              <a:gd name="connsiteY290" fmla="*/ 1121925 h 4495430"/>
              <a:gd name="connsiteX291" fmla="*/ 838794 w 3412241"/>
              <a:gd name="connsiteY291" fmla="*/ 1115707 h 4495430"/>
              <a:gd name="connsiteX292" fmla="*/ 840777 w 3412241"/>
              <a:gd name="connsiteY292" fmla="*/ 1098678 h 4495430"/>
              <a:gd name="connsiteX293" fmla="*/ 894565 w 3412241"/>
              <a:gd name="connsiteY293" fmla="*/ 991102 h 4495430"/>
              <a:gd name="connsiteX294" fmla="*/ 899414 w 3412241"/>
              <a:gd name="connsiteY294" fmla="*/ 976555 h 4495430"/>
              <a:gd name="connsiteX295" fmla="*/ 1014005 w 3412241"/>
              <a:gd name="connsiteY295" fmla="*/ 975282 h 4495430"/>
              <a:gd name="connsiteX296" fmla="*/ 1007804 w 3412241"/>
              <a:gd name="connsiteY296" fmla="*/ 983550 h 4495430"/>
              <a:gd name="connsiteX297" fmla="*/ 1006286 w 3412241"/>
              <a:gd name="connsiteY297" fmla="*/ 983356 h 4495430"/>
              <a:gd name="connsiteX298" fmla="*/ 1004561 w 3412241"/>
              <a:gd name="connsiteY298" fmla="*/ 975387 h 4495430"/>
              <a:gd name="connsiteX299" fmla="*/ 688902 w 3412241"/>
              <a:gd name="connsiteY299" fmla="*/ 965489 h 4495430"/>
              <a:gd name="connsiteX300" fmla="*/ 690798 w 3412241"/>
              <a:gd name="connsiteY300" fmla="*/ 965748 h 4495430"/>
              <a:gd name="connsiteX301" fmla="*/ 670284 w 3412241"/>
              <a:gd name="connsiteY301" fmla="*/ 986691 h 4495430"/>
              <a:gd name="connsiteX302" fmla="*/ 665964 w 3412241"/>
              <a:gd name="connsiteY302" fmla="*/ 977654 h 4495430"/>
              <a:gd name="connsiteX303" fmla="*/ 688171 w 3412241"/>
              <a:gd name="connsiteY303" fmla="*/ 966107 h 4495430"/>
              <a:gd name="connsiteX304" fmla="*/ 761137 w 3412241"/>
              <a:gd name="connsiteY304" fmla="*/ 907853 h 4495430"/>
              <a:gd name="connsiteX305" fmla="*/ 772878 w 3412241"/>
              <a:gd name="connsiteY305" fmla="*/ 912171 h 4495430"/>
              <a:gd name="connsiteX306" fmla="*/ 905547 w 3412241"/>
              <a:gd name="connsiteY306" fmla="*/ 958156 h 4495430"/>
              <a:gd name="connsiteX307" fmla="*/ 899414 w 3412241"/>
              <a:gd name="connsiteY307" fmla="*/ 976555 h 4495430"/>
              <a:gd name="connsiteX308" fmla="*/ 800435 w 3412241"/>
              <a:gd name="connsiteY308" fmla="*/ 977655 h 4495430"/>
              <a:gd name="connsiteX309" fmla="*/ 697815 w 3412241"/>
              <a:gd name="connsiteY309" fmla="*/ 966705 h 4495430"/>
              <a:gd name="connsiteX310" fmla="*/ 690798 w 3412241"/>
              <a:gd name="connsiteY310" fmla="*/ 965748 h 4495430"/>
              <a:gd name="connsiteX311" fmla="*/ 701470 w 3412241"/>
              <a:gd name="connsiteY311" fmla="*/ 954853 h 4495430"/>
              <a:gd name="connsiteX312" fmla="*/ 706306 w 3412241"/>
              <a:gd name="connsiteY312" fmla="*/ 950760 h 4495430"/>
              <a:gd name="connsiteX313" fmla="*/ 706624 w 3412241"/>
              <a:gd name="connsiteY313" fmla="*/ 949591 h 4495430"/>
              <a:gd name="connsiteX314" fmla="*/ 726508 w 3412241"/>
              <a:gd name="connsiteY314" fmla="*/ 929291 h 4495430"/>
              <a:gd name="connsiteX315" fmla="*/ 937812 w 3412241"/>
              <a:gd name="connsiteY315" fmla="*/ 882006 h 4495430"/>
              <a:gd name="connsiteX316" fmla="*/ 945663 w 3412241"/>
              <a:gd name="connsiteY316" fmla="*/ 883828 h 4495430"/>
              <a:gd name="connsiteX317" fmla="*/ 975247 w 3412241"/>
              <a:gd name="connsiteY317" fmla="*/ 896972 h 4495430"/>
              <a:gd name="connsiteX318" fmla="*/ 1002141 w 3412241"/>
              <a:gd name="connsiteY318" fmla="*/ 964207 h 4495430"/>
              <a:gd name="connsiteX319" fmla="*/ 1004561 w 3412241"/>
              <a:gd name="connsiteY319" fmla="*/ 975387 h 4495430"/>
              <a:gd name="connsiteX320" fmla="*/ 956791 w 3412241"/>
              <a:gd name="connsiteY320" fmla="*/ 975918 h 4495430"/>
              <a:gd name="connsiteX321" fmla="*/ 905547 w 3412241"/>
              <a:gd name="connsiteY321" fmla="*/ 958156 h 4495430"/>
              <a:gd name="connsiteX322" fmla="*/ 908012 w 3412241"/>
              <a:gd name="connsiteY322" fmla="*/ 950761 h 4495430"/>
              <a:gd name="connsiteX323" fmla="*/ 937014 w 3412241"/>
              <a:gd name="connsiteY323" fmla="*/ 884192 h 4495430"/>
              <a:gd name="connsiteX324" fmla="*/ 647754 w 3412241"/>
              <a:gd name="connsiteY324" fmla="*/ 866158 h 4495430"/>
              <a:gd name="connsiteX325" fmla="*/ 718607 w 3412241"/>
              <a:gd name="connsiteY325" fmla="*/ 892214 h 4495430"/>
              <a:gd name="connsiteX326" fmla="*/ 715204 w 3412241"/>
              <a:gd name="connsiteY326" fmla="*/ 918016 h 4495430"/>
              <a:gd name="connsiteX327" fmla="*/ 706624 w 3412241"/>
              <a:gd name="connsiteY327" fmla="*/ 949591 h 4495430"/>
              <a:gd name="connsiteX328" fmla="*/ 701470 w 3412241"/>
              <a:gd name="connsiteY328" fmla="*/ 954853 h 4495430"/>
              <a:gd name="connsiteX329" fmla="*/ 688902 w 3412241"/>
              <a:gd name="connsiteY329" fmla="*/ 965489 h 4495430"/>
              <a:gd name="connsiteX330" fmla="*/ 678755 w 3412241"/>
              <a:gd name="connsiteY330" fmla="*/ 964105 h 4495430"/>
              <a:gd name="connsiteX331" fmla="*/ 636387 w 3412241"/>
              <a:gd name="connsiteY331" fmla="*/ 955612 h 4495430"/>
              <a:gd name="connsiteX332" fmla="*/ 612683 w 3412241"/>
              <a:gd name="connsiteY332" fmla="*/ 950095 h 4495430"/>
              <a:gd name="connsiteX333" fmla="*/ 639070 w 3412241"/>
              <a:gd name="connsiteY333" fmla="*/ 883525 h 4495430"/>
              <a:gd name="connsiteX334" fmla="*/ 625527 w 3412241"/>
              <a:gd name="connsiteY334" fmla="*/ 816310 h 4495430"/>
              <a:gd name="connsiteX335" fmla="*/ 632225 w 3412241"/>
              <a:gd name="connsiteY335" fmla="*/ 817547 h 4495430"/>
              <a:gd name="connsiteX336" fmla="*/ 665964 w 3412241"/>
              <a:gd name="connsiteY336" fmla="*/ 829737 h 4495430"/>
              <a:gd name="connsiteX337" fmla="*/ 647754 w 3412241"/>
              <a:gd name="connsiteY337" fmla="*/ 866158 h 4495430"/>
              <a:gd name="connsiteX338" fmla="*/ 603565 w 3412241"/>
              <a:gd name="connsiteY338" fmla="*/ 849908 h 4495430"/>
              <a:gd name="connsiteX339" fmla="*/ 610646 w 3412241"/>
              <a:gd name="connsiteY339" fmla="*/ 842097 h 4495430"/>
              <a:gd name="connsiteX340" fmla="*/ 625527 w 3412241"/>
              <a:gd name="connsiteY340" fmla="*/ 816310 h 4495430"/>
              <a:gd name="connsiteX341" fmla="*/ 1302299 w 3412241"/>
              <a:gd name="connsiteY341" fmla="*/ 708234 h 4495430"/>
              <a:gd name="connsiteX342" fmla="*/ 1296147 w 3412241"/>
              <a:gd name="connsiteY342" fmla="*/ 735108 h 4495430"/>
              <a:gd name="connsiteX343" fmla="*/ 1284529 w 3412241"/>
              <a:gd name="connsiteY343" fmla="*/ 802842 h 4495430"/>
              <a:gd name="connsiteX344" fmla="*/ 1271082 w 3412241"/>
              <a:gd name="connsiteY344" fmla="*/ 856631 h 4495430"/>
              <a:gd name="connsiteX345" fmla="*/ 1263657 w 3412241"/>
              <a:gd name="connsiteY345" fmla="*/ 867675 h 4495430"/>
              <a:gd name="connsiteX346" fmla="*/ 1262308 w 3412241"/>
              <a:gd name="connsiteY346" fmla="*/ 867274 h 4495430"/>
              <a:gd name="connsiteX347" fmla="*/ 1230741 w 3412241"/>
              <a:gd name="connsiteY347" fmla="*/ 856631 h 4495430"/>
              <a:gd name="connsiteX348" fmla="*/ 1127210 w 3412241"/>
              <a:gd name="connsiteY348" fmla="*/ 962131 h 4495430"/>
              <a:gd name="connsiteX349" fmla="*/ 1130213 w 3412241"/>
              <a:gd name="connsiteY349" fmla="*/ 973991 h 4495430"/>
              <a:gd name="connsiteX350" fmla="*/ 1014005 w 3412241"/>
              <a:gd name="connsiteY350" fmla="*/ 975282 h 4495430"/>
              <a:gd name="connsiteX351" fmla="*/ 1042482 w 3412241"/>
              <a:gd name="connsiteY351" fmla="*/ 937313 h 4495430"/>
              <a:gd name="connsiteX352" fmla="*/ 1190400 w 3412241"/>
              <a:gd name="connsiteY352" fmla="*/ 802842 h 4495430"/>
              <a:gd name="connsiteX353" fmla="*/ 1257635 w 3412241"/>
              <a:gd name="connsiteY353" fmla="*/ 735607 h 4495430"/>
              <a:gd name="connsiteX354" fmla="*/ 1290808 w 3412241"/>
              <a:gd name="connsiteY354" fmla="*/ 714836 h 4495430"/>
              <a:gd name="connsiteX355" fmla="*/ 1327488 w 3412241"/>
              <a:gd name="connsiteY355" fmla="*/ 620446 h 4495430"/>
              <a:gd name="connsiteX356" fmla="*/ 1326437 w 3412241"/>
              <a:gd name="connsiteY356" fmla="*/ 623529 h 4495430"/>
              <a:gd name="connsiteX357" fmla="*/ 1324469 w 3412241"/>
              <a:gd name="connsiteY357" fmla="*/ 621214 h 4495430"/>
              <a:gd name="connsiteX358" fmla="*/ 1324669 w 3412241"/>
              <a:gd name="connsiteY358" fmla="*/ 620534 h 4495430"/>
              <a:gd name="connsiteX359" fmla="*/ 1327569 w 3412241"/>
              <a:gd name="connsiteY359" fmla="*/ 620207 h 4495430"/>
              <a:gd name="connsiteX360" fmla="*/ 1327489 w 3412241"/>
              <a:gd name="connsiteY360" fmla="*/ 620446 h 4495430"/>
              <a:gd name="connsiteX361" fmla="*/ 1327488 w 3412241"/>
              <a:gd name="connsiteY361" fmla="*/ 620446 h 4495430"/>
              <a:gd name="connsiteX362" fmla="*/ 1439091 w 3412241"/>
              <a:gd name="connsiteY362" fmla="*/ 617859 h 4495430"/>
              <a:gd name="connsiteX363" fmla="*/ 1324870 w 3412241"/>
              <a:gd name="connsiteY363" fmla="*/ 695266 h 4495430"/>
              <a:gd name="connsiteX364" fmla="*/ 1302299 w 3412241"/>
              <a:gd name="connsiteY364" fmla="*/ 708234 h 4495430"/>
              <a:gd name="connsiteX365" fmla="*/ 1311423 w 3412241"/>
              <a:gd name="connsiteY365" fmla="*/ 668372 h 4495430"/>
              <a:gd name="connsiteX366" fmla="*/ 1323478 w 3412241"/>
              <a:gd name="connsiteY366" fmla="*/ 632322 h 4495430"/>
              <a:gd name="connsiteX367" fmla="*/ 1327489 w 3412241"/>
              <a:gd name="connsiteY367" fmla="*/ 620446 h 4495430"/>
              <a:gd name="connsiteX368" fmla="*/ 1391991 w 3412241"/>
              <a:gd name="connsiteY368" fmla="*/ 618447 h 4495430"/>
              <a:gd name="connsiteX369" fmla="*/ 1749637 w 3412241"/>
              <a:gd name="connsiteY369" fmla="*/ 241789 h 4495430"/>
              <a:gd name="connsiteX370" fmla="*/ 1782070 w 3412241"/>
              <a:gd name="connsiteY370" fmla="*/ 264960 h 4495430"/>
              <a:gd name="connsiteX371" fmla="*/ 1795517 w 3412241"/>
              <a:gd name="connsiteY371" fmla="*/ 305301 h 4495430"/>
              <a:gd name="connsiteX372" fmla="*/ 1782070 w 3412241"/>
              <a:gd name="connsiteY372" fmla="*/ 345642 h 4495430"/>
              <a:gd name="connsiteX373" fmla="*/ 1757583 w 3412241"/>
              <a:gd name="connsiteY373" fmla="*/ 371651 h 4495430"/>
              <a:gd name="connsiteX374" fmla="*/ 1735076 w 3412241"/>
              <a:gd name="connsiteY374" fmla="*/ 393358 h 4495430"/>
              <a:gd name="connsiteX375" fmla="*/ 1641198 w 3412241"/>
              <a:gd name="connsiteY375" fmla="*/ 388367 h 4495430"/>
              <a:gd name="connsiteX376" fmla="*/ 1432447 w 3412241"/>
              <a:gd name="connsiteY376" fmla="*/ 385984 h 4495430"/>
              <a:gd name="connsiteX377" fmla="*/ 1392106 w 3412241"/>
              <a:gd name="connsiteY377" fmla="*/ 412878 h 4495430"/>
              <a:gd name="connsiteX378" fmla="*/ 1378659 w 3412241"/>
              <a:gd name="connsiteY378" fmla="*/ 453219 h 4495430"/>
              <a:gd name="connsiteX379" fmla="*/ 1365212 w 3412241"/>
              <a:gd name="connsiteY379" fmla="*/ 493560 h 4495430"/>
              <a:gd name="connsiteX380" fmla="*/ 1338317 w 3412241"/>
              <a:gd name="connsiteY380" fmla="*/ 574242 h 4495430"/>
              <a:gd name="connsiteX381" fmla="*/ 1324669 w 3412241"/>
              <a:gd name="connsiteY381" fmla="*/ 620534 h 4495430"/>
              <a:gd name="connsiteX382" fmla="*/ 1082824 w 3412241"/>
              <a:gd name="connsiteY382" fmla="*/ 628031 h 4495430"/>
              <a:gd name="connsiteX383" fmla="*/ 1015588 w 3412241"/>
              <a:gd name="connsiteY383" fmla="*/ 654925 h 4495430"/>
              <a:gd name="connsiteX384" fmla="*/ 961800 w 3412241"/>
              <a:gd name="connsiteY384" fmla="*/ 816290 h 4495430"/>
              <a:gd name="connsiteX385" fmla="*/ 937812 w 3412241"/>
              <a:gd name="connsiteY385" fmla="*/ 882006 h 4495430"/>
              <a:gd name="connsiteX386" fmla="*/ 910103 w 3412241"/>
              <a:gd name="connsiteY386" fmla="*/ 875576 h 4495430"/>
              <a:gd name="connsiteX387" fmla="*/ 867670 w 3412241"/>
              <a:gd name="connsiteY387" fmla="*/ 870078 h 4495430"/>
              <a:gd name="connsiteX388" fmla="*/ 800435 w 3412241"/>
              <a:gd name="connsiteY388" fmla="*/ 883525 h 4495430"/>
              <a:gd name="connsiteX389" fmla="*/ 761137 w 3412241"/>
              <a:gd name="connsiteY389" fmla="*/ 907853 h 4495430"/>
              <a:gd name="connsiteX390" fmla="*/ 718607 w 3412241"/>
              <a:gd name="connsiteY390" fmla="*/ 892214 h 4495430"/>
              <a:gd name="connsiteX391" fmla="*/ 719753 w 3412241"/>
              <a:gd name="connsiteY391" fmla="*/ 883525 h 4495430"/>
              <a:gd name="connsiteX392" fmla="*/ 733200 w 3412241"/>
              <a:gd name="connsiteY392" fmla="*/ 843184 h 4495430"/>
              <a:gd name="connsiteX393" fmla="*/ 773541 w 3412241"/>
              <a:gd name="connsiteY393" fmla="*/ 762501 h 4495430"/>
              <a:gd name="connsiteX394" fmla="*/ 827329 w 3412241"/>
              <a:gd name="connsiteY394" fmla="*/ 601137 h 4495430"/>
              <a:gd name="connsiteX395" fmla="*/ 843283 w 3412241"/>
              <a:gd name="connsiteY395" fmla="*/ 567679 h 4495430"/>
              <a:gd name="connsiteX396" fmla="*/ 777889 w 3412241"/>
              <a:gd name="connsiteY396" fmla="*/ 627474 h 4495430"/>
              <a:gd name="connsiteX397" fmla="*/ 632596 w 3412241"/>
              <a:gd name="connsiteY397" fmla="*/ 785759 h 4495430"/>
              <a:gd name="connsiteX398" fmla="*/ 587689 w 3412241"/>
              <a:gd name="connsiteY398" fmla="*/ 844069 h 4495430"/>
              <a:gd name="connsiteX399" fmla="*/ 603565 w 3412241"/>
              <a:gd name="connsiteY399" fmla="*/ 849908 h 4495430"/>
              <a:gd name="connsiteX400" fmla="*/ 585282 w 3412241"/>
              <a:gd name="connsiteY400" fmla="*/ 870078 h 4495430"/>
              <a:gd name="connsiteX401" fmla="*/ 540870 w 3412241"/>
              <a:gd name="connsiteY401" fmla="*/ 906452 h 4495430"/>
              <a:gd name="connsiteX402" fmla="*/ 537715 w 3412241"/>
              <a:gd name="connsiteY402" fmla="*/ 908959 h 4495430"/>
              <a:gd name="connsiteX403" fmla="*/ 521728 w 3412241"/>
              <a:gd name="connsiteY403" fmla="*/ 929718 h 4495430"/>
              <a:gd name="connsiteX404" fmla="*/ 558388 w 3412241"/>
              <a:gd name="connsiteY404" fmla="*/ 937314 h 4495430"/>
              <a:gd name="connsiteX405" fmla="*/ 604089 w 3412241"/>
              <a:gd name="connsiteY405" fmla="*/ 948095 h 4495430"/>
              <a:gd name="connsiteX406" fmla="*/ 612683 w 3412241"/>
              <a:gd name="connsiteY406" fmla="*/ 950095 h 4495430"/>
              <a:gd name="connsiteX407" fmla="*/ 610274 w 3412241"/>
              <a:gd name="connsiteY407" fmla="*/ 956173 h 4495430"/>
              <a:gd name="connsiteX408" fmla="*/ 585282 w 3412241"/>
              <a:gd name="connsiteY408" fmla="*/ 1031442 h 4495430"/>
              <a:gd name="connsiteX409" fmla="*/ 504600 w 3412241"/>
              <a:gd name="connsiteY409" fmla="*/ 1098678 h 4495430"/>
              <a:gd name="connsiteX410" fmla="*/ 450812 w 3412241"/>
              <a:gd name="connsiteY410" fmla="*/ 1125572 h 4495430"/>
              <a:gd name="connsiteX411" fmla="*/ 397023 w 3412241"/>
              <a:gd name="connsiteY411" fmla="*/ 1139019 h 4495430"/>
              <a:gd name="connsiteX412" fmla="*/ 373290 w 3412241"/>
              <a:gd name="connsiteY412" fmla="*/ 1156819 h 4495430"/>
              <a:gd name="connsiteX413" fmla="*/ 291998 w 3412241"/>
              <a:gd name="connsiteY413" fmla="*/ 1311006 h 4495430"/>
              <a:gd name="connsiteX414" fmla="*/ 321294 w 3412241"/>
              <a:gd name="connsiteY414" fmla="*/ 1330456 h 4495430"/>
              <a:gd name="connsiteX415" fmla="*/ 381974 w 3412241"/>
              <a:gd name="connsiteY415" fmla="*/ 1373071 h 4495430"/>
              <a:gd name="connsiteX416" fmla="*/ 396697 w 3412241"/>
              <a:gd name="connsiteY416" fmla="*/ 1384707 h 4495430"/>
              <a:gd name="connsiteX417" fmla="*/ 380084 w 3412241"/>
              <a:gd name="connsiteY417" fmla="*/ 1412718 h 4495430"/>
              <a:gd name="connsiteX418" fmla="*/ 302894 w 3412241"/>
              <a:gd name="connsiteY418" fmla="*/ 1582772 h 4495430"/>
              <a:gd name="connsiteX419" fmla="*/ 237030 w 3412241"/>
              <a:gd name="connsiteY419" fmla="*/ 1463135 h 4495430"/>
              <a:gd name="connsiteX420" fmla="*/ 235659 w 3412241"/>
              <a:gd name="connsiteY420" fmla="*/ 1475195 h 4495430"/>
              <a:gd name="connsiteX421" fmla="*/ 223648 w 3412241"/>
              <a:gd name="connsiteY421" fmla="*/ 1463328 h 4495430"/>
              <a:gd name="connsiteX422" fmla="*/ 181245 w 3412241"/>
              <a:gd name="connsiteY422" fmla="*/ 1563643 h 4495430"/>
              <a:gd name="connsiteX423" fmla="*/ 128304 w 3412241"/>
              <a:gd name="connsiteY423" fmla="*/ 1726130 h 4495430"/>
              <a:gd name="connsiteX424" fmla="*/ 157689 w 3412241"/>
              <a:gd name="connsiteY424" fmla="*/ 1744010 h 4495430"/>
              <a:gd name="connsiteX425" fmla="*/ 221877 w 3412241"/>
              <a:gd name="connsiteY425" fmla="*/ 1773261 h 4495430"/>
              <a:gd name="connsiteX426" fmla="*/ 221024 w 3412241"/>
              <a:gd name="connsiteY426" fmla="*/ 1775534 h 4495430"/>
              <a:gd name="connsiteX427" fmla="*/ 102806 w 3412241"/>
              <a:gd name="connsiteY427" fmla="*/ 1811909 h 4495430"/>
              <a:gd name="connsiteX428" fmla="*/ 57115 w 3412241"/>
              <a:gd name="connsiteY428" fmla="*/ 2007318 h 4495430"/>
              <a:gd name="connsiteX429" fmla="*/ 48016 w 3412241"/>
              <a:gd name="connsiteY429" fmla="*/ 2069925 h 4495430"/>
              <a:gd name="connsiteX430" fmla="*/ 87741 w 3412241"/>
              <a:gd name="connsiteY430" fmla="*/ 2093760 h 4495430"/>
              <a:gd name="connsiteX431" fmla="*/ 142588 w 3412241"/>
              <a:gd name="connsiteY431" fmla="*/ 2121184 h 4495430"/>
              <a:gd name="connsiteX432" fmla="*/ 142853 w 3412241"/>
              <a:gd name="connsiteY432" fmla="*/ 2131392 h 4495430"/>
              <a:gd name="connsiteX433" fmla="*/ 42968 w 3412241"/>
              <a:gd name="connsiteY433" fmla="*/ 2104663 h 4495430"/>
              <a:gd name="connsiteX434" fmla="*/ 24993 w 3412241"/>
              <a:gd name="connsiteY434" fmla="*/ 2228345 h 4495430"/>
              <a:gd name="connsiteX435" fmla="*/ 23030 w 3412241"/>
              <a:gd name="connsiteY435" fmla="*/ 2261798 h 4495430"/>
              <a:gd name="connsiteX436" fmla="*/ 82881 w 3412241"/>
              <a:gd name="connsiteY436" fmla="*/ 2230861 h 4495430"/>
              <a:gd name="connsiteX437" fmla="*/ 144618 w 3412241"/>
              <a:gd name="connsiteY437" fmla="*/ 2199514 h 4495430"/>
              <a:gd name="connsiteX438" fmla="*/ 146411 w 3412241"/>
              <a:gd name="connsiteY438" fmla="*/ 2268674 h 4495430"/>
              <a:gd name="connsiteX439" fmla="*/ 154976 w 3412241"/>
              <a:gd name="connsiteY439" fmla="*/ 2456831 h 4495430"/>
              <a:gd name="connsiteX440" fmla="*/ 181870 w 3412241"/>
              <a:gd name="connsiteY440" fmla="*/ 2618195 h 4495430"/>
              <a:gd name="connsiteX441" fmla="*/ 195317 w 3412241"/>
              <a:gd name="connsiteY441" fmla="*/ 2698878 h 4495430"/>
              <a:gd name="connsiteX442" fmla="*/ 168423 w 3412241"/>
              <a:gd name="connsiteY442" fmla="*/ 2873689 h 4495430"/>
              <a:gd name="connsiteX443" fmla="*/ 141529 w 3412241"/>
              <a:gd name="connsiteY443" fmla="*/ 2914031 h 4495430"/>
              <a:gd name="connsiteX444" fmla="*/ 101188 w 3412241"/>
              <a:gd name="connsiteY444" fmla="*/ 2994713 h 4495430"/>
              <a:gd name="connsiteX445" fmla="*/ 86947 w 3412241"/>
              <a:gd name="connsiteY445" fmla="*/ 3041503 h 4495430"/>
              <a:gd name="connsiteX446" fmla="*/ 81705 w 3412241"/>
              <a:gd name="connsiteY446" fmla="*/ 3061115 h 4495430"/>
              <a:gd name="connsiteX447" fmla="*/ 82625 w 3412241"/>
              <a:gd name="connsiteY447" fmla="*/ 3065554 h 4495430"/>
              <a:gd name="connsiteX448" fmla="*/ 128082 w 3412241"/>
              <a:gd name="connsiteY448" fmla="*/ 3088842 h 4495430"/>
              <a:gd name="connsiteX449" fmla="*/ 242463 w 3412241"/>
              <a:gd name="connsiteY449" fmla="*/ 3155565 h 4495430"/>
              <a:gd name="connsiteX450" fmla="*/ 222212 w 3412241"/>
              <a:gd name="connsiteY450" fmla="*/ 3169525 h 4495430"/>
              <a:gd name="connsiteX451" fmla="*/ 145539 w 3412241"/>
              <a:gd name="connsiteY451" fmla="*/ 3227100 h 4495430"/>
              <a:gd name="connsiteX452" fmla="*/ 133768 w 3412241"/>
              <a:gd name="connsiteY452" fmla="*/ 3236276 h 4495430"/>
              <a:gd name="connsiteX453" fmla="*/ 137601 w 3412241"/>
              <a:gd name="connsiteY453" fmla="*/ 3248866 h 4495430"/>
              <a:gd name="connsiteX454" fmla="*/ 181870 w 3412241"/>
              <a:gd name="connsiteY454" fmla="*/ 3250207 h 4495430"/>
              <a:gd name="connsiteX455" fmla="*/ 316341 w 3412241"/>
              <a:gd name="connsiteY455" fmla="*/ 3236760 h 4495430"/>
              <a:gd name="connsiteX456" fmla="*/ 336254 w 3412241"/>
              <a:gd name="connsiteY456" fmla="*/ 3234931 h 4495430"/>
              <a:gd name="connsiteX457" fmla="*/ 356388 w 3412241"/>
              <a:gd name="connsiteY457" fmla="*/ 3260523 h 4495430"/>
              <a:gd name="connsiteX458" fmla="*/ 370129 w 3412241"/>
              <a:gd name="connsiteY458" fmla="*/ 3290548 h 4495430"/>
              <a:gd name="connsiteX459" fmla="*/ 387225 w 3412241"/>
              <a:gd name="connsiteY459" fmla="*/ 3379527 h 4495430"/>
              <a:gd name="connsiteX460" fmla="*/ 388995 w 3412241"/>
              <a:gd name="connsiteY460" fmla="*/ 3431726 h 4495430"/>
              <a:gd name="connsiteX461" fmla="*/ 276000 w 3412241"/>
              <a:gd name="connsiteY461" fmla="*/ 3478807 h 4495430"/>
              <a:gd name="connsiteX462" fmla="*/ 241344 w 3412241"/>
              <a:gd name="connsiteY462" fmla="*/ 3494980 h 4495430"/>
              <a:gd name="connsiteX463" fmla="*/ 269796 w 3412241"/>
              <a:gd name="connsiteY463" fmla="*/ 3548718 h 4495430"/>
              <a:gd name="connsiteX464" fmla="*/ 221417 w 3412241"/>
              <a:gd name="connsiteY464" fmla="*/ 3460105 h 4495430"/>
              <a:gd name="connsiteX465" fmla="*/ 165671 w 3412241"/>
              <a:gd name="connsiteY465" fmla="*/ 1560540 h 4495430"/>
              <a:gd name="connsiteX466" fmla="*/ 1270443 w 3412241"/>
              <a:gd name="connsiteY466" fmla="*/ 251553 h 4495430"/>
              <a:gd name="connsiteX467" fmla="*/ 1274112 w 3412241"/>
              <a:gd name="connsiteY467" fmla="*/ 249765 h 4495430"/>
              <a:gd name="connsiteX468" fmla="*/ 1365068 w 3412241"/>
              <a:gd name="connsiteY468" fmla="*/ 247271 h 4495430"/>
              <a:gd name="connsiteX469" fmla="*/ 1419605 w 3412241"/>
              <a:gd name="connsiteY469" fmla="*/ 176336 h 4495430"/>
              <a:gd name="connsiteX470" fmla="*/ 1423529 w 3412241"/>
              <a:gd name="connsiteY470" fmla="*/ 176951 h 4495430"/>
              <a:gd name="connsiteX471" fmla="*/ 1274112 w 3412241"/>
              <a:gd name="connsiteY471" fmla="*/ 249765 h 4495430"/>
              <a:gd name="connsiteX472" fmla="*/ 1273707 w 3412241"/>
              <a:gd name="connsiteY472" fmla="*/ 249776 h 4495430"/>
              <a:gd name="connsiteX473" fmla="*/ 1509048 w 3412241"/>
              <a:gd name="connsiteY473" fmla="*/ 141738 h 4495430"/>
              <a:gd name="connsiteX474" fmla="*/ 1551942 w 3412241"/>
              <a:gd name="connsiteY474" fmla="*/ 146955 h 4495430"/>
              <a:gd name="connsiteX475" fmla="*/ 1634153 w 3412241"/>
              <a:gd name="connsiteY475" fmla="*/ 157384 h 4495430"/>
              <a:gd name="connsiteX476" fmla="*/ 1782070 w 3412241"/>
              <a:gd name="connsiteY476" fmla="*/ 211172 h 4495430"/>
              <a:gd name="connsiteX477" fmla="*/ 1876200 w 3412241"/>
              <a:gd name="connsiteY477" fmla="*/ 238066 h 4495430"/>
              <a:gd name="connsiteX478" fmla="*/ 1879248 w 3412241"/>
              <a:gd name="connsiteY478" fmla="*/ 239941 h 4495430"/>
              <a:gd name="connsiteX479" fmla="*/ 1749637 w 3412241"/>
              <a:gd name="connsiteY479" fmla="*/ 241789 h 4495430"/>
              <a:gd name="connsiteX480" fmla="*/ 1747476 w 3412241"/>
              <a:gd name="connsiteY480" fmla="*/ 240244 h 4495430"/>
              <a:gd name="connsiteX481" fmla="*/ 1620706 w 3412241"/>
              <a:gd name="connsiteY481" fmla="*/ 224619 h 4495430"/>
              <a:gd name="connsiteX482" fmla="*/ 1451391 w 3412241"/>
              <a:gd name="connsiteY482" fmla="*/ 181320 h 4495430"/>
              <a:gd name="connsiteX483" fmla="*/ 1423529 w 3412241"/>
              <a:gd name="connsiteY483" fmla="*/ 176951 h 4495430"/>
              <a:gd name="connsiteX484" fmla="*/ 1452994 w 3412241"/>
              <a:gd name="connsiteY484" fmla="*/ 162592 h 4495430"/>
              <a:gd name="connsiteX485" fmla="*/ 1962885 w 3412241"/>
              <a:gd name="connsiteY485" fmla="*/ 77075 h 4495430"/>
              <a:gd name="connsiteX486" fmla="*/ 1982152 w 3412241"/>
              <a:gd name="connsiteY486" fmla="*/ 81855 h 4495430"/>
              <a:gd name="connsiteX487" fmla="*/ 1981842 w 3412241"/>
              <a:gd name="connsiteY487" fmla="*/ 82514 h 4495430"/>
              <a:gd name="connsiteX488" fmla="*/ 1979638 w 3412241"/>
              <a:gd name="connsiteY488" fmla="*/ 89125 h 4495430"/>
              <a:gd name="connsiteX489" fmla="*/ 1978863 w 3412241"/>
              <a:gd name="connsiteY489" fmla="*/ 88428 h 4495430"/>
              <a:gd name="connsiteX490" fmla="*/ 1818883 w 3412241"/>
              <a:gd name="connsiteY490" fmla="*/ 39194 h 4495430"/>
              <a:gd name="connsiteX491" fmla="*/ 1831632 w 3412241"/>
              <a:gd name="connsiteY491" fmla="*/ 42837 h 4495430"/>
              <a:gd name="connsiteX492" fmla="*/ 1640994 w 3412241"/>
              <a:gd name="connsiteY492" fmla="*/ 92649 h 4495430"/>
              <a:gd name="connsiteX493" fmla="*/ 1509048 w 3412241"/>
              <a:gd name="connsiteY493" fmla="*/ 141738 h 4495430"/>
              <a:gd name="connsiteX494" fmla="*/ 1502145 w 3412241"/>
              <a:gd name="connsiteY494" fmla="*/ 140898 h 4495430"/>
              <a:gd name="connsiteX495" fmla="*/ 1633920 w 3412241"/>
              <a:gd name="connsiteY495" fmla="*/ 89942 h 4495430"/>
              <a:gd name="connsiteX496" fmla="*/ 1905438 w 3412241"/>
              <a:gd name="connsiteY496" fmla="*/ 31419 h 4495430"/>
              <a:gd name="connsiteX497" fmla="*/ 1909895 w 3412241"/>
              <a:gd name="connsiteY497" fmla="*/ 35189 h 4495430"/>
              <a:gd name="connsiteX498" fmla="*/ 1943435 w 3412241"/>
              <a:gd name="connsiteY498" fmla="*/ 63254 h 4495430"/>
              <a:gd name="connsiteX499" fmla="*/ 1962885 w 3412241"/>
              <a:gd name="connsiteY499" fmla="*/ 77075 h 4495430"/>
              <a:gd name="connsiteX500" fmla="*/ 1936553 w 3412241"/>
              <a:gd name="connsiteY500" fmla="*/ 70541 h 4495430"/>
              <a:gd name="connsiteX501" fmla="*/ 1903094 w 3412241"/>
              <a:gd name="connsiteY501" fmla="*/ 63254 h 4495430"/>
              <a:gd name="connsiteX502" fmla="*/ 1831632 w 3412241"/>
              <a:gd name="connsiteY502" fmla="*/ 42837 h 4495430"/>
              <a:gd name="connsiteX503" fmla="*/ 1833115 w 3412241"/>
              <a:gd name="connsiteY503" fmla="*/ 42449 h 4495430"/>
              <a:gd name="connsiteX504" fmla="*/ 2035712 w 3412241"/>
              <a:gd name="connsiteY504" fmla="*/ 12388 h 4495430"/>
              <a:gd name="connsiteX505" fmla="*/ 2019181 w 3412241"/>
              <a:gd name="connsiteY505" fmla="*/ 24037 h 4495430"/>
              <a:gd name="connsiteX506" fmla="*/ 2018260 w 3412241"/>
              <a:gd name="connsiteY506" fmla="*/ 25118 h 4495430"/>
              <a:gd name="connsiteX507" fmla="*/ 2016298 w 3412241"/>
              <a:gd name="connsiteY507" fmla="*/ 23976 h 4495430"/>
              <a:gd name="connsiteX508" fmla="*/ 2005933 w 3412241"/>
              <a:gd name="connsiteY508" fmla="*/ 16091 h 4495430"/>
              <a:gd name="connsiteX509" fmla="*/ 2028029 w 3412241"/>
              <a:gd name="connsiteY509" fmla="*/ 12722 h 4495430"/>
              <a:gd name="connsiteX510" fmla="*/ 1997409 w 3412241"/>
              <a:gd name="connsiteY510" fmla="*/ 9607 h 4495430"/>
              <a:gd name="connsiteX511" fmla="*/ 2005933 w 3412241"/>
              <a:gd name="connsiteY511" fmla="*/ 16091 h 4495430"/>
              <a:gd name="connsiteX512" fmla="*/ 1905438 w 3412241"/>
              <a:gd name="connsiteY512" fmla="*/ 31419 h 4495430"/>
              <a:gd name="connsiteX513" fmla="*/ 1898761 w 3412241"/>
              <a:gd name="connsiteY513" fmla="*/ 25771 h 4495430"/>
              <a:gd name="connsiteX514" fmla="*/ 2224406 w 3412241"/>
              <a:gd name="connsiteY514" fmla="*/ 4194 h 4495430"/>
              <a:gd name="connsiteX515" fmla="*/ 2292258 w 3412241"/>
              <a:gd name="connsiteY515" fmla="*/ 8820 h 4495430"/>
              <a:gd name="connsiteX516" fmla="*/ 2293059 w 3412241"/>
              <a:gd name="connsiteY516" fmla="*/ 36361 h 4495430"/>
              <a:gd name="connsiteX517" fmla="*/ 2291180 w 3412241"/>
              <a:gd name="connsiteY517" fmla="*/ 109933 h 4495430"/>
              <a:gd name="connsiteX518" fmla="*/ 2287934 w 3412241"/>
              <a:gd name="connsiteY518" fmla="*/ 178481 h 4495430"/>
              <a:gd name="connsiteX519" fmla="*/ 2368681 w 3412241"/>
              <a:gd name="connsiteY519" fmla="*/ 158127 h 4495430"/>
              <a:gd name="connsiteX520" fmla="*/ 2659346 w 3412241"/>
              <a:gd name="connsiteY520" fmla="*/ 128636 h 4495430"/>
              <a:gd name="connsiteX521" fmla="*/ 2714303 w 3412241"/>
              <a:gd name="connsiteY521" fmla="*/ 131564 h 4495430"/>
              <a:gd name="connsiteX522" fmla="*/ 2716317 w 3412241"/>
              <a:gd name="connsiteY522" fmla="*/ 122860 h 4495430"/>
              <a:gd name="connsiteX523" fmla="*/ 2723364 w 3412241"/>
              <a:gd name="connsiteY523" fmla="*/ 117042 h 4495430"/>
              <a:gd name="connsiteX524" fmla="*/ 2830941 w 3412241"/>
              <a:gd name="connsiteY524" fmla="*/ 130489 h 4495430"/>
              <a:gd name="connsiteX525" fmla="*/ 2836647 w 3412241"/>
              <a:gd name="connsiteY525" fmla="*/ 128250 h 4495430"/>
              <a:gd name="connsiteX526" fmla="*/ 2787418 w 3412241"/>
              <a:gd name="connsiteY526" fmla="*/ 106421 h 4495430"/>
              <a:gd name="connsiteX527" fmla="*/ 2809032 w 3412241"/>
              <a:gd name="connsiteY527" fmla="*/ 113084 h 4495430"/>
              <a:gd name="connsiteX528" fmla="*/ 2924390 w 3412241"/>
              <a:gd name="connsiteY528" fmla="*/ 164027 h 4495430"/>
              <a:gd name="connsiteX529" fmla="*/ 2840375 w 3412241"/>
              <a:gd name="connsiteY529" fmla="*/ 149331 h 4495430"/>
              <a:gd name="connsiteX530" fmla="*/ 863295 w 3412241"/>
              <a:gd name="connsiteY530" fmla="*/ 1575433 h 4495430"/>
              <a:gd name="connsiteX531" fmla="*/ 1421467 w 3412241"/>
              <a:gd name="connsiteY531" fmla="*/ 3948418 h 4495430"/>
              <a:gd name="connsiteX532" fmla="*/ 1552263 w 3412241"/>
              <a:gd name="connsiteY532" fmla="*/ 4027128 h 4495430"/>
              <a:gd name="connsiteX533" fmla="*/ 1529865 w 3412241"/>
              <a:gd name="connsiteY533" fmla="*/ 4017108 h 4495430"/>
              <a:gd name="connsiteX534" fmla="*/ 1525913 w 3412241"/>
              <a:gd name="connsiteY534" fmla="*/ 4014705 h 4495430"/>
              <a:gd name="connsiteX535" fmla="*/ 1526576 w 3412241"/>
              <a:gd name="connsiteY535" fmla="*/ 4016689 h 4495430"/>
              <a:gd name="connsiteX536" fmla="*/ 1541795 w 3412241"/>
              <a:gd name="connsiteY536" fmla="*/ 4052258 h 4495430"/>
              <a:gd name="connsiteX537" fmla="*/ 1541527 w 3412241"/>
              <a:gd name="connsiteY537" fmla="*/ 4052238 h 4495430"/>
              <a:gd name="connsiteX538" fmla="*/ 1482402 w 3412241"/>
              <a:gd name="connsiteY538" fmla="*/ 4048264 h 4495430"/>
              <a:gd name="connsiteX539" fmla="*/ 1486657 w 3412241"/>
              <a:gd name="connsiteY539" fmla="*/ 3990829 h 4495430"/>
              <a:gd name="connsiteX540" fmla="*/ 1387412 w 3412241"/>
              <a:gd name="connsiteY540" fmla="*/ 3930468 h 4495430"/>
              <a:gd name="connsiteX541" fmla="*/ 1268511 w 3412241"/>
              <a:gd name="connsiteY541" fmla="*/ 3836426 h 4495430"/>
              <a:gd name="connsiteX542" fmla="*/ 1229641 w 3412241"/>
              <a:gd name="connsiteY542" fmla="*/ 3833390 h 4495430"/>
              <a:gd name="connsiteX543" fmla="*/ 1123164 w 3412241"/>
              <a:gd name="connsiteY543" fmla="*/ 3814984 h 4495430"/>
              <a:gd name="connsiteX544" fmla="*/ 1019153 w 3412241"/>
              <a:gd name="connsiteY544" fmla="*/ 3767875 h 4495430"/>
              <a:gd name="connsiteX545" fmla="*/ 924735 w 3412241"/>
              <a:gd name="connsiteY545" fmla="*/ 3709435 h 4495430"/>
              <a:gd name="connsiteX546" fmla="*/ 948353 w 3412241"/>
              <a:gd name="connsiteY546" fmla="*/ 3613278 h 4495430"/>
              <a:gd name="connsiteX547" fmla="*/ 979789 w 3412241"/>
              <a:gd name="connsiteY547" fmla="*/ 3518480 h 4495430"/>
              <a:gd name="connsiteX548" fmla="*/ 983677 w 3412241"/>
              <a:gd name="connsiteY548" fmla="*/ 3508331 h 4495430"/>
              <a:gd name="connsiteX549" fmla="*/ 991534 w 3412241"/>
              <a:gd name="connsiteY549" fmla="*/ 3508533 h 4495430"/>
              <a:gd name="connsiteX550" fmla="*/ 986598 w 3412241"/>
              <a:gd name="connsiteY550" fmla="*/ 3500705 h 4495430"/>
              <a:gd name="connsiteX551" fmla="*/ 983677 w 3412241"/>
              <a:gd name="connsiteY551" fmla="*/ 3508331 h 4495430"/>
              <a:gd name="connsiteX552" fmla="*/ 881117 w 3412241"/>
              <a:gd name="connsiteY552" fmla="*/ 3505701 h 4495430"/>
              <a:gd name="connsiteX553" fmla="*/ 800435 w 3412241"/>
              <a:gd name="connsiteY553" fmla="*/ 3478807 h 4495430"/>
              <a:gd name="connsiteX554" fmla="*/ 790769 w 3412241"/>
              <a:gd name="connsiteY554" fmla="*/ 3470395 h 4495430"/>
              <a:gd name="connsiteX555" fmla="*/ 799347 w 3412241"/>
              <a:gd name="connsiteY555" fmla="*/ 3442653 h 4495430"/>
              <a:gd name="connsiteX556" fmla="*/ 813882 w 3412241"/>
              <a:gd name="connsiteY556" fmla="*/ 3398125 h 4495430"/>
              <a:gd name="connsiteX557" fmla="*/ 851542 w 3412241"/>
              <a:gd name="connsiteY557" fmla="*/ 3286824 h 4495430"/>
              <a:gd name="connsiteX558" fmla="*/ 860508 w 3412241"/>
              <a:gd name="connsiteY558" fmla="*/ 3261249 h 4495430"/>
              <a:gd name="connsiteX559" fmla="*/ 819223 w 3412241"/>
              <a:gd name="connsiteY559" fmla="*/ 3152570 h 4495430"/>
              <a:gd name="connsiteX560" fmla="*/ 797040 w 3412241"/>
              <a:gd name="connsiteY560" fmla="*/ 3156097 h 4495430"/>
              <a:gd name="connsiteX561" fmla="*/ 706306 w 3412241"/>
              <a:gd name="connsiteY561" fmla="*/ 3169525 h 4495430"/>
              <a:gd name="connsiteX562" fmla="*/ 646257 w 3412241"/>
              <a:gd name="connsiteY562" fmla="*/ 3192327 h 4495430"/>
              <a:gd name="connsiteX563" fmla="*/ 629892 w 3412241"/>
              <a:gd name="connsiteY563" fmla="*/ 3198456 h 4495430"/>
              <a:gd name="connsiteX564" fmla="*/ 617939 w 3412241"/>
              <a:gd name="connsiteY564" fmla="*/ 3183596 h 4495430"/>
              <a:gd name="connsiteX565" fmla="*/ 598729 w 3412241"/>
              <a:gd name="connsiteY565" fmla="*/ 3156078 h 4495430"/>
              <a:gd name="connsiteX566" fmla="*/ 571835 w 3412241"/>
              <a:gd name="connsiteY566" fmla="*/ 3088842 h 4495430"/>
              <a:gd name="connsiteX567" fmla="*/ 544941 w 3412241"/>
              <a:gd name="connsiteY567" fmla="*/ 2981266 h 4495430"/>
              <a:gd name="connsiteX568" fmla="*/ 518047 w 3412241"/>
              <a:gd name="connsiteY568" fmla="*/ 2887137 h 4495430"/>
              <a:gd name="connsiteX569" fmla="*/ 477706 w 3412241"/>
              <a:gd name="connsiteY569" fmla="*/ 2806454 h 4495430"/>
              <a:gd name="connsiteX570" fmla="*/ 464259 w 3412241"/>
              <a:gd name="connsiteY570" fmla="*/ 2725772 h 4495430"/>
              <a:gd name="connsiteX571" fmla="*/ 410470 w 3412241"/>
              <a:gd name="connsiteY571" fmla="*/ 2537513 h 4495430"/>
              <a:gd name="connsiteX572" fmla="*/ 383576 w 3412241"/>
              <a:gd name="connsiteY572" fmla="*/ 2443384 h 4495430"/>
              <a:gd name="connsiteX573" fmla="*/ 316341 w 3412241"/>
              <a:gd name="connsiteY573" fmla="*/ 2295466 h 4495430"/>
              <a:gd name="connsiteX574" fmla="*/ 302894 w 3412241"/>
              <a:gd name="connsiteY574" fmla="*/ 2255125 h 4495430"/>
              <a:gd name="connsiteX575" fmla="*/ 235659 w 3412241"/>
              <a:gd name="connsiteY575" fmla="*/ 2187889 h 4495430"/>
              <a:gd name="connsiteX576" fmla="*/ 209637 w 3412241"/>
              <a:gd name="connsiteY576" fmla="*/ 2167071 h 4495430"/>
              <a:gd name="connsiteX577" fmla="*/ 214441 w 3412241"/>
              <a:gd name="connsiteY577" fmla="*/ 2164711 h 4495430"/>
              <a:gd name="connsiteX578" fmla="*/ 222212 w 3412241"/>
              <a:gd name="connsiteY578" fmla="*/ 2160995 h 4495430"/>
              <a:gd name="connsiteX579" fmla="*/ 234898 w 3412241"/>
              <a:gd name="connsiteY579" fmla="*/ 2155323 h 4495430"/>
              <a:gd name="connsiteX580" fmla="*/ 403307 w 3412241"/>
              <a:gd name="connsiteY580" fmla="*/ 2191404 h 4495430"/>
              <a:gd name="connsiteX581" fmla="*/ 571835 w 3412241"/>
              <a:gd name="connsiteY581" fmla="*/ 2214784 h 4495430"/>
              <a:gd name="connsiteX582" fmla="*/ 713038 w 3412241"/>
              <a:gd name="connsiteY582" fmla="*/ 2223522 h 4495430"/>
              <a:gd name="connsiteX583" fmla="*/ 716644 w 3412241"/>
              <a:gd name="connsiteY583" fmla="*/ 2174417 h 4495430"/>
              <a:gd name="connsiteX584" fmla="*/ 725721 w 3412241"/>
              <a:gd name="connsiteY584" fmla="*/ 2116358 h 4495430"/>
              <a:gd name="connsiteX585" fmla="*/ 652517 w 3412241"/>
              <a:gd name="connsiteY585" fmla="*/ 2107207 h 4495430"/>
              <a:gd name="connsiteX586" fmla="*/ 501768 w 3412241"/>
              <a:gd name="connsiteY586" fmla="*/ 2059263 h 4495430"/>
              <a:gd name="connsiteX587" fmla="*/ 481145 w 3412241"/>
              <a:gd name="connsiteY587" fmla="*/ 2049795 h 4495430"/>
              <a:gd name="connsiteX588" fmla="*/ 498999 w 3412241"/>
              <a:gd name="connsiteY588" fmla="*/ 2042891 h 4495430"/>
              <a:gd name="connsiteX589" fmla="*/ 706306 w 3412241"/>
              <a:gd name="connsiteY589" fmla="*/ 1945842 h 4495430"/>
              <a:gd name="connsiteX590" fmla="*/ 491153 w 3412241"/>
              <a:gd name="connsiteY590" fmla="*/ 1878607 h 4495430"/>
              <a:gd name="connsiteX591" fmla="*/ 382675 w 3412241"/>
              <a:gd name="connsiteY591" fmla="*/ 1840491 h 4495430"/>
              <a:gd name="connsiteX592" fmla="*/ 368716 w 3412241"/>
              <a:gd name="connsiteY592" fmla="*/ 1834921 h 4495430"/>
              <a:gd name="connsiteX593" fmla="*/ 356682 w 3412241"/>
              <a:gd name="connsiteY593" fmla="*/ 1771031 h 4495430"/>
              <a:gd name="connsiteX594" fmla="*/ 352209 w 3412241"/>
              <a:gd name="connsiteY594" fmla="*/ 1756089 h 4495430"/>
              <a:gd name="connsiteX595" fmla="*/ 423917 w 3412241"/>
              <a:gd name="connsiteY595" fmla="*/ 1744137 h 4495430"/>
              <a:gd name="connsiteX596" fmla="*/ 518047 w 3412241"/>
              <a:gd name="connsiteY596" fmla="*/ 1717242 h 4495430"/>
              <a:gd name="connsiteX597" fmla="*/ 585282 w 3412241"/>
              <a:gd name="connsiteY597" fmla="*/ 1703795 h 4495430"/>
              <a:gd name="connsiteX598" fmla="*/ 608948 w 3412241"/>
              <a:gd name="connsiteY598" fmla="*/ 1694958 h 4495430"/>
              <a:gd name="connsiteX599" fmla="*/ 613532 w 3412241"/>
              <a:gd name="connsiteY599" fmla="*/ 1695850 h 4495430"/>
              <a:gd name="connsiteX600" fmla="*/ 719753 w 3412241"/>
              <a:gd name="connsiteY600" fmla="*/ 1730689 h 4495430"/>
              <a:gd name="connsiteX601" fmla="*/ 801855 w 3412241"/>
              <a:gd name="connsiteY601" fmla="*/ 1756616 h 4495430"/>
              <a:gd name="connsiteX602" fmla="*/ 841354 w 3412241"/>
              <a:gd name="connsiteY602" fmla="*/ 1636286 h 4495430"/>
              <a:gd name="connsiteX603" fmla="*/ 840776 w 3412241"/>
              <a:gd name="connsiteY603" fmla="*/ 1636560 h 4495430"/>
              <a:gd name="connsiteX604" fmla="*/ 746647 w 3412241"/>
              <a:gd name="connsiteY604" fmla="*/ 1650007 h 4495430"/>
              <a:gd name="connsiteX605" fmla="*/ 665314 w 3412241"/>
              <a:gd name="connsiteY605" fmla="*/ 1673909 h 4495430"/>
              <a:gd name="connsiteX606" fmla="*/ 608948 w 3412241"/>
              <a:gd name="connsiteY606" fmla="*/ 1694958 h 4495430"/>
              <a:gd name="connsiteX607" fmla="*/ 585282 w 3412241"/>
              <a:gd name="connsiteY607" fmla="*/ 1690348 h 4495430"/>
              <a:gd name="connsiteX608" fmla="*/ 531494 w 3412241"/>
              <a:gd name="connsiteY608" fmla="*/ 1663454 h 4495430"/>
              <a:gd name="connsiteX609" fmla="*/ 531494 w 3412241"/>
              <a:gd name="connsiteY609" fmla="*/ 1555878 h 4495430"/>
              <a:gd name="connsiteX610" fmla="*/ 548131 w 3412241"/>
              <a:gd name="connsiteY610" fmla="*/ 1536997 h 4495430"/>
              <a:gd name="connsiteX611" fmla="*/ 585282 w 3412241"/>
              <a:gd name="connsiteY611" fmla="*/ 1596219 h 4495430"/>
              <a:gd name="connsiteX612" fmla="*/ 665964 w 3412241"/>
              <a:gd name="connsiteY612" fmla="*/ 1528984 h 4495430"/>
              <a:gd name="connsiteX613" fmla="*/ 733200 w 3412241"/>
              <a:gd name="connsiteY613" fmla="*/ 1488642 h 4495430"/>
              <a:gd name="connsiteX614" fmla="*/ 902528 w 3412241"/>
              <a:gd name="connsiteY614" fmla="*/ 1475391 h 4495430"/>
              <a:gd name="connsiteX615" fmla="*/ 914653 w 3412241"/>
              <a:gd name="connsiteY615" fmla="*/ 1446119 h 4495430"/>
              <a:gd name="connsiteX616" fmla="*/ 909024 w 3412241"/>
              <a:gd name="connsiteY616" fmla="*/ 1434300 h 4495430"/>
              <a:gd name="connsiteX617" fmla="*/ 881118 w 3412241"/>
              <a:gd name="connsiteY617" fmla="*/ 1381067 h 4495430"/>
              <a:gd name="connsiteX618" fmla="*/ 827329 w 3412241"/>
              <a:gd name="connsiteY618" fmla="*/ 1273490 h 4495430"/>
              <a:gd name="connsiteX619" fmla="*/ 829455 w 3412241"/>
              <a:gd name="connsiteY619" fmla="*/ 1217324 h 4495430"/>
              <a:gd name="connsiteX620" fmla="*/ 844096 w 3412241"/>
              <a:gd name="connsiteY620" fmla="*/ 1199856 h 4495430"/>
              <a:gd name="connsiteX621" fmla="*/ 846953 w 3412241"/>
              <a:gd name="connsiteY621" fmla="*/ 1194809 h 4495430"/>
              <a:gd name="connsiteX622" fmla="*/ 837200 w 3412241"/>
              <a:gd name="connsiteY622" fmla="*/ 1203595 h 4495430"/>
              <a:gd name="connsiteX623" fmla="*/ 829680 w 3412241"/>
              <a:gd name="connsiteY623" fmla="*/ 1211394 h 4495430"/>
              <a:gd name="connsiteX624" fmla="*/ 830341 w 3412241"/>
              <a:gd name="connsiteY624" fmla="*/ 1193936 h 4495430"/>
              <a:gd name="connsiteX625" fmla="*/ 838912 w 3412241"/>
              <a:gd name="connsiteY625" fmla="*/ 1180815 h 4495430"/>
              <a:gd name="connsiteX626" fmla="*/ 867670 w 3412241"/>
              <a:gd name="connsiteY626" fmla="*/ 1139019 h 4495430"/>
              <a:gd name="connsiteX627" fmla="*/ 879143 w 3412241"/>
              <a:gd name="connsiteY627" fmla="*/ 1126912 h 4495430"/>
              <a:gd name="connsiteX628" fmla="*/ 894055 w 3412241"/>
              <a:gd name="connsiteY628" fmla="*/ 1130548 h 4495430"/>
              <a:gd name="connsiteX629" fmla="*/ 934906 w 3412241"/>
              <a:gd name="connsiteY629" fmla="*/ 1139019 h 4495430"/>
              <a:gd name="connsiteX630" fmla="*/ 1022873 w 3412241"/>
              <a:gd name="connsiteY630" fmla="*/ 1129245 h 4495430"/>
              <a:gd name="connsiteX631" fmla="*/ 1021232 w 3412241"/>
              <a:gd name="connsiteY631" fmla="*/ 1137384 h 4495430"/>
              <a:gd name="connsiteX632" fmla="*/ 1008830 w 3412241"/>
              <a:gd name="connsiteY632" fmla="*/ 1235075 h 4495430"/>
              <a:gd name="connsiteX633" fmla="*/ 1006231 w 3412241"/>
              <a:gd name="connsiteY633" fmla="*/ 1255228 h 4495430"/>
              <a:gd name="connsiteX634" fmla="*/ 1014397 w 3412241"/>
              <a:gd name="connsiteY634" fmla="*/ 1238890 h 4495430"/>
              <a:gd name="connsiteX635" fmla="*/ 1083782 w 3412241"/>
              <a:gd name="connsiteY635" fmla="*/ 1121657 h 4495430"/>
              <a:gd name="connsiteX636" fmla="*/ 1055929 w 3412241"/>
              <a:gd name="connsiteY636" fmla="*/ 1125572 h 4495430"/>
              <a:gd name="connsiteX637" fmla="*/ 1022873 w 3412241"/>
              <a:gd name="connsiteY637" fmla="*/ 1129245 h 4495430"/>
              <a:gd name="connsiteX638" fmla="*/ 1029035 w 3412241"/>
              <a:gd name="connsiteY638" fmla="*/ 1098678 h 4495430"/>
              <a:gd name="connsiteX639" fmla="*/ 1016643 w 3412241"/>
              <a:gd name="connsiteY639" fmla="*/ 1031197 h 4495430"/>
              <a:gd name="connsiteX640" fmla="*/ 1006659 w 3412241"/>
              <a:gd name="connsiteY640" fmla="*/ 985077 h 4495430"/>
              <a:gd name="connsiteX641" fmla="*/ 1007804 w 3412241"/>
              <a:gd name="connsiteY641" fmla="*/ 983550 h 4495430"/>
              <a:gd name="connsiteX642" fmla="*/ 1049657 w 3412241"/>
              <a:gd name="connsiteY642" fmla="*/ 988915 h 4495430"/>
              <a:gd name="connsiteX643" fmla="*/ 1136612 w 3412241"/>
              <a:gd name="connsiteY643" fmla="*/ 1004548 h 4495430"/>
              <a:gd name="connsiteX644" fmla="*/ 1138076 w 3412241"/>
              <a:gd name="connsiteY644" fmla="*/ 1005043 h 4495430"/>
              <a:gd name="connsiteX645" fmla="*/ 1140059 w 3412241"/>
              <a:gd name="connsiteY645" fmla="*/ 1012873 h 4495430"/>
              <a:gd name="connsiteX646" fmla="*/ 1143928 w 3412241"/>
              <a:gd name="connsiteY646" fmla="*/ 1029564 h 4495430"/>
              <a:gd name="connsiteX647" fmla="*/ 1156579 w 3412241"/>
              <a:gd name="connsiteY647" fmla="*/ 1011299 h 4495430"/>
              <a:gd name="connsiteX648" fmla="*/ 1138076 w 3412241"/>
              <a:gd name="connsiteY648" fmla="*/ 1005043 h 4495430"/>
              <a:gd name="connsiteX649" fmla="*/ 1130213 w 3412241"/>
              <a:gd name="connsiteY649" fmla="*/ 973991 h 4495430"/>
              <a:gd name="connsiteX650" fmla="*/ 1182822 w 3412241"/>
              <a:gd name="connsiteY650" fmla="*/ 973406 h 4495430"/>
              <a:gd name="connsiteX651" fmla="*/ 1204664 w 3412241"/>
              <a:gd name="connsiteY651" fmla="*/ 941870 h 4495430"/>
              <a:gd name="connsiteX652" fmla="*/ 1259997 w 3412241"/>
              <a:gd name="connsiteY652" fmla="*/ 873120 h 4495430"/>
              <a:gd name="connsiteX653" fmla="*/ 1263657 w 3412241"/>
              <a:gd name="connsiteY653" fmla="*/ 867675 h 4495430"/>
              <a:gd name="connsiteX654" fmla="*/ 1264239 w 3412241"/>
              <a:gd name="connsiteY654" fmla="*/ 867848 h 4495430"/>
              <a:gd name="connsiteX655" fmla="*/ 1312180 w 3412241"/>
              <a:gd name="connsiteY655" fmla="*/ 808282 h 4495430"/>
              <a:gd name="connsiteX656" fmla="*/ 1426934 w 3412241"/>
              <a:gd name="connsiteY656" fmla="*/ 685252 h 4495430"/>
              <a:gd name="connsiteX657" fmla="*/ 1500702 w 3412241"/>
              <a:gd name="connsiteY657" fmla="*/ 617090 h 4495430"/>
              <a:gd name="connsiteX658" fmla="*/ 1439091 w 3412241"/>
              <a:gd name="connsiteY658" fmla="*/ 617859 h 4495430"/>
              <a:gd name="connsiteX659" fmla="*/ 1440757 w 3412241"/>
              <a:gd name="connsiteY659" fmla="*/ 616730 h 4495430"/>
              <a:gd name="connsiteX660" fmla="*/ 1553470 w 3412241"/>
              <a:gd name="connsiteY660" fmla="*/ 533901 h 4495430"/>
              <a:gd name="connsiteX661" fmla="*/ 1620706 w 3412241"/>
              <a:gd name="connsiteY661" fmla="*/ 480113 h 4495430"/>
              <a:gd name="connsiteX662" fmla="*/ 1714835 w 3412241"/>
              <a:gd name="connsiteY662" fmla="*/ 412878 h 4495430"/>
              <a:gd name="connsiteX663" fmla="*/ 1735076 w 3412241"/>
              <a:gd name="connsiteY663" fmla="*/ 393358 h 4495430"/>
              <a:gd name="connsiteX664" fmla="*/ 1788923 w 3412241"/>
              <a:gd name="connsiteY664" fmla="*/ 396221 h 4495430"/>
              <a:gd name="connsiteX665" fmla="*/ 1806978 w 3412241"/>
              <a:gd name="connsiteY665" fmla="*/ 384090 h 4495430"/>
              <a:gd name="connsiteX666" fmla="*/ 1937674 w 3412241"/>
              <a:gd name="connsiteY666" fmla="*/ 310877 h 4495430"/>
              <a:gd name="connsiteX667" fmla="*/ 1930151 w 3412241"/>
              <a:gd name="connsiteY667" fmla="*/ 292254 h 4495430"/>
              <a:gd name="connsiteX668" fmla="*/ 1897052 w 3412241"/>
              <a:gd name="connsiteY668" fmla="*/ 250892 h 4495430"/>
              <a:gd name="connsiteX669" fmla="*/ 1879248 w 3412241"/>
              <a:gd name="connsiteY669" fmla="*/ 239941 h 4495430"/>
              <a:gd name="connsiteX670" fmla="*/ 1941722 w 3412241"/>
              <a:gd name="connsiteY670" fmla="*/ 239050 h 4495430"/>
              <a:gd name="connsiteX671" fmla="*/ 1929988 w 3412241"/>
              <a:gd name="connsiteY671" fmla="*/ 291855 h 4495430"/>
              <a:gd name="connsiteX672" fmla="*/ 1949652 w 3412241"/>
              <a:gd name="connsiteY672" fmla="*/ 304867 h 4495430"/>
              <a:gd name="connsiteX673" fmla="*/ 2051846 w 3412241"/>
              <a:gd name="connsiteY673" fmla="*/ 258436 h 4495430"/>
              <a:gd name="connsiteX674" fmla="*/ 2027968 w 3412241"/>
              <a:gd name="connsiteY674" fmla="*/ 246430 h 4495430"/>
              <a:gd name="connsiteX675" fmla="*/ 2010671 w 3412241"/>
              <a:gd name="connsiteY675" fmla="*/ 238067 h 4495430"/>
              <a:gd name="connsiteX676" fmla="*/ 1941722 w 3412241"/>
              <a:gd name="connsiteY676" fmla="*/ 239050 h 4495430"/>
              <a:gd name="connsiteX677" fmla="*/ 1956882 w 3412241"/>
              <a:gd name="connsiteY677" fmla="*/ 170831 h 4495430"/>
              <a:gd name="connsiteX678" fmla="*/ 1970329 w 3412241"/>
              <a:gd name="connsiteY678" fmla="*/ 117043 h 4495430"/>
              <a:gd name="connsiteX679" fmla="*/ 1979638 w 3412241"/>
              <a:gd name="connsiteY679" fmla="*/ 89125 h 4495430"/>
              <a:gd name="connsiteX680" fmla="*/ 2010670 w 3412241"/>
              <a:gd name="connsiteY680" fmla="*/ 117042 h 4495430"/>
              <a:gd name="connsiteX681" fmla="*/ 2077906 w 3412241"/>
              <a:gd name="connsiteY681" fmla="*/ 211172 h 4495430"/>
              <a:gd name="connsiteX682" fmla="*/ 2090161 w 3412241"/>
              <a:gd name="connsiteY682" fmla="*/ 241808 h 4495430"/>
              <a:gd name="connsiteX683" fmla="*/ 2100336 w 3412241"/>
              <a:gd name="connsiteY683" fmla="*/ 238224 h 4495430"/>
              <a:gd name="connsiteX684" fmla="*/ 2096396 w 3412241"/>
              <a:gd name="connsiteY684" fmla="*/ 202767 h 4495430"/>
              <a:gd name="connsiteX685" fmla="*/ 2077906 w 3412241"/>
              <a:gd name="connsiteY685" fmla="*/ 130489 h 4495430"/>
              <a:gd name="connsiteX686" fmla="*/ 1990979 w 3412241"/>
              <a:gd name="connsiteY686" fmla="*/ 84046 h 4495430"/>
              <a:gd name="connsiteX687" fmla="*/ 1982152 w 3412241"/>
              <a:gd name="connsiteY687" fmla="*/ 81855 h 4495430"/>
              <a:gd name="connsiteX688" fmla="*/ 1997224 w 3412241"/>
              <a:gd name="connsiteY688" fmla="*/ 49808 h 4495430"/>
              <a:gd name="connsiteX689" fmla="*/ 2018260 w 3412241"/>
              <a:gd name="connsiteY689" fmla="*/ 25118 h 4495430"/>
              <a:gd name="connsiteX690" fmla="*/ 2037564 w 3412241"/>
              <a:gd name="connsiteY690" fmla="*/ 36360 h 4495430"/>
              <a:gd name="connsiteX691" fmla="*/ 2064459 w 3412241"/>
              <a:gd name="connsiteY691" fmla="*/ 63254 h 4495430"/>
              <a:gd name="connsiteX692" fmla="*/ 2145141 w 3412241"/>
              <a:gd name="connsiteY692" fmla="*/ 22913 h 4495430"/>
              <a:gd name="connsiteX693" fmla="*/ 2146838 w 3412241"/>
              <a:gd name="connsiteY693" fmla="*/ 7562 h 4495430"/>
              <a:gd name="connsiteX694" fmla="*/ 2290054 w 3412241"/>
              <a:gd name="connsiteY694" fmla="*/ 2246 h 4495430"/>
              <a:gd name="connsiteX695" fmla="*/ 2396022 w 3412241"/>
              <a:gd name="connsiteY695" fmla="*/ 8712 h 4495430"/>
              <a:gd name="connsiteX696" fmla="*/ 2774159 w 3412241"/>
              <a:gd name="connsiteY696" fmla="*/ 100541 h 4495430"/>
              <a:gd name="connsiteX697" fmla="*/ 2787418 w 3412241"/>
              <a:gd name="connsiteY697" fmla="*/ 106421 h 4495430"/>
              <a:gd name="connsiteX698" fmla="*/ 2616236 w 3412241"/>
              <a:gd name="connsiteY698" fmla="*/ 53647 h 4495430"/>
              <a:gd name="connsiteX699" fmla="*/ 2420918 w 3412241"/>
              <a:gd name="connsiteY699" fmla="*/ 17593 h 4495430"/>
              <a:gd name="connsiteX700" fmla="*/ 2292258 w 3412241"/>
              <a:gd name="connsiteY700" fmla="*/ 8820 h 4495430"/>
              <a:gd name="connsiteX701" fmla="*/ 2292183 w 3412241"/>
              <a:gd name="connsiteY701" fmla="*/ 6257 h 4495430"/>
              <a:gd name="connsiteX702" fmla="*/ 2147674 w 3412241"/>
              <a:gd name="connsiteY702" fmla="*/ 0 h 4495430"/>
              <a:gd name="connsiteX703" fmla="*/ 2146838 w 3412241"/>
              <a:gd name="connsiteY703" fmla="*/ 7562 h 4495430"/>
              <a:gd name="connsiteX704" fmla="*/ 2035712 w 3412241"/>
              <a:gd name="connsiteY704" fmla="*/ 12388 h 4495430"/>
              <a:gd name="connsiteX705" fmla="*/ 2045645 w 3412241"/>
              <a:gd name="connsiteY705" fmla="*/ 5388 h 4495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</a:cxnLst>
            <a:rect l="l" t="t" r="r" b="b"/>
            <a:pathLst>
              <a:path w="3412241" h="4495430">
                <a:moveTo>
                  <a:pt x="2193748" y="4166679"/>
                </a:moveTo>
                <a:lnTo>
                  <a:pt x="2201230" y="4171722"/>
                </a:lnTo>
                <a:lnTo>
                  <a:pt x="2239624" y="4192726"/>
                </a:lnTo>
                <a:lnTo>
                  <a:pt x="2135640" y="4193847"/>
                </a:lnTo>
                <a:lnTo>
                  <a:pt x="2117907" y="4191465"/>
                </a:lnTo>
                <a:lnTo>
                  <a:pt x="2105540" y="4168403"/>
                </a:lnTo>
                <a:close/>
                <a:moveTo>
                  <a:pt x="2537354" y="4162527"/>
                </a:moveTo>
                <a:lnTo>
                  <a:pt x="2592421" y="4228248"/>
                </a:lnTo>
                <a:lnTo>
                  <a:pt x="2552310" y="4214843"/>
                </a:lnTo>
                <a:lnTo>
                  <a:pt x="2492609" y="4196029"/>
                </a:lnTo>
                <a:lnTo>
                  <a:pt x="2479819" y="4171141"/>
                </a:lnTo>
                <a:close/>
                <a:moveTo>
                  <a:pt x="2461983" y="4136432"/>
                </a:moveTo>
                <a:lnTo>
                  <a:pt x="2479819" y="4171141"/>
                </a:lnTo>
                <a:lnTo>
                  <a:pt x="2430298" y="4178555"/>
                </a:lnTo>
                <a:lnTo>
                  <a:pt x="2424811" y="4177035"/>
                </a:lnTo>
                <a:cubicBezTo>
                  <a:pt x="2403725" y="4171678"/>
                  <a:pt x="2381856" y="4166623"/>
                  <a:pt x="2357904" y="4161612"/>
                </a:cubicBezTo>
                <a:lnTo>
                  <a:pt x="2333966" y="4157044"/>
                </a:lnTo>
                <a:close/>
                <a:moveTo>
                  <a:pt x="1844453" y="4132304"/>
                </a:moveTo>
                <a:lnTo>
                  <a:pt x="1860834" y="4137023"/>
                </a:lnTo>
                <a:lnTo>
                  <a:pt x="1861271" y="4146362"/>
                </a:lnTo>
                <a:lnTo>
                  <a:pt x="1836371" y="4139135"/>
                </a:lnTo>
                <a:close/>
                <a:moveTo>
                  <a:pt x="1541795" y="4052258"/>
                </a:moveTo>
                <a:lnTo>
                  <a:pt x="1594230" y="4056121"/>
                </a:lnTo>
                <a:lnTo>
                  <a:pt x="1615907" y="4057956"/>
                </a:lnTo>
                <a:lnTo>
                  <a:pt x="1726707" y="4107308"/>
                </a:lnTo>
                <a:lnTo>
                  <a:pt x="1836371" y="4139135"/>
                </a:lnTo>
                <a:lnTo>
                  <a:pt x="1820399" y="4152633"/>
                </a:lnTo>
                <a:cubicBezTo>
                  <a:pt x="1778842" y="4187616"/>
                  <a:pt x="1745368" y="4215823"/>
                  <a:pt x="1712378" y="4247890"/>
                </a:cubicBezTo>
                <a:lnTo>
                  <a:pt x="1674129" y="4287861"/>
                </a:lnTo>
                <a:lnTo>
                  <a:pt x="1673622" y="4287127"/>
                </a:lnTo>
                <a:cubicBezTo>
                  <a:pt x="1635279" y="4229975"/>
                  <a:pt x="1595026" y="4165793"/>
                  <a:pt x="1564238" y="4104714"/>
                </a:cubicBezTo>
                <a:close/>
                <a:moveTo>
                  <a:pt x="2751598" y="4043848"/>
                </a:moveTo>
                <a:lnTo>
                  <a:pt x="2798468" y="4052700"/>
                </a:lnTo>
                <a:lnTo>
                  <a:pt x="2843660" y="4063847"/>
                </a:lnTo>
                <a:lnTo>
                  <a:pt x="2753536" y="4102244"/>
                </a:lnTo>
                <a:cubicBezTo>
                  <a:pt x="2686334" y="4126162"/>
                  <a:pt x="2618298" y="4145704"/>
                  <a:pt x="2549776" y="4160667"/>
                </a:cubicBezTo>
                <a:lnTo>
                  <a:pt x="2537354" y="4162527"/>
                </a:lnTo>
                <a:lnTo>
                  <a:pt x="2518554" y="4140090"/>
                </a:lnTo>
                <a:lnTo>
                  <a:pt x="2507920" y="4126161"/>
                </a:lnTo>
                <a:lnTo>
                  <a:pt x="2686690" y="4072497"/>
                </a:lnTo>
                <a:close/>
                <a:moveTo>
                  <a:pt x="1552263" y="4027128"/>
                </a:moveTo>
                <a:lnTo>
                  <a:pt x="1622406" y="4058506"/>
                </a:lnTo>
                <a:lnTo>
                  <a:pt x="1615907" y="4057956"/>
                </a:lnTo>
                <a:lnTo>
                  <a:pt x="1568125" y="4036673"/>
                </a:lnTo>
                <a:close/>
                <a:moveTo>
                  <a:pt x="574156" y="3966088"/>
                </a:moveTo>
                <a:lnTo>
                  <a:pt x="631237" y="4020155"/>
                </a:lnTo>
                <a:lnTo>
                  <a:pt x="626475" y="4019289"/>
                </a:lnTo>
                <a:lnTo>
                  <a:pt x="573179" y="3967853"/>
                </a:lnTo>
                <a:close/>
                <a:moveTo>
                  <a:pt x="448038" y="3821569"/>
                </a:moveTo>
                <a:lnTo>
                  <a:pt x="471466" y="3825675"/>
                </a:lnTo>
                <a:cubicBezTo>
                  <a:pt x="491587" y="3830622"/>
                  <a:pt x="511547" y="3836487"/>
                  <a:pt x="531494" y="3841878"/>
                </a:cubicBezTo>
                <a:lnTo>
                  <a:pt x="623380" y="3869139"/>
                </a:lnTo>
                <a:lnTo>
                  <a:pt x="612176" y="3895666"/>
                </a:lnTo>
                <a:cubicBezTo>
                  <a:pt x="604644" y="3912884"/>
                  <a:pt x="595121" y="3929289"/>
                  <a:pt x="585480" y="3945623"/>
                </a:cubicBezTo>
                <a:lnTo>
                  <a:pt x="574156" y="3966088"/>
                </a:lnTo>
                <a:lnTo>
                  <a:pt x="557420" y="3950236"/>
                </a:lnTo>
                <a:close/>
                <a:moveTo>
                  <a:pt x="3206454" y="3772948"/>
                </a:moveTo>
                <a:lnTo>
                  <a:pt x="3224334" y="3791270"/>
                </a:lnTo>
                <a:lnTo>
                  <a:pt x="3033084" y="3971310"/>
                </a:lnTo>
                <a:lnTo>
                  <a:pt x="2952286" y="4017566"/>
                </a:lnTo>
                <a:lnTo>
                  <a:pt x="2933088" y="4025745"/>
                </a:lnTo>
                <a:lnTo>
                  <a:pt x="2983420" y="3950628"/>
                </a:lnTo>
                <a:lnTo>
                  <a:pt x="3008554" y="3911616"/>
                </a:lnTo>
                <a:lnTo>
                  <a:pt x="3069465" y="3875714"/>
                </a:lnTo>
                <a:close/>
                <a:moveTo>
                  <a:pt x="3412241" y="3693140"/>
                </a:moveTo>
                <a:lnTo>
                  <a:pt x="3309885" y="3816933"/>
                </a:lnTo>
                <a:cubicBezTo>
                  <a:pt x="2745161" y="4407710"/>
                  <a:pt x="1937554" y="4657029"/>
                  <a:pt x="1212999" y="4386418"/>
                </a:cubicBezTo>
                <a:cubicBezTo>
                  <a:pt x="1021908" y="4315048"/>
                  <a:pt x="850161" y="4212580"/>
                  <a:pt x="700128" y="4085407"/>
                </a:cubicBezTo>
                <a:lnTo>
                  <a:pt x="631237" y="4020155"/>
                </a:lnTo>
                <a:lnTo>
                  <a:pt x="760094" y="4043584"/>
                </a:lnTo>
                <a:cubicBezTo>
                  <a:pt x="776532" y="4046180"/>
                  <a:pt x="795969" y="4048767"/>
                  <a:pt x="816854" y="4051286"/>
                </a:cubicBezTo>
                <a:lnTo>
                  <a:pt x="880781" y="4058408"/>
                </a:lnTo>
                <a:lnTo>
                  <a:pt x="867670" y="4151160"/>
                </a:lnTo>
                <a:lnTo>
                  <a:pt x="856339" y="4202750"/>
                </a:lnTo>
                <a:lnTo>
                  <a:pt x="896998" y="4226947"/>
                </a:lnTo>
                <a:lnTo>
                  <a:pt x="908012" y="4231842"/>
                </a:lnTo>
                <a:cubicBezTo>
                  <a:pt x="1122103" y="4312127"/>
                  <a:pt x="868139" y="4194068"/>
                  <a:pt x="1123164" y="4299078"/>
                </a:cubicBezTo>
                <a:cubicBezTo>
                  <a:pt x="1160236" y="4314343"/>
                  <a:pt x="1194882" y="4334937"/>
                  <a:pt x="1230741" y="4352866"/>
                </a:cubicBezTo>
                <a:lnTo>
                  <a:pt x="1275101" y="4372954"/>
                </a:lnTo>
                <a:lnTo>
                  <a:pt x="1270325" y="4397606"/>
                </a:lnTo>
                <a:lnTo>
                  <a:pt x="1313361" y="4411619"/>
                </a:lnTo>
                <a:lnTo>
                  <a:pt x="1422524" y="4437126"/>
                </a:lnTo>
                <a:lnTo>
                  <a:pt x="1337680" y="4401293"/>
                </a:lnTo>
                <a:lnTo>
                  <a:pt x="1275101" y="4372954"/>
                </a:lnTo>
                <a:lnTo>
                  <a:pt x="1278873" y="4353490"/>
                </a:lnTo>
                <a:cubicBezTo>
                  <a:pt x="1292731" y="4275926"/>
                  <a:pt x="1283628" y="4270382"/>
                  <a:pt x="1244188" y="4191501"/>
                </a:cubicBezTo>
                <a:cubicBezTo>
                  <a:pt x="1244188" y="4191501"/>
                  <a:pt x="1190775" y="4155066"/>
                  <a:pt x="1163506" y="4137713"/>
                </a:cubicBezTo>
                <a:cubicBezTo>
                  <a:pt x="1078164" y="4083405"/>
                  <a:pt x="1109071" y="4101029"/>
                  <a:pt x="1002141" y="4070478"/>
                </a:cubicBezTo>
                <a:cubicBezTo>
                  <a:pt x="970854" y="4067350"/>
                  <a:pt x="926780" y="4063222"/>
                  <a:pt x="882309" y="4058578"/>
                </a:cubicBezTo>
                <a:lnTo>
                  <a:pt x="880781" y="4058408"/>
                </a:lnTo>
                <a:lnTo>
                  <a:pt x="881714" y="4051810"/>
                </a:lnTo>
                <a:cubicBezTo>
                  <a:pt x="885142" y="4023993"/>
                  <a:pt x="887468" y="4000936"/>
                  <a:pt x="889150" y="3981025"/>
                </a:cubicBezTo>
                <a:lnTo>
                  <a:pt x="891629" y="3944952"/>
                </a:lnTo>
                <a:lnTo>
                  <a:pt x="908012" y="3949454"/>
                </a:lnTo>
                <a:cubicBezTo>
                  <a:pt x="1238619" y="4024592"/>
                  <a:pt x="1341086" y="4038112"/>
                  <a:pt x="1452544" y="4046258"/>
                </a:cubicBezTo>
                <a:lnTo>
                  <a:pt x="1482402" y="4048264"/>
                </a:lnTo>
                <a:lnTo>
                  <a:pt x="1472788" y="4178054"/>
                </a:lnTo>
                <a:cubicBezTo>
                  <a:pt x="1470320" y="4205207"/>
                  <a:pt x="1463197" y="4231746"/>
                  <a:pt x="1459341" y="4258737"/>
                </a:cubicBezTo>
                <a:cubicBezTo>
                  <a:pt x="1438356" y="4405636"/>
                  <a:pt x="1457342" y="4320523"/>
                  <a:pt x="1432447" y="4420101"/>
                </a:cubicBezTo>
                <a:lnTo>
                  <a:pt x="1433570" y="4439706"/>
                </a:lnTo>
                <a:lnTo>
                  <a:pt x="1448035" y="4443086"/>
                </a:lnTo>
                <a:lnTo>
                  <a:pt x="1549573" y="4453663"/>
                </a:lnTo>
                <a:lnTo>
                  <a:pt x="1558778" y="4438364"/>
                </a:lnTo>
                <a:cubicBezTo>
                  <a:pt x="1575558" y="4411215"/>
                  <a:pt x="1592811" y="4384702"/>
                  <a:pt x="1607259" y="4366313"/>
                </a:cubicBezTo>
                <a:cubicBezTo>
                  <a:pt x="1627070" y="4341100"/>
                  <a:pt x="1645102" y="4319511"/>
                  <a:pt x="1662305" y="4300217"/>
                </a:cubicBezTo>
                <a:lnTo>
                  <a:pt x="1674129" y="4287861"/>
                </a:lnTo>
                <a:lnTo>
                  <a:pt x="1728282" y="4366313"/>
                </a:lnTo>
                <a:lnTo>
                  <a:pt x="1755176" y="4399931"/>
                </a:lnTo>
                <a:lnTo>
                  <a:pt x="1741729" y="4433548"/>
                </a:lnTo>
                <a:lnTo>
                  <a:pt x="1710959" y="4470473"/>
                </a:lnTo>
                <a:lnTo>
                  <a:pt x="1720112" y="4471427"/>
                </a:lnTo>
                <a:lnTo>
                  <a:pt x="1814885" y="4465855"/>
                </a:lnTo>
                <a:lnTo>
                  <a:pt x="1802981" y="4453152"/>
                </a:lnTo>
                <a:cubicBezTo>
                  <a:pt x="1795780" y="4446834"/>
                  <a:pt x="1788332" y="4440704"/>
                  <a:pt x="1782070" y="4433548"/>
                </a:cubicBezTo>
                <a:lnTo>
                  <a:pt x="1755176" y="4399931"/>
                </a:lnTo>
                <a:lnTo>
                  <a:pt x="1768623" y="4366313"/>
                </a:lnTo>
                <a:cubicBezTo>
                  <a:pt x="1798658" y="4302907"/>
                  <a:pt x="1862753" y="4178054"/>
                  <a:pt x="1862753" y="4178054"/>
                </a:cubicBezTo>
                <a:lnTo>
                  <a:pt x="1861271" y="4146362"/>
                </a:lnTo>
                <a:lnTo>
                  <a:pt x="1929471" y="4166155"/>
                </a:lnTo>
                <a:lnTo>
                  <a:pt x="2117907" y="4191465"/>
                </a:lnTo>
                <a:lnTo>
                  <a:pt x="2124719" y="4204169"/>
                </a:lnTo>
                <a:cubicBezTo>
                  <a:pt x="2134953" y="4224389"/>
                  <a:pt x="2145439" y="4245885"/>
                  <a:pt x="2158588" y="4272184"/>
                </a:cubicBezTo>
                <a:cubicBezTo>
                  <a:pt x="2163070" y="4299078"/>
                  <a:pt x="2166120" y="4326250"/>
                  <a:pt x="2172035" y="4352866"/>
                </a:cubicBezTo>
                <a:cubicBezTo>
                  <a:pt x="2175605" y="4368929"/>
                  <a:pt x="2180652" y="4381404"/>
                  <a:pt x="2185189" y="4392491"/>
                </a:cubicBezTo>
                <a:lnTo>
                  <a:pt x="2191601" y="4412372"/>
                </a:lnTo>
                <a:lnTo>
                  <a:pt x="2262064" y="4397128"/>
                </a:lnTo>
                <a:lnTo>
                  <a:pt x="2478649" y="4315894"/>
                </a:lnTo>
                <a:lnTo>
                  <a:pt x="2464655" y="4309440"/>
                </a:lnTo>
                <a:cubicBezTo>
                  <a:pt x="2439033" y="4297446"/>
                  <a:pt x="2405449" y="4281314"/>
                  <a:pt x="2360294" y="4258737"/>
                </a:cubicBezTo>
                <a:lnTo>
                  <a:pt x="2239624" y="4192726"/>
                </a:lnTo>
                <a:lnTo>
                  <a:pt x="2343110" y="4191609"/>
                </a:lnTo>
                <a:lnTo>
                  <a:pt x="2430298" y="4178555"/>
                </a:lnTo>
                <a:lnTo>
                  <a:pt x="2487014" y="4194266"/>
                </a:lnTo>
                <a:lnTo>
                  <a:pt x="2492609" y="4196029"/>
                </a:lnTo>
                <a:lnTo>
                  <a:pt x="2540818" y="4289841"/>
                </a:lnTo>
                <a:lnTo>
                  <a:pt x="2611790" y="4251365"/>
                </a:lnTo>
                <a:lnTo>
                  <a:pt x="2592421" y="4228248"/>
                </a:lnTo>
                <a:lnTo>
                  <a:pt x="2628495" y="4240303"/>
                </a:lnTo>
                <a:lnTo>
                  <a:pt x="2630778" y="4241070"/>
                </a:lnTo>
                <a:lnTo>
                  <a:pt x="2776104" y="4162284"/>
                </a:lnTo>
                <a:lnTo>
                  <a:pt x="2894367" y="4076353"/>
                </a:lnTo>
                <a:lnTo>
                  <a:pt x="2843660" y="4063847"/>
                </a:lnTo>
                <a:lnTo>
                  <a:pt x="2933088" y="4025745"/>
                </a:lnTo>
                <a:lnTo>
                  <a:pt x="2917963" y="4048318"/>
                </a:lnTo>
                <a:lnTo>
                  <a:pt x="2903713" y="4069563"/>
                </a:lnTo>
                <a:lnTo>
                  <a:pt x="3013291" y="3989943"/>
                </a:lnTo>
                <a:lnTo>
                  <a:pt x="3033084" y="3971310"/>
                </a:lnTo>
                <a:lnTo>
                  <a:pt x="3143923" y="3907857"/>
                </a:lnTo>
                <a:cubicBezTo>
                  <a:pt x="3206382" y="3867252"/>
                  <a:pt x="3267306" y="3822679"/>
                  <a:pt x="3326342" y="3774342"/>
                </a:cubicBezTo>
                <a:close/>
                <a:moveTo>
                  <a:pt x="757028" y="3580682"/>
                </a:moveTo>
                <a:lnTo>
                  <a:pt x="798833" y="3618110"/>
                </a:lnTo>
                <a:cubicBezTo>
                  <a:pt x="849325" y="3659021"/>
                  <a:pt x="900351" y="3693838"/>
                  <a:pt x="921459" y="3707407"/>
                </a:cubicBezTo>
                <a:lnTo>
                  <a:pt x="924735" y="3709435"/>
                </a:lnTo>
                <a:lnTo>
                  <a:pt x="923059" y="3716258"/>
                </a:lnTo>
                <a:cubicBezTo>
                  <a:pt x="896490" y="3831677"/>
                  <a:pt x="896112" y="3868159"/>
                  <a:pt x="892718" y="3929109"/>
                </a:cubicBezTo>
                <a:lnTo>
                  <a:pt x="891629" y="3944952"/>
                </a:lnTo>
                <a:lnTo>
                  <a:pt x="719275" y="3897589"/>
                </a:lnTo>
                <a:lnTo>
                  <a:pt x="623380" y="3869139"/>
                </a:lnTo>
                <a:lnTo>
                  <a:pt x="657880" y="3787452"/>
                </a:lnTo>
                <a:cubicBezTo>
                  <a:pt x="673114" y="3751381"/>
                  <a:pt x="688802" y="3715522"/>
                  <a:pt x="706306" y="3680513"/>
                </a:cubicBezTo>
                <a:cubicBezTo>
                  <a:pt x="719987" y="3653151"/>
                  <a:pt x="730895" y="3631598"/>
                  <a:pt x="739589" y="3614561"/>
                </a:cubicBezTo>
                <a:close/>
                <a:moveTo>
                  <a:pt x="269796" y="3548718"/>
                </a:moveTo>
                <a:lnTo>
                  <a:pt x="317538" y="3636164"/>
                </a:lnTo>
                <a:cubicBezTo>
                  <a:pt x="352284" y="3692895"/>
                  <a:pt x="389705" y="3747591"/>
                  <a:pt x="429715" y="3800015"/>
                </a:cubicBezTo>
                <a:lnTo>
                  <a:pt x="448038" y="3821569"/>
                </a:lnTo>
                <a:lnTo>
                  <a:pt x="445382" y="3821103"/>
                </a:lnTo>
                <a:lnTo>
                  <a:pt x="420357" y="3790997"/>
                </a:lnTo>
                <a:cubicBezTo>
                  <a:pt x="381731" y="3739139"/>
                  <a:pt x="345651" y="3684998"/>
                  <a:pt x="312201" y="3628808"/>
                </a:cubicBezTo>
                <a:close/>
                <a:moveTo>
                  <a:pt x="489718" y="3392984"/>
                </a:moveTo>
                <a:cubicBezTo>
                  <a:pt x="495161" y="3393003"/>
                  <a:pt x="500211" y="3394467"/>
                  <a:pt x="504600" y="3398125"/>
                </a:cubicBezTo>
                <a:cubicBezTo>
                  <a:pt x="525546" y="3415579"/>
                  <a:pt x="513565" y="3451913"/>
                  <a:pt x="518047" y="3478807"/>
                </a:cubicBezTo>
                <a:cubicBezTo>
                  <a:pt x="335836" y="3551692"/>
                  <a:pt x="384302" y="3560022"/>
                  <a:pt x="389500" y="3446630"/>
                </a:cubicBezTo>
                <a:lnTo>
                  <a:pt x="388995" y="3431726"/>
                </a:lnTo>
                <a:lnTo>
                  <a:pt x="437364" y="3411572"/>
                </a:lnTo>
                <a:cubicBezTo>
                  <a:pt x="453529" y="3405867"/>
                  <a:pt x="473390" y="3392925"/>
                  <a:pt x="489718" y="3392984"/>
                </a:cubicBezTo>
                <a:close/>
                <a:moveTo>
                  <a:pt x="629892" y="3198456"/>
                </a:moveTo>
                <a:lnTo>
                  <a:pt x="639070" y="3209866"/>
                </a:lnTo>
                <a:cubicBezTo>
                  <a:pt x="643552" y="3227795"/>
                  <a:pt x="644252" y="3247124"/>
                  <a:pt x="652517" y="3263654"/>
                </a:cubicBezTo>
                <a:cubicBezTo>
                  <a:pt x="658187" y="3274994"/>
                  <a:pt x="671492" y="3280648"/>
                  <a:pt x="679412" y="3290548"/>
                </a:cubicBezTo>
                <a:cubicBezTo>
                  <a:pt x="689508" y="3303168"/>
                  <a:pt x="698567" y="3316701"/>
                  <a:pt x="706306" y="3330889"/>
                </a:cubicBezTo>
                <a:cubicBezTo>
                  <a:pt x="725504" y="3366085"/>
                  <a:pt x="731745" y="3410117"/>
                  <a:pt x="760094" y="3438466"/>
                </a:cubicBezTo>
                <a:cubicBezTo>
                  <a:pt x="766818" y="3445190"/>
                  <a:pt x="772747" y="3452966"/>
                  <a:pt x="779073" y="3460216"/>
                </a:cubicBezTo>
                <a:lnTo>
                  <a:pt x="790769" y="3470395"/>
                </a:lnTo>
                <a:lnTo>
                  <a:pt x="788777" y="3476839"/>
                </a:lnTo>
                <a:cubicBezTo>
                  <a:pt x="757991" y="3580080"/>
                  <a:pt x="788558" y="3519898"/>
                  <a:pt x="759593" y="3575700"/>
                </a:cubicBezTo>
                <a:lnTo>
                  <a:pt x="757028" y="3580682"/>
                </a:lnTo>
                <a:lnTo>
                  <a:pt x="727302" y="3554069"/>
                </a:lnTo>
                <a:cubicBezTo>
                  <a:pt x="706130" y="3532462"/>
                  <a:pt x="688898" y="3511225"/>
                  <a:pt x="679412" y="3492254"/>
                </a:cubicBezTo>
                <a:cubicBezTo>
                  <a:pt x="645158" y="3423746"/>
                  <a:pt x="620084" y="3350658"/>
                  <a:pt x="598729" y="3277101"/>
                </a:cubicBezTo>
                <a:lnTo>
                  <a:pt x="585265" y="3213800"/>
                </a:lnTo>
                <a:lnTo>
                  <a:pt x="607658" y="3206783"/>
                </a:lnTo>
                <a:close/>
                <a:moveTo>
                  <a:pt x="531494" y="2994713"/>
                </a:moveTo>
                <a:cubicBezTo>
                  <a:pt x="540459" y="3021607"/>
                  <a:pt x="551822" y="3047817"/>
                  <a:pt x="558388" y="3075395"/>
                </a:cubicBezTo>
                <a:cubicBezTo>
                  <a:pt x="566329" y="3108746"/>
                  <a:pt x="571635" y="3142711"/>
                  <a:pt x="577345" y="3176569"/>
                </a:cubicBezTo>
                <a:lnTo>
                  <a:pt x="585265" y="3213800"/>
                </a:lnTo>
                <a:lnTo>
                  <a:pt x="581398" y="3215011"/>
                </a:lnTo>
                <a:cubicBezTo>
                  <a:pt x="546709" y="3223739"/>
                  <a:pt x="522919" y="3218585"/>
                  <a:pt x="371669" y="3231676"/>
                </a:cubicBezTo>
                <a:lnTo>
                  <a:pt x="336254" y="3234931"/>
                </a:lnTo>
                <a:lnTo>
                  <a:pt x="335503" y="3233977"/>
                </a:lnTo>
                <a:cubicBezTo>
                  <a:pt x="320151" y="3216975"/>
                  <a:pt x="302894" y="3200902"/>
                  <a:pt x="289447" y="3182972"/>
                </a:cubicBezTo>
                <a:lnTo>
                  <a:pt x="242463" y="3155565"/>
                </a:lnTo>
                <a:lnTo>
                  <a:pt x="262702" y="3141614"/>
                </a:lnTo>
                <a:cubicBezTo>
                  <a:pt x="367234" y="3074154"/>
                  <a:pt x="531494" y="2994713"/>
                  <a:pt x="531494" y="2994713"/>
                </a:cubicBezTo>
                <a:close/>
                <a:moveTo>
                  <a:pt x="708529" y="2613400"/>
                </a:moveTo>
                <a:lnTo>
                  <a:pt x="665964" y="2631642"/>
                </a:lnTo>
                <a:cubicBezTo>
                  <a:pt x="642587" y="2643331"/>
                  <a:pt x="621576" y="2659291"/>
                  <a:pt x="598729" y="2671984"/>
                </a:cubicBezTo>
                <a:cubicBezTo>
                  <a:pt x="581206" y="2681719"/>
                  <a:pt x="562870" y="2689913"/>
                  <a:pt x="544941" y="2698878"/>
                </a:cubicBezTo>
                <a:cubicBezTo>
                  <a:pt x="567353" y="2716807"/>
                  <a:pt x="586505" y="2739831"/>
                  <a:pt x="612176" y="2752666"/>
                </a:cubicBezTo>
                <a:cubicBezTo>
                  <a:pt x="632619" y="2762887"/>
                  <a:pt x="657100" y="2761155"/>
                  <a:pt x="679412" y="2766113"/>
                </a:cubicBezTo>
                <a:lnTo>
                  <a:pt x="726129" y="2777793"/>
                </a:lnTo>
                <a:lnTo>
                  <a:pt x="721761" y="2753859"/>
                </a:lnTo>
                <a:close/>
                <a:moveTo>
                  <a:pt x="142853" y="2131392"/>
                </a:moveTo>
                <a:lnTo>
                  <a:pt x="176187" y="2140312"/>
                </a:lnTo>
                <a:lnTo>
                  <a:pt x="209637" y="2167071"/>
                </a:lnTo>
                <a:lnTo>
                  <a:pt x="199261" y="2172169"/>
                </a:lnTo>
                <a:cubicBezTo>
                  <a:pt x="186877" y="2178293"/>
                  <a:pt x="170167" y="2186626"/>
                  <a:pt x="150361" y="2196598"/>
                </a:cubicBezTo>
                <a:lnTo>
                  <a:pt x="144618" y="2199514"/>
                </a:lnTo>
                <a:close/>
                <a:moveTo>
                  <a:pt x="224511" y="1774461"/>
                </a:moveTo>
                <a:lnTo>
                  <a:pt x="276000" y="1797925"/>
                </a:lnTo>
                <a:lnTo>
                  <a:pt x="368716" y="1834921"/>
                </a:lnTo>
                <a:lnTo>
                  <a:pt x="375790" y="1872479"/>
                </a:lnTo>
                <a:cubicBezTo>
                  <a:pt x="383248" y="1908400"/>
                  <a:pt x="393302" y="1944124"/>
                  <a:pt x="410470" y="1972737"/>
                </a:cubicBezTo>
                <a:cubicBezTo>
                  <a:pt x="425237" y="1997348"/>
                  <a:pt x="441047" y="2023091"/>
                  <a:pt x="464259" y="2039972"/>
                </a:cubicBezTo>
                <a:cubicBezTo>
                  <a:pt x="468286" y="2042901"/>
                  <a:pt x="473637" y="2046026"/>
                  <a:pt x="479995" y="2049268"/>
                </a:cubicBezTo>
                <a:lnTo>
                  <a:pt x="481145" y="2049795"/>
                </a:lnTo>
                <a:lnTo>
                  <a:pt x="456082" y="2059488"/>
                </a:lnTo>
                <a:cubicBezTo>
                  <a:pt x="422479" y="2072968"/>
                  <a:pt x="378328" y="2091586"/>
                  <a:pt x="320234" y="2117169"/>
                </a:cubicBezTo>
                <a:lnTo>
                  <a:pt x="234898" y="2155323"/>
                </a:lnTo>
                <a:lnTo>
                  <a:pt x="221770" y="2152510"/>
                </a:lnTo>
                <a:lnTo>
                  <a:pt x="176187" y="2140312"/>
                </a:lnTo>
                <a:lnTo>
                  <a:pt x="168423" y="2134101"/>
                </a:lnTo>
                <a:lnTo>
                  <a:pt x="142588" y="2121184"/>
                </a:lnTo>
                <a:lnTo>
                  <a:pt x="141529" y="2080313"/>
                </a:lnTo>
                <a:cubicBezTo>
                  <a:pt x="146011" y="2048937"/>
                  <a:pt x="148335" y="2017175"/>
                  <a:pt x="154976" y="1986184"/>
                </a:cubicBezTo>
                <a:cubicBezTo>
                  <a:pt x="161813" y="1954276"/>
                  <a:pt x="172137" y="1923201"/>
                  <a:pt x="181870" y="1892054"/>
                </a:cubicBezTo>
                <a:cubicBezTo>
                  <a:pt x="193779" y="1853945"/>
                  <a:pt x="202643" y="1826423"/>
                  <a:pt x="210403" y="1803859"/>
                </a:cubicBezTo>
                <a:lnTo>
                  <a:pt x="221024" y="1775534"/>
                </a:lnTo>
                <a:close/>
                <a:moveTo>
                  <a:pt x="302894" y="1582772"/>
                </a:moveTo>
                <a:cubicBezTo>
                  <a:pt x="314176" y="1607593"/>
                  <a:pt x="309167" y="1637150"/>
                  <a:pt x="316341" y="1663454"/>
                </a:cubicBezTo>
                <a:cubicBezTo>
                  <a:pt x="328825" y="1709227"/>
                  <a:pt x="338542" y="1717676"/>
                  <a:pt x="347670" y="1740922"/>
                </a:cubicBezTo>
                <a:lnTo>
                  <a:pt x="352209" y="1756089"/>
                </a:lnTo>
                <a:lnTo>
                  <a:pt x="343235" y="1757584"/>
                </a:lnTo>
                <a:cubicBezTo>
                  <a:pt x="307460" y="1762695"/>
                  <a:pt x="270814" y="1762661"/>
                  <a:pt x="235659" y="1771031"/>
                </a:cubicBezTo>
                <a:lnTo>
                  <a:pt x="224511" y="1774461"/>
                </a:lnTo>
                <a:lnTo>
                  <a:pt x="221877" y="1773261"/>
                </a:lnTo>
                <a:lnTo>
                  <a:pt x="232316" y="1745421"/>
                </a:lnTo>
                <a:cubicBezTo>
                  <a:pt x="247307" y="1708878"/>
                  <a:pt x="265654" y="1669666"/>
                  <a:pt x="302894" y="1582772"/>
                </a:cubicBezTo>
                <a:close/>
                <a:moveTo>
                  <a:pt x="829680" y="1211394"/>
                </a:moveTo>
                <a:lnTo>
                  <a:pt x="829455" y="1217324"/>
                </a:lnTo>
                <a:lnTo>
                  <a:pt x="829212" y="1217615"/>
                </a:lnTo>
                <a:cubicBezTo>
                  <a:pt x="823281" y="1224236"/>
                  <a:pt x="817030" y="1230762"/>
                  <a:pt x="812413" y="1234793"/>
                </a:cubicBezTo>
                <a:lnTo>
                  <a:pt x="805676" y="1236926"/>
                </a:lnTo>
                <a:lnTo>
                  <a:pt x="821252" y="1220134"/>
                </a:lnTo>
                <a:close/>
                <a:moveTo>
                  <a:pt x="670284" y="986691"/>
                </a:moveTo>
                <a:lnTo>
                  <a:pt x="687113" y="1021903"/>
                </a:lnTo>
                <a:cubicBezTo>
                  <a:pt x="695142" y="1036371"/>
                  <a:pt x="705087" y="1049537"/>
                  <a:pt x="719753" y="1058337"/>
                </a:cubicBezTo>
                <a:cubicBezTo>
                  <a:pt x="731907" y="1065630"/>
                  <a:pt x="747416" y="1065445"/>
                  <a:pt x="760094" y="1071784"/>
                </a:cubicBezTo>
                <a:cubicBezTo>
                  <a:pt x="783471" y="1083472"/>
                  <a:pt x="802935" y="1102743"/>
                  <a:pt x="827329" y="1112125"/>
                </a:cubicBezTo>
                <a:lnTo>
                  <a:pt x="838794" y="1115707"/>
                </a:lnTo>
                <a:lnTo>
                  <a:pt x="830658" y="1185553"/>
                </a:lnTo>
                <a:lnTo>
                  <a:pt x="830341" y="1193936"/>
                </a:lnTo>
                <a:lnTo>
                  <a:pt x="819926" y="1209879"/>
                </a:lnTo>
                <a:cubicBezTo>
                  <a:pt x="810201" y="1225412"/>
                  <a:pt x="806013" y="1233656"/>
                  <a:pt x="805412" y="1237009"/>
                </a:cubicBezTo>
                <a:lnTo>
                  <a:pt x="805676" y="1236926"/>
                </a:lnTo>
                <a:lnTo>
                  <a:pt x="796038" y="1247315"/>
                </a:lnTo>
                <a:cubicBezTo>
                  <a:pt x="785927" y="1258349"/>
                  <a:pt x="774027" y="1271457"/>
                  <a:pt x="760094" y="1286937"/>
                </a:cubicBezTo>
                <a:cubicBezTo>
                  <a:pt x="740894" y="1308270"/>
                  <a:pt x="723527" y="1331211"/>
                  <a:pt x="706306" y="1354172"/>
                </a:cubicBezTo>
                <a:cubicBezTo>
                  <a:pt x="696609" y="1367101"/>
                  <a:pt x="689930" y="1382243"/>
                  <a:pt x="679412" y="1394513"/>
                </a:cubicBezTo>
                <a:cubicBezTo>
                  <a:pt x="662910" y="1413765"/>
                  <a:pt x="642469" y="1429350"/>
                  <a:pt x="625623" y="1448301"/>
                </a:cubicBezTo>
                <a:cubicBezTo>
                  <a:pt x="606555" y="1469753"/>
                  <a:pt x="590735" y="1493937"/>
                  <a:pt x="571835" y="1515537"/>
                </a:cubicBezTo>
                <a:cubicBezTo>
                  <a:pt x="565574" y="1522693"/>
                  <a:pt x="557615" y="1528526"/>
                  <a:pt x="550158" y="1534696"/>
                </a:cubicBezTo>
                <a:lnTo>
                  <a:pt x="548131" y="1536997"/>
                </a:lnTo>
                <a:lnTo>
                  <a:pt x="536094" y="1517807"/>
                </a:lnTo>
                <a:cubicBezTo>
                  <a:pt x="519697" y="1491669"/>
                  <a:pt x="501768" y="1467016"/>
                  <a:pt x="477706" y="1448301"/>
                </a:cubicBezTo>
                <a:cubicBezTo>
                  <a:pt x="441072" y="1419808"/>
                  <a:pt x="417848" y="1401450"/>
                  <a:pt x="401695" y="1388657"/>
                </a:cubicBezTo>
                <a:lnTo>
                  <a:pt x="396697" y="1384707"/>
                </a:lnTo>
                <a:lnTo>
                  <a:pt x="397739" y="1382949"/>
                </a:lnTo>
                <a:cubicBezTo>
                  <a:pt x="419720" y="1353622"/>
                  <a:pt x="411465" y="1408379"/>
                  <a:pt x="477706" y="1286937"/>
                </a:cubicBezTo>
                <a:cubicBezTo>
                  <a:pt x="489265" y="1265746"/>
                  <a:pt x="493041" y="1240892"/>
                  <a:pt x="504600" y="1219701"/>
                </a:cubicBezTo>
                <a:cubicBezTo>
                  <a:pt x="555562" y="1126270"/>
                  <a:pt x="561789" y="1146110"/>
                  <a:pt x="625623" y="1058337"/>
                </a:cubicBezTo>
                <a:cubicBezTo>
                  <a:pt x="640996" y="1037199"/>
                  <a:pt x="649637" y="1011510"/>
                  <a:pt x="665964" y="991101"/>
                </a:cubicBezTo>
                <a:close/>
                <a:moveTo>
                  <a:pt x="956791" y="975918"/>
                </a:moveTo>
                <a:lnTo>
                  <a:pt x="961800" y="977654"/>
                </a:lnTo>
                <a:lnTo>
                  <a:pt x="1006286" y="983356"/>
                </a:lnTo>
                <a:lnTo>
                  <a:pt x="1006659" y="985077"/>
                </a:lnTo>
                <a:lnTo>
                  <a:pt x="1002141" y="991101"/>
                </a:lnTo>
                <a:cubicBezTo>
                  <a:pt x="989765" y="1005540"/>
                  <a:pt x="974176" y="1017003"/>
                  <a:pt x="961800" y="1031442"/>
                </a:cubicBezTo>
                <a:cubicBezTo>
                  <a:pt x="947215" y="1048458"/>
                  <a:pt x="936217" y="1068364"/>
                  <a:pt x="921459" y="1085231"/>
                </a:cubicBezTo>
                <a:cubicBezTo>
                  <a:pt x="913111" y="1094772"/>
                  <a:pt x="903299" y="1103026"/>
                  <a:pt x="893756" y="1111492"/>
                </a:cubicBezTo>
                <a:lnTo>
                  <a:pt x="879143" y="1126912"/>
                </a:lnTo>
                <a:lnTo>
                  <a:pt x="858692" y="1121925"/>
                </a:lnTo>
                <a:lnTo>
                  <a:pt x="838794" y="1115707"/>
                </a:lnTo>
                <a:lnTo>
                  <a:pt x="840777" y="1098678"/>
                </a:lnTo>
                <a:cubicBezTo>
                  <a:pt x="850063" y="1059677"/>
                  <a:pt x="881887" y="1029136"/>
                  <a:pt x="894565" y="991102"/>
                </a:cubicBezTo>
                <a:lnTo>
                  <a:pt x="899414" y="976555"/>
                </a:lnTo>
                <a:close/>
                <a:moveTo>
                  <a:pt x="1014005" y="975282"/>
                </a:moveTo>
                <a:lnTo>
                  <a:pt x="1007804" y="983550"/>
                </a:lnTo>
                <a:lnTo>
                  <a:pt x="1006286" y="983356"/>
                </a:lnTo>
                <a:lnTo>
                  <a:pt x="1004561" y="975387"/>
                </a:lnTo>
                <a:close/>
                <a:moveTo>
                  <a:pt x="688902" y="965489"/>
                </a:moveTo>
                <a:lnTo>
                  <a:pt x="690798" y="965748"/>
                </a:lnTo>
                <a:lnTo>
                  <a:pt x="670284" y="986691"/>
                </a:lnTo>
                <a:lnTo>
                  <a:pt x="665964" y="977654"/>
                </a:lnTo>
                <a:cubicBezTo>
                  <a:pt x="672688" y="973172"/>
                  <a:pt x="680769" y="969956"/>
                  <a:pt x="688171" y="966107"/>
                </a:cubicBezTo>
                <a:close/>
                <a:moveTo>
                  <a:pt x="761137" y="907853"/>
                </a:moveTo>
                <a:lnTo>
                  <a:pt x="772878" y="912171"/>
                </a:lnTo>
                <a:lnTo>
                  <a:pt x="905547" y="958156"/>
                </a:lnTo>
                <a:lnTo>
                  <a:pt x="899414" y="976555"/>
                </a:lnTo>
                <a:lnTo>
                  <a:pt x="800435" y="977655"/>
                </a:lnTo>
                <a:cubicBezTo>
                  <a:pt x="745878" y="971594"/>
                  <a:pt x="718414" y="969161"/>
                  <a:pt x="697815" y="966705"/>
                </a:cubicBezTo>
                <a:lnTo>
                  <a:pt x="690798" y="965748"/>
                </a:lnTo>
                <a:lnTo>
                  <a:pt x="701470" y="954853"/>
                </a:lnTo>
                <a:lnTo>
                  <a:pt x="706306" y="950760"/>
                </a:lnTo>
                <a:lnTo>
                  <a:pt x="706624" y="949591"/>
                </a:lnTo>
                <a:lnTo>
                  <a:pt x="726508" y="929291"/>
                </a:lnTo>
                <a:close/>
                <a:moveTo>
                  <a:pt x="937812" y="882006"/>
                </a:moveTo>
                <a:lnTo>
                  <a:pt x="945663" y="883828"/>
                </a:lnTo>
                <a:cubicBezTo>
                  <a:pt x="957168" y="887342"/>
                  <a:pt x="967677" y="891673"/>
                  <a:pt x="975247" y="896972"/>
                </a:cubicBezTo>
                <a:cubicBezTo>
                  <a:pt x="995022" y="910814"/>
                  <a:pt x="995922" y="940884"/>
                  <a:pt x="1002141" y="964207"/>
                </a:cubicBezTo>
                <a:lnTo>
                  <a:pt x="1004561" y="975387"/>
                </a:lnTo>
                <a:lnTo>
                  <a:pt x="956791" y="975918"/>
                </a:lnTo>
                <a:lnTo>
                  <a:pt x="905547" y="958156"/>
                </a:lnTo>
                <a:lnTo>
                  <a:pt x="908012" y="950761"/>
                </a:lnTo>
                <a:cubicBezTo>
                  <a:pt x="916677" y="928232"/>
                  <a:pt x="927197" y="906323"/>
                  <a:pt x="937014" y="884192"/>
                </a:cubicBezTo>
                <a:close/>
                <a:moveTo>
                  <a:pt x="647754" y="866158"/>
                </a:moveTo>
                <a:lnTo>
                  <a:pt x="718607" y="892214"/>
                </a:lnTo>
                <a:lnTo>
                  <a:pt x="715204" y="918016"/>
                </a:lnTo>
                <a:lnTo>
                  <a:pt x="706624" y="949591"/>
                </a:lnTo>
                <a:lnTo>
                  <a:pt x="701470" y="954853"/>
                </a:lnTo>
                <a:lnTo>
                  <a:pt x="688902" y="965489"/>
                </a:lnTo>
                <a:lnTo>
                  <a:pt x="678755" y="964105"/>
                </a:lnTo>
                <a:cubicBezTo>
                  <a:pt x="666576" y="962187"/>
                  <a:pt x="654451" y="959716"/>
                  <a:pt x="636387" y="955612"/>
                </a:cubicBezTo>
                <a:lnTo>
                  <a:pt x="612683" y="950095"/>
                </a:lnTo>
                <a:lnTo>
                  <a:pt x="639070" y="883525"/>
                </a:lnTo>
                <a:close/>
                <a:moveTo>
                  <a:pt x="625527" y="816310"/>
                </a:moveTo>
                <a:cubicBezTo>
                  <a:pt x="626925" y="815979"/>
                  <a:pt x="628928" y="816416"/>
                  <a:pt x="632225" y="817547"/>
                </a:cubicBezTo>
                <a:cubicBezTo>
                  <a:pt x="638088" y="819558"/>
                  <a:pt x="648042" y="823762"/>
                  <a:pt x="665964" y="829737"/>
                </a:cubicBezTo>
                <a:lnTo>
                  <a:pt x="647754" y="866158"/>
                </a:lnTo>
                <a:lnTo>
                  <a:pt x="603565" y="849908"/>
                </a:lnTo>
                <a:lnTo>
                  <a:pt x="610646" y="842097"/>
                </a:lnTo>
                <a:cubicBezTo>
                  <a:pt x="622582" y="825224"/>
                  <a:pt x="621333" y="817306"/>
                  <a:pt x="625527" y="816310"/>
                </a:cubicBezTo>
                <a:close/>
                <a:moveTo>
                  <a:pt x="1302299" y="708234"/>
                </a:moveTo>
                <a:lnTo>
                  <a:pt x="1296147" y="735108"/>
                </a:lnTo>
                <a:cubicBezTo>
                  <a:pt x="1292428" y="757718"/>
                  <a:pt x="1289318" y="780494"/>
                  <a:pt x="1284529" y="802842"/>
                </a:cubicBezTo>
                <a:cubicBezTo>
                  <a:pt x="1280657" y="820913"/>
                  <a:pt x="1275564" y="838701"/>
                  <a:pt x="1271082" y="856631"/>
                </a:cubicBezTo>
                <a:lnTo>
                  <a:pt x="1263657" y="867675"/>
                </a:lnTo>
                <a:lnTo>
                  <a:pt x="1262308" y="867274"/>
                </a:lnTo>
                <a:cubicBezTo>
                  <a:pt x="1255654" y="865051"/>
                  <a:pt x="1246248" y="861800"/>
                  <a:pt x="1230741" y="856631"/>
                </a:cubicBezTo>
                <a:cubicBezTo>
                  <a:pt x="1132372" y="905816"/>
                  <a:pt x="1115898" y="908974"/>
                  <a:pt x="1127210" y="962131"/>
                </a:cubicBezTo>
                <a:lnTo>
                  <a:pt x="1130213" y="973991"/>
                </a:lnTo>
                <a:lnTo>
                  <a:pt x="1014005" y="975282"/>
                </a:lnTo>
                <a:lnTo>
                  <a:pt x="1042482" y="937313"/>
                </a:lnTo>
                <a:cubicBezTo>
                  <a:pt x="1091371" y="881440"/>
                  <a:pt x="1132628" y="855799"/>
                  <a:pt x="1190400" y="802842"/>
                </a:cubicBezTo>
                <a:cubicBezTo>
                  <a:pt x="1213764" y="781425"/>
                  <a:pt x="1232885" y="755407"/>
                  <a:pt x="1257635" y="735607"/>
                </a:cubicBezTo>
                <a:cubicBezTo>
                  <a:pt x="1267840" y="727444"/>
                  <a:pt x="1279250" y="721039"/>
                  <a:pt x="1290808" y="714836"/>
                </a:cubicBezTo>
                <a:close/>
                <a:moveTo>
                  <a:pt x="1327488" y="620446"/>
                </a:moveTo>
                <a:lnTo>
                  <a:pt x="1326437" y="623529"/>
                </a:lnTo>
                <a:cubicBezTo>
                  <a:pt x="1322662" y="634472"/>
                  <a:pt x="1312263" y="663917"/>
                  <a:pt x="1324469" y="621214"/>
                </a:cubicBezTo>
                <a:lnTo>
                  <a:pt x="1324669" y="620534"/>
                </a:lnTo>
                <a:close/>
                <a:moveTo>
                  <a:pt x="1327569" y="620207"/>
                </a:moveTo>
                <a:lnTo>
                  <a:pt x="1327489" y="620446"/>
                </a:lnTo>
                <a:lnTo>
                  <a:pt x="1327488" y="620446"/>
                </a:lnTo>
                <a:close/>
                <a:moveTo>
                  <a:pt x="1439091" y="617859"/>
                </a:moveTo>
                <a:lnTo>
                  <a:pt x="1324870" y="695266"/>
                </a:lnTo>
                <a:lnTo>
                  <a:pt x="1302299" y="708234"/>
                </a:lnTo>
                <a:lnTo>
                  <a:pt x="1311423" y="668372"/>
                </a:lnTo>
                <a:cubicBezTo>
                  <a:pt x="1317073" y="651422"/>
                  <a:pt x="1320939" y="639877"/>
                  <a:pt x="1323478" y="632322"/>
                </a:cubicBezTo>
                <a:lnTo>
                  <a:pt x="1327489" y="620446"/>
                </a:lnTo>
                <a:lnTo>
                  <a:pt x="1391991" y="618447"/>
                </a:lnTo>
                <a:close/>
                <a:moveTo>
                  <a:pt x="1749637" y="241789"/>
                </a:moveTo>
                <a:lnTo>
                  <a:pt x="1782070" y="264960"/>
                </a:lnTo>
                <a:cubicBezTo>
                  <a:pt x="1790925" y="276028"/>
                  <a:pt x="1795517" y="291127"/>
                  <a:pt x="1795517" y="305301"/>
                </a:cubicBezTo>
                <a:cubicBezTo>
                  <a:pt x="1795517" y="319475"/>
                  <a:pt x="1786552" y="332195"/>
                  <a:pt x="1782070" y="345642"/>
                </a:cubicBezTo>
                <a:cubicBezTo>
                  <a:pt x="1782070" y="345642"/>
                  <a:pt x="1771349" y="357378"/>
                  <a:pt x="1757583" y="371651"/>
                </a:cubicBezTo>
                <a:lnTo>
                  <a:pt x="1735076" y="393358"/>
                </a:lnTo>
                <a:lnTo>
                  <a:pt x="1641198" y="388367"/>
                </a:lnTo>
                <a:cubicBezTo>
                  <a:pt x="1571615" y="387573"/>
                  <a:pt x="1501924" y="388225"/>
                  <a:pt x="1432447" y="385984"/>
                </a:cubicBezTo>
                <a:lnTo>
                  <a:pt x="1392106" y="412878"/>
                </a:lnTo>
                <a:cubicBezTo>
                  <a:pt x="1380312" y="420741"/>
                  <a:pt x="1383141" y="439772"/>
                  <a:pt x="1378659" y="453219"/>
                </a:cubicBezTo>
                <a:lnTo>
                  <a:pt x="1365212" y="493560"/>
                </a:lnTo>
                <a:cubicBezTo>
                  <a:pt x="1356247" y="520454"/>
                  <a:pt x="1346463" y="547089"/>
                  <a:pt x="1338317" y="574242"/>
                </a:cubicBezTo>
                <a:lnTo>
                  <a:pt x="1324669" y="620534"/>
                </a:lnTo>
                <a:lnTo>
                  <a:pt x="1082824" y="628031"/>
                </a:lnTo>
                <a:cubicBezTo>
                  <a:pt x="1058727" y="629448"/>
                  <a:pt x="1033915" y="639216"/>
                  <a:pt x="1015588" y="654925"/>
                </a:cubicBezTo>
                <a:cubicBezTo>
                  <a:pt x="987955" y="678610"/>
                  <a:pt x="964439" y="805733"/>
                  <a:pt x="961800" y="816290"/>
                </a:cubicBezTo>
                <a:lnTo>
                  <a:pt x="937812" y="882006"/>
                </a:lnTo>
                <a:lnTo>
                  <a:pt x="910103" y="875576"/>
                </a:lnTo>
                <a:cubicBezTo>
                  <a:pt x="886994" y="871502"/>
                  <a:pt x="867670" y="870078"/>
                  <a:pt x="867670" y="870078"/>
                </a:cubicBezTo>
                <a:cubicBezTo>
                  <a:pt x="845258" y="874560"/>
                  <a:pt x="821656" y="875037"/>
                  <a:pt x="800435" y="883525"/>
                </a:cubicBezTo>
                <a:lnTo>
                  <a:pt x="761137" y="907853"/>
                </a:lnTo>
                <a:lnTo>
                  <a:pt x="718607" y="892214"/>
                </a:lnTo>
                <a:lnTo>
                  <a:pt x="719753" y="883525"/>
                </a:lnTo>
                <a:cubicBezTo>
                  <a:pt x="723191" y="869774"/>
                  <a:pt x="727443" y="856137"/>
                  <a:pt x="733200" y="843184"/>
                </a:cubicBezTo>
                <a:cubicBezTo>
                  <a:pt x="745412" y="815707"/>
                  <a:pt x="762747" y="790566"/>
                  <a:pt x="773541" y="762501"/>
                </a:cubicBezTo>
                <a:cubicBezTo>
                  <a:pt x="831865" y="610858"/>
                  <a:pt x="769972" y="724045"/>
                  <a:pt x="827329" y="601137"/>
                </a:cubicBezTo>
                <a:lnTo>
                  <a:pt x="843283" y="567679"/>
                </a:lnTo>
                <a:lnTo>
                  <a:pt x="777889" y="627474"/>
                </a:lnTo>
                <a:cubicBezTo>
                  <a:pt x="727656" y="677619"/>
                  <a:pt x="679153" y="730422"/>
                  <a:pt x="632596" y="785759"/>
                </a:cubicBezTo>
                <a:lnTo>
                  <a:pt x="587689" y="844069"/>
                </a:lnTo>
                <a:lnTo>
                  <a:pt x="603565" y="849908"/>
                </a:lnTo>
                <a:lnTo>
                  <a:pt x="585282" y="870078"/>
                </a:lnTo>
                <a:cubicBezTo>
                  <a:pt x="580185" y="874784"/>
                  <a:pt x="563495" y="888373"/>
                  <a:pt x="540870" y="906452"/>
                </a:cubicBezTo>
                <a:lnTo>
                  <a:pt x="537715" y="908959"/>
                </a:lnTo>
                <a:lnTo>
                  <a:pt x="521728" y="929718"/>
                </a:lnTo>
                <a:lnTo>
                  <a:pt x="558388" y="937314"/>
                </a:lnTo>
                <a:cubicBezTo>
                  <a:pt x="576355" y="941542"/>
                  <a:pt x="591339" y="945090"/>
                  <a:pt x="604089" y="948095"/>
                </a:cubicBezTo>
                <a:lnTo>
                  <a:pt x="612683" y="950095"/>
                </a:lnTo>
                <a:lnTo>
                  <a:pt x="610274" y="956173"/>
                </a:lnTo>
                <a:cubicBezTo>
                  <a:pt x="602431" y="978681"/>
                  <a:pt x="595221" y="1001627"/>
                  <a:pt x="585282" y="1031442"/>
                </a:cubicBezTo>
                <a:cubicBezTo>
                  <a:pt x="554595" y="1062130"/>
                  <a:pt x="547222" y="1072039"/>
                  <a:pt x="504600" y="1098678"/>
                </a:cubicBezTo>
                <a:cubicBezTo>
                  <a:pt x="487601" y="1109302"/>
                  <a:pt x="468741" y="1116607"/>
                  <a:pt x="450812" y="1125572"/>
                </a:cubicBezTo>
                <a:cubicBezTo>
                  <a:pt x="432882" y="1130054"/>
                  <a:pt x="413553" y="1130754"/>
                  <a:pt x="397023" y="1139019"/>
                </a:cubicBezTo>
                <a:lnTo>
                  <a:pt x="373290" y="1156819"/>
                </a:lnTo>
                <a:lnTo>
                  <a:pt x="291998" y="1311006"/>
                </a:lnTo>
                <a:lnTo>
                  <a:pt x="321294" y="1330456"/>
                </a:lnTo>
                <a:cubicBezTo>
                  <a:pt x="355676" y="1353214"/>
                  <a:pt x="361971" y="1357377"/>
                  <a:pt x="381974" y="1373071"/>
                </a:cubicBezTo>
                <a:lnTo>
                  <a:pt x="396697" y="1384707"/>
                </a:lnTo>
                <a:lnTo>
                  <a:pt x="380084" y="1412718"/>
                </a:lnTo>
                <a:cubicBezTo>
                  <a:pt x="364778" y="1442068"/>
                  <a:pt x="341282" y="1493199"/>
                  <a:pt x="302894" y="1582772"/>
                </a:cubicBezTo>
                <a:cubicBezTo>
                  <a:pt x="251510" y="1469727"/>
                  <a:pt x="237542" y="1451338"/>
                  <a:pt x="237030" y="1463135"/>
                </a:cubicBezTo>
                <a:cubicBezTo>
                  <a:pt x="236175" y="1482796"/>
                  <a:pt x="272695" y="1586307"/>
                  <a:pt x="235659" y="1475195"/>
                </a:cubicBezTo>
                <a:lnTo>
                  <a:pt x="223648" y="1463328"/>
                </a:lnTo>
                <a:lnTo>
                  <a:pt x="181245" y="1563643"/>
                </a:lnTo>
                <a:lnTo>
                  <a:pt x="128304" y="1726130"/>
                </a:lnTo>
                <a:lnTo>
                  <a:pt x="157689" y="1744010"/>
                </a:lnTo>
                <a:lnTo>
                  <a:pt x="221877" y="1773261"/>
                </a:lnTo>
                <a:lnTo>
                  <a:pt x="221024" y="1775534"/>
                </a:lnTo>
                <a:lnTo>
                  <a:pt x="102806" y="1811909"/>
                </a:lnTo>
                <a:lnTo>
                  <a:pt x="57115" y="2007318"/>
                </a:lnTo>
                <a:lnTo>
                  <a:pt x="48016" y="2069925"/>
                </a:lnTo>
                <a:lnTo>
                  <a:pt x="87741" y="2093760"/>
                </a:lnTo>
                <a:lnTo>
                  <a:pt x="142588" y="2121184"/>
                </a:lnTo>
                <a:lnTo>
                  <a:pt x="142853" y="2131392"/>
                </a:lnTo>
                <a:lnTo>
                  <a:pt x="42968" y="2104663"/>
                </a:lnTo>
                <a:lnTo>
                  <a:pt x="24993" y="2228345"/>
                </a:lnTo>
                <a:lnTo>
                  <a:pt x="23030" y="2261798"/>
                </a:lnTo>
                <a:lnTo>
                  <a:pt x="82881" y="2230861"/>
                </a:lnTo>
                <a:lnTo>
                  <a:pt x="144618" y="2199514"/>
                </a:lnTo>
                <a:lnTo>
                  <a:pt x="146411" y="2268674"/>
                </a:lnTo>
                <a:cubicBezTo>
                  <a:pt x="148038" y="2331461"/>
                  <a:pt x="150280" y="2394214"/>
                  <a:pt x="154976" y="2456831"/>
                </a:cubicBezTo>
                <a:cubicBezTo>
                  <a:pt x="159054" y="2511208"/>
                  <a:pt x="172905" y="2564407"/>
                  <a:pt x="181870" y="2618195"/>
                </a:cubicBezTo>
                <a:lnTo>
                  <a:pt x="195317" y="2698878"/>
                </a:lnTo>
                <a:cubicBezTo>
                  <a:pt x="186352" y="2757148"/>
                  <a:pt x="182722" y="2816493"/>
                  <a:pt x="168423" y="2873689"/>
                </a:cubicBezTo>
                <a:cubicBezTo>
                  <a:pt x="164503" y="2889368"/>
                  <a:pt x="149378" y="2899903"/>
                  <a:pt x="141529" y="2914031"/>
                </a:cubicBezTo>
                <a:cubicBezTo>
                  <a:pt x="126927" y="2940316"/>
                  <a:pt x="111982" y="2966649"/>
                  <a:pt x="101188" y="2994713"/>
                </a:cubicBezTo>
                <a:cubicBezTo>
                  <a:pt x="95331" y="3009942"/>
                  <a:pt x="91007" y="3025677"/>
                  <a:pt x="86947" y="3041503"/>
                </a:cubicBezTo>
                <a:lnTo>
                  <a:pt x="81705" y="3061115"/>
                </a:lnTo>
                <a:lnTo>
                  <a:pt x="82625" y="3065554"/>
                </a:lnTo>
                <a:lnTo>
                  <a:pt x="128082" y="3088842"/>
                </a:lnTo>
                <a:lnTo>
                  <a:pt x="242463" y="3155565"/>
                </a:lnTo>
                <a:lnTo>
                  <a:pt x="222212" y="3169525"/>
                </a:lnTo>
                <a:cubicBezTo>
                  <a:pt x="194344" y="3190426"/>
                  <a:pt x="168869" y="3209416"/>
                  <a:pt x="145539" y="3227100"/>
                </a:cubicBezTo>
                <a:lnTo>
                  <a:pt x="133768" y="3236276"/>
                </a:lnTo>
                <a:lnTo>
                  <a:pt x="137601" y="3248866"/>
                </a:lnTo>
                <a:lnTo>
                  <a:pt x="181870" y="3250207"/>
                </a:lnTo>
                <a:lnTo>
                  <a:pt x="316341" y="3236760"/>
                </a:lnTo>
                <a:lnTo>
                  <a:pt x="336254" y="3234931"/>
                </a:lnTo>
                <a:lnTo>
                  <a:pt x="356388" y="3260523"/>
                </a:lnTo>
                <a:cubicBezTo>
                  <a:pt x="362398" y="3269835"/>
                  <a:pt x="367216" y="3279728"/>
                  <a:pt x="370129" y="3290548"/>
                </a:cubicBezTo>
                <a:cubicBezTo>
                  <a:pt x="379143" y="3324030"/>
                  <a:pt x="384419" y="3353601"/>
                  <a:pt x="387225" y="3379527"/>
                </a:cubicBezTo>
                <a:lnTo>
                  <a:pt x="388995" y="3431726"/>
                </a:lnTo>
                <a:lnTo>
                  <a:pt x="276000" y="3478807"/>
                </a:lnTo>
                <a:lnTo>
                  <a:pt x="241344" y="3494980"/>
                </a:lnTo>
                <a:lnTo>
                  <a:pt x="269796" y="3548718"/>
                </a:lnTo>
                <a:lnTo>
                  <a:pt x="221417" y="3460105"/>
                </a:lnTo>
                <a:cubicBezTo>
                  <a:pt x="-42338" y="2915033"/>
                  <a:pt x="-82241" y="2224317"/>
                  <a:pt x="165671" y="1560540"/>
                </a:cubicBezTo>
                <a:cubicBezTo>
                  <a:pt x="386037" y="970516"/>
                  <a:pt x="792089" y="513491"/>
                  <a:pt x="1270443" y="251553"/>
                </a:cubicBezTo>
                <a:lnTo>
                  <a:pt x="1274112" y="249765"/>
                </a:lnTo>
                <a:lnTo>
                  <a:pt x="1365068" y="247271"/>
                </a:lnTo>
                <a:close/>
                <a:moveTo>
                  <a:pt x="1419605" y="176336"/>
                </a:moveTo>
                <a:lnTo>
                  <a:pt x="1423529" y="176951"/>
                </a:lnTo>
                <a:lnTo>
                  <a:pt x="1274112" y="249765"/>
                </a:lnTo>
                <a:lnTo>
                  <a:pt x="1273707" y="249776"/>
                </a:lnTo>
                <a:close/>
                <a:moveTo>
                  <a:pt x="1509048" y="141738"/>
                </a:moveTo>
                <a:lnTo>
                  <a:pt x="1551942" y="146955"/>
                </a:lnTo>
                <a:cubicBezTo>
                  <a:pt x="1576647" y="150027"/>
                  <a:pt x="1603953" y="153487"/>
                  <a:pt x="1634153" y="157384"/>
                </a:cubicBezTo>
                <a:cubicBezTo>
                  <a:pt x="1693810" y="165082"/>
                  <a:pt x="1721284" y="189463"/>
                  <a:pt x="1782070" y="211172"/>
                </a:cubicBezTo>
                <a:cubicBezTo>
                  <a:pt x="1812801" y="222147"/>
                  <a:pt x="1847552" y="222440"/>
                  <a:pt x="1876200" y="238066"/>
                </a:cubicBezTo>
                <a:lnTo>
                  <a:pt x="1879248" y="239941"/>
                </a:lnTo>
                <a:lnTo>
                  <a:pt x="1749637" y="241789"/>
                </a:lnTo>
                <a:lnTo>
                  <a:pt x="1747476" y="240244"/>
                </a:lnTo>
                <a:cubicBezTo>
                  <a:pt x="1706792" y="223631"/>
                  <a:pt x="1652016" y="228099"/>
                  <a:pt x="1620706" y="224619"/>
                </a:cubicBezTo>
                <a:cubicBezTo>
                  <a:pt x="1545052" y="203004"/>
                  <a:pt x="1512190" y="191739"/>
                  <a:pt x="1451391" y="181320"/>
                </a:cubicBezTo>
                <a:lnTo>
                  <a:pt x="1423529" y="176951"/>
                </a:lnTo>
                <a:lnTo>
                  <a:pt x="1452994" y="162592"/>
                </a:lnTo>
                <a:close/>
                <a:moveTo>
                  <a:pt x="1962885" y="77075"/>
                </a:moveTo>
                <a:lnTo>
                  <a:pt x="1982152" y="81855"/>
                </a:lnTo>
                <a:lnTo>
                  <a:pt x="1981842" y="82514"/>
                </a:lnTo>
                <a:lnTo>
                  <a:pt x="1979638" y="89125"/>
                </a:lnTo>
                <a:lnTo>
                  <a:pt x="1978863" y="88428"/>
                </a:lnTo>
                <a:close/>
                <a:moveTo>
                  <a:pt x="1818883" y="39194"/>
                </a:moveTo>
                <a:lnTo>
                  <a:pt x="1831632" y="42837"/>
                </a:lnTo>
                <a:lnTo>
                  <a:pt x="1640994" y="92649"/>
                </a:lnTo>
                <a:lnTo>
                  <a:pt x="1509048" y="141738"/>
                </a:lnTo>
                <a:lnTo>
                  <a:pt x="1502145" y="140898"/>
                </a:lnTo>
                <a:lnTo>
                  <a:pt x="1633920" y="89942"/>
                </a:lnTo>
                <a:close/>
                <a:moveTo>
                  <a:pt x="1905438" y="31419"/>
                </a:moveTo>
                <a:lnTo>
                  <a:pt x="1909895" y="35189"/>
                </a:lnTo>
                <a:cubicBezTo>
                  <a:pt x="1919484" y="43253"/>
                  <a:pt x="1930583" y="52544"/>
                  <a:pt x="1943435" y="63254"/>
                </a:cubicBezTo>
                <a:lnTo>
                  <a:pt x="1962885" y="77075"/>
                </a:lnTo>
                <a:lnTo>
                  <a:pt x="1936553" y="70541"/>
                </a:lnTo>
                <a:cubicBezTo>
                  <a:pt x="1920727" y="67086"/>
                  <a:pt x="1908396" y="64668"/>
                  <a:pt x="1903094" y="63254"/>
                </a:cubicBezTo>
                <a:lnTo>
                  <a:pt x="1831632" y="42837"/>
                </a:lnTo>
                <a:lnTo>
                  <a:pt x="1833115" y="42449"/>
                </a:lnTo>
                <a:close/>
                <a:moveTo>
                  <a:pt x="2035712" y="12388"/>
                </a:moveTo>
                <a:lnTo>
                  <a:pt x="2019181" y="24037"/>
                </a:lnTo>
                <a:lnTo>
                  <a:pt x="2018260" y="25118"/>
                </a:lnTo>
                <a:lnTo>
                  <a:pt x="2016298" y="23976"/>
                </a:lnTo>
                <a:lnTo>
                  <a:pt x="2005933" y="16091"/>
                </a:lnTo>
                <a:lnTo>
                  <a:pt x="2028029" y="12722"/>
                </a:lnTo>
                <a:close/>
                <a:moveTo>
                  <a:pt x="1997409" y="9607"/>
                </a:moveTo>
                <a:lnTo>
                  <a:pt x="2005933" y="16091"/>
                </a:lnTo>
                <a:lnTo>
                  <a:pt x="1905438" y="31419"/>
                </a:lnTo>
                <a:lnTo>
                  <a:pt x="1898761" y="25771"/>
                </a:lnTo>
                <a:close/>
                <a:moveTo>
                  <a:pt x="2224406" y="4194"/>
                </a:moveTo>
                <a:lnTo>
                  <a:pt x="2292258" y="8820"/>
                </a:lnTo>
                <a:lnTo>
                  <a:pt x="2293059" y="36361"/>
                </a:lnTo>
                <a:cubicBezTo>
                  <a:pt x="2293059" y="49387"/>
                  <a:pt x="2292437" y="75766"/>
                  <a:pt x="2291180" y="109933"/>
                </a:cubicBezTo>
                <a:lnTo>
                  <a:pt x="2287934" y="178481"/>
                </a:lnTo>
                <a:lnTo>
                  <a:pt x="2368681" y="158127"/>
                </a:lnTo>
                <a:cubicBezTo>
                  <a:pt x="2465158" y="138613"/>
                  <a:pt x="2562386" y="128580"/>
                  <a:pt x="2659346" y="128636"/>
                </a:cubicBezTo>
                <a:lnTo>
                  <a:pt x="2714303" y="131564"/>
                </a:lnTo>
                <a:lnTo>
                  <a:pt x="2716317" y="122860"/>
                </a:lnTo>
                <a:cubicBezTo>
                  <a:pt x="2717731" y="119924"/>
                  <a:pt x="2719905" y="117811"/>
                  <a:pt x="2723364" y="117042"/>
                </a:cubicBezTo>
                <a:cubicBezTo>
                  <a:pt x="2758641" y="109202"/>
                  <a:pt x="2795082" y="126007"/>
                  <a:pt x="2830941" y="130489"/>
                </a:cubicBezTo>
                <a:lnTo>
                  <a:pt x="2836647" y="128250"/>
                </a:lnTo>
                <a:lnTo>
                  <a:pt x="2787418" y="106421"/>
                </a:lnTo>
                <a:lnTo>
                  <a:pt x="2809032" y="113084"/>
                </a:lnTo>
                <a:lnTo>
                  <a:pt x="2924390" y="164027"/>
                </a:lnTo>
                <a:lnTo>
                  <a:pt x="2840375" y="149331"/>
                </a:lnTo>
                <a:cubicBezTo>
                  <a:pt x="2049415" y="59936"/>
                  <a:pt x="1213247" y="638446"/>
                  <a:pt x="863295" y="1575433"/>
                </a:cubicBezTo>
                <a:cubicBezTo>
                  <a:pt x="513342" y="2512423"/>
                  <a:pt x="765560" y="3497427"/>
                  <a:pt x="1421467" y="3948418"/>
                </a:cubicBezTo>
                <a:lnTo>
                  <a:pt x="1552263" y="4027128"/>
                </a:lnTo>
                <a:lnTo>
                  <a:pt x="1529865" y="4017108"/>
                </a:lnTo>
                <a:lnTo>
                  <a:pt x="1525913" y="4014705"/>
                </a:lnTo>
                <a:lnTo>
                  <a:pt x="1526576" y="4016689"/>
                </a:lnTo>
                <a:lnTo>
                  <a:pt x="1541795" y="4052258"/>
                </a:lnTo>
                <a:lnTo>
                  <a:pt x="1541527" y="4052238"/>
                </a:lnTo>
                <a:lnTo>
                  <a:pt x="1482402" y="4048264"/>
                </a:lnTo>
                <a:lnTo>
                  <a:pt x="1486657" y="3990829"/>
                </a:lnTo>
                <a:lnTo>
                  <a:pt x="1387412" y="3930468"/>
                </a:lnTo>
                <a:lnTo>
                  <a:pt x="1268511" y="3836426"/>
                </a:lnTo>
                <a:lnTo>
                  <a:pt x="1229641" y="3833390"/>
                </a:lnTo>
                <a:cubicBezTo>
                  <a:pt x="1193416" y="3830561"/>
                  <a:pt x="1157557" y="3826079"/>
                  <a:pt x="1123164" y="3814984"/>
                </a:cubicBezTo>
                <a:cubicBezTo>
                  <a:pt x="1086904" y="3803287"/>
                  <a:pt x="1052502" y="3786695"/>
                  <a:pt x="1019153" y="3767875"/>
                </a:cubicBezTo>
                <a:lnTo>
                  <a:pt x="924735" y="3709435"/>
                </a:lnTo>
                <a:lnTo>
                  <a:pt x="948353" y="3613278"/>
                </a:lnTo>
                <a:cubicBezTo>
                  <a:pt x="956651" y="3581010"/>
                  <a:pt x="967856" y="3549634"/>
                  <a:pt x="979789" y="3518480"/>
                </a:cubicBezTo>
                <a:lnTo>
                  <a:pt x="983677" y="3508331"/>
                </a:lnTo>
                <a:lnTo>
                  <a:pt x="991534" y="3508533"/>
                </a:lnTo>
                <a:lnTo>
                  <a:pt x="986598" y="3500705"/>
                </a:lnTo>
                <a:lnTo>
                  <a:pt x="983677" y="3508331"/>
                </a:lnTo>
                <a:lnTo>
                  <a:pt x="881117" y="3505701"/>
                </a:lnTo>
                <a:cubicBezTo>
                  <a:pt x="852778" y="3504974"/>
                  <a:pt x="825216" y="3492574"/>
                  <a:pt x="800435" y="3478807"/>
                </a:cubicBezTo>
                <a:lnTo>
                  <a:pt x="790769" y="3470395"/>
                </a:lnTo>
                <a:lnTo>
                  <a:pt x="799347" y="3442653"/>
                </a:lnTo>
                <a:cubicBezTo>
                  <a:pt x="803496" y="3429615"/>
                  <a:pt x="808307" y="3414852"/>
                  <a:pt x="813882" y="3398125"/>
                </a:cubicBezTo>
                <a:cubicBezTo>
                  <a:pt x="829427" y="3351490"/>
                  <a:pt x="841776" y="3315066"/>
                  <a:pt x="851542" y="3286824"/>
                </a:cubicBezTo>
                <a:lnTo>
                  <a:pt x="860508" y="3261249"/>
                </a:lnTo>
                <a:lnTo>
                  <a:pt x="819223" y="3152570"/>
                </a:lnTo>
                <a:lnTo>
                  <a:pt x="797040" y="3156097"/>
                </a:lnTo>
                <a:cubicBezTo>
                  <a:pt x="769271" y="3160182"/>
                  <a:pt x="739604" y="3164403"/>
                  <a:pt x="706306" y="3169525"/>
                </a:cubicBezTo>
                <a:cubicBezTo>
                  <a:pt x="681702" y="3178751"/>
                  <a:pt x="662192" y="3186234"/>
                  <a:pt x="646257" y="3192327"/>
                </a:cubicBezTo>
                <a:lnTo>
                  <a:pt x="629892" y="3198456"/>
                </a:lnTo>
                <a:lnTo>
                  <a:pt x="617939" y="3183596"/>
                </a:lnTo>
                <a:cubicBezTo>
                  <a:pt x="610895" y="3174839"/>
                  <a:pt x="604171" y="3165874"/>
                  <a:pt x="598729" y="3156078"/>
                </a:cubicBezTo>
                <a:cubicBezTo>
                  <a:pt x="587006" y="3134977"/>
                  <a:pt x="580310" y="3111444"/>
                  <a:pt x="571835" y="3088842"/>
                </a:cubicBezTo>
                <a:cubicBezTo>
                  <a:pt x="548781" y="3027364"/>
                  <a:pt x="565004" y="3061520"/>
                  <a:pt x="544941" y="2981266"/>
                </a:cubicBezTo>
                <a:cubicBezTo>
                  <a:pt x="537027" y="2949608"/>
                  <a:pt x="529761" y="2917594"/>
                  <a:pt x="518047" y="2887137"/>
                </a:cubicBezTo>
                <a:cubicBezTo>
                  <a:pt x="507253" y="2859072"/>
                  <a:pt x="487215" y="2834980"/>
                  <a:pt x="477706" y="2806454"/>
                </a:cubicBezTo>
                <a:cubicBezTo>
                  <a:pt x="469084" y="2780588"/>
                  <a:pt x="469972" y="2752432"/>
                  <a:pt x="464259" y="2725772"/>
                </a:cubicBezTo>
                <a:cubicBezTo>
                  <a:pt x="437504" y="2600917"/>
                  <a:pt x="443672" y="2645420"/>
                  <a:pt x="410470" y="2537513"/>
                </a:cubicBezTo>
                <a:cubicBezTo>
                  <a:pt x="400873" y="2506324"/>
                  <a:pt x="393895" y="2474341"/>
                  <a:pt x="383576" y="2443384"/>
                </a:cubicBezTo>
                <a:cubicBezTo>
                  <a:pt x="357204" y="2364268"/>
                  <a:pt x="352916" y="2377761"/>
                  <a:pt x="316341" y="2295466"/>
                </a:cubicBezTo>
                <a:cubicBezTo>
                  <a:pt x="310584" y="2282513"/>
                  <a:pt x="307376" y="2268572"/>
                  <a:pt x="302894" y="2255125"/>
                </a:cubicBezTo>
                <a:cubicBezTo>
                  <a:pt x="302894" y="2255125"/>
                  <a:pt x="259218" y="2209092"/>
                  <a:pt x="235659" y="2187889"/>
                </a:cubicBezTo>
                <a:lnTo>
                  <a:pt x="209637" y="2167071"/>
                </a:lnTo>
                <a:lnTo>
                  <a:pt x="214441" y="2164711"/>
                </a:lnTo>
                <a:cubicBezTo>
                  <a:pt x="218317" y="2162825"/>
                  <a:pt x="220959" y="2161563"/>
                  <a:pt x="222212" y="2160995"/>
                </a:cubicBezTo>
                <a:lnTo>
                  <a:pt x="234898" y="2155323"/>
                </a:lnTo>
                <a:lnTo>
                  <a:pt x="403307" y="2191404"/>
                </a:lnTo>
                <a:cubicBezTo>
                  <a:pt x="461923" y="2201985"/>
                  <a:pt x="518370" y="2209982"/>
                  <a:pt x="571835" y="2214784"/>
                </a:cubicBezTo>
                <a:lnTo>
                  <a:pt x="713038" y="2223522"/>
                </a:lnTo>
                <a:lnTo>
                  <a:pt x="716644" y="2174417"/>
                </a:lnTo>
                <a:lnTo>
                  <a:pt x="725721" y="2116358"/>
                </a:lnTo>
                <a:lnTo>
                  <a:pt x="652517" y="2107207"/>
                </a:lnTo>
                <a:cubicBezTo>
                  <a:pt x="623194" y="2101342"/>
                  <a:pt x="550083" y="2079635"/>
                  <a:pt x="501768" y="2059263"/>
                </a:cubicBezTo>
                <a:lnTo>
                  <a:pt x="481145" y="2049795"/>
                </a:lnTo>
                <a:lnTo>
                  <a:pt x="498999" y="2042891"/>
                </a:lnTo>
                <a:cubicBezTo>
                  <a:pt x="642416" y="1990087"/>
                  <a:pt x="467169" y="2089325"/>
                  <a:pt x="706306" y="1945842"/>
                </a:cubicBezTo>
                <a:cubicBezTo>
                  <a:pt x="610470" y="1921883"/>
                  <a:pt x="630298" y="1928302"/>
                  <a:pt x="491153" y="1878607"/>
                </a:cubicBezTo>
                <a:cubicBezTo>
                  <a:pt x="455087" y="1865727"/>
                  <a:pt x="418731" y="1853480"/>
                  <a:pt x="382675" y="1840491"/>
                </a:cubicBezTo>
                <a:lnTo>
                  <a:pt x="368716" y="1834921"/>
                </a:lnTo>
                <a:lnTo>
                  <a:pt x="356682" y="1771031"/>
                </a:lnTo>
                <a:lnTo>
                  <a:pt x="352209" y="1756089"/>
                </a:lnTo>
                <a:lnTo>
                  <a:pt x="423917" y="1744137"/>
                </a:lnTo>
                <a:cubicBezTo>
                  <a:pt x="455714" y="1736799"/>
                  <a:pt x="486389" y="1725157"/>
                  <a:pt x="518047" y="1717242"/>
                </a:cubicBezTo>
                <a:cubicBezTo>
                  <a:pt x="540220" y="1711699"/>
                  <a:pt x="563355" y="1710244"/>
                  <a:pt x="585282" y="1703795"/>
                </a:cubicBezTo>
                <a:lnTo>
                  <a:pt x="608948" y="1694958"/>
                </a:lnTo>
                <a:lnTo>
                  <a:pt x="613532" y="1695850"/>
                </a:lnTo>
                <a:cubicBezTo>
                  <a:pt x="667048" y="1705983"/>
                  <a:pt x="642353" y="1699730"/>
                  <a:pt x="719753" y="1730689"/>
                </a:cubicBezTo>
                <a:lnTo>
                  <a:pt x="801855" y="1756616"/>
                </a:lnTo>
                <a:lnTo>
                  <a:pt x="841354" y="1636286"/>
                </a:lnTo>
                <a:lnTo>
                  <a:pt x="840776" y="1636560"/>
                </a:lnTo>
                <a:lnTo>
                  <a:pt x="746647" y="1650007"/>
                </a:lnTo>
                <a:cubicBezTo>
                  <a:pt x="718583" y="1654016"/>
                  <a:pt x="691840" y="1663464"/>
                  <a:pt x="665314" y="1673909"/>
                </a:cubicBezTo>
                <a:lnTo>
                  <a:pt x="608948" y="1694958"/>
                </a:lnTo>
                <a:lnTo>
                  <a:pt x="585282" y="1690348"/>
                </a:lnTo>
                <a:cubicBezTo>
                  <a:pt x="567353" y="1681383"/>
                  <a:pt x="545668" y="1677628"/>
                  <a:pt x="531494" y="1663454"/>
                </a:cubicBezTo>
                <a:cubicBezTo>
                  <a:pt x="507100" y="1639060"/>
                  <a:pt x="521265" y="1576336"/>
                  <a:pt x="531494" y="1555878"/>
                </a:cubicBezTo>
                <a:lnTo>
                  <a:pt x="548131" y="1536997"/>
                </a:lnTo>
                <a:lnTo>
                  <a:pt x="585282" y="1596219"/>
                </a:lnTo>
                <a:cubicBezTo>
                  <a:pt x="629708" y="1551793"/>
                  <a:pt x="616040" y="1560187"/>
                  <a:pt x="665964" y="1528984"/>
                </a:cubicBezTo>
                <a:cubicBezTo>
                  <a:pt x="688128" y="1515132"/>
                  <a:pt x="707287" y="1492052"/>
                  <a:pt x="733200" y="1488642"/>
                </a:cubicBezTo>
                <a:lnTo>
                  <a:pt x="902528" y="1475391"/>
                </a:lnTo>
                <a:lnTo>
                  <a:pt x="914653" y="1446119"/>
                </a:lnTo>
                <a:lnTo>
                  <a:pt x="909024" y="1434300"/>
                </a:lnTo>
                <a:cubicBezTo>
                  <a:pt x="900396" y="1416185"/>
                  <a:pt x="891432" y="1398256"/>
                  <a:pt x="881118" y="1381067"/>
                </a:cubicBezTo>
                <a:cubicBezTo>
                  <a:pt x="833484" y="1301676"/>
                  <a:pt x="849043" y="1338626"/>
                  <a:pt x="827329" y="1273490"/>
                </a:cubicBezTo>
                <a:lnTo>
                  <a:pt x="829455" y="1217324"/>
                </a:lnTo>
                <a:lnTo>
                  <a:pt x="844096" y="1199856"/>
                </a:lnTo>
                <a:cubicBezTo>
                  <a:pt x="846601" y="1196543"/>
                  <a:pt x="847828" y="1194523"/>
                  <a:pt x="846953" y="1194809"/>
                </a:cubicBezTo>
                <a:cubicBezTo>
                  <a:pt x="846078" y="1195096"/>
                  <a:pt x="843102" y="1197687"/>
                  <a:pt x="837200" y="1203595"/>
                </a:cubicBezTo>
                <a:lnTo>
                  <a:pt x="829680" y="1211394"/>
                </a:lnTo>
                <a:lnTo>
                  <a:pt x="830341" y="1193936"/>
                </a:lnTo>
                <a:lnTo>
                  <a:pt x="838912" y="1180815"/>
                </a:lnTo>
                <a:cubicBezTo>
                  <a:pt x="846788" y="1169104"/>
                  <a:pt x="856293" y="1155272"/>
                  <a:pt x="867670" y="1139019"/>
                </a:cubicBezTo>
                <a:lnTo>
                  <a:pt x="879143" y="1126912"/>
                </a:lnTo>
                <a:lnTo>
                  <a:pt x="894055" y="1130548"/>
                </a:lnTo>
                <a:cubicBezTo>
                  <a:pt x="916637" y="1135613"/>
                  <a:pt x="934906" y="1139019"/>
                  <a:pt x="934906" y="1139019"/>
                </a:cubicBezTo>
                <a:lnTo>
                  <a:pt x="1022873" y="1129245"/>
                </a:lnTo>
                <a:lnTo>
                  <a:pt x="1021232" y="1137384"/>
                </a:lnTo>
                <a:cubicBezTo>
                  <a:pt x="1009480" y="1195221"/>
                  <a:pt x="1020797" y="1137953"/>
                  <a:pt x="1008830" y="1235075"/>
                </a:cubicBezTo>
                <a:lnTo>
                  <a:pt x="1006231" y="1255228"/>
                </a:lnTo>
                <a:lnTo>
                  <a:pt x="1014397" y="1238890"/>
                </a:lnTo>
                <a:lnTo>
                  <a:pt x="1083782" y="1121657"/>
                </a:lnTo>
                <a:lnTo>
                  <a:pt x="1055929" y="1125572"/>
                </a:lnTo>
                <a:lnTo>
                  <a:pt x="1022873" y="1129245"/>
                </a:lnTo>
                <a:lnTo>
                  <a:pt x="1029035" y="1098678"/>
                </a:lnTo>
                <a:cubicBezTo>
                  <a:pt x="1024553" y="1076266"/>
                  <a:pt x="1020774" y="1053690"/>
                  <a:pt x="1016643" y="1031197"/>
                </a:cubicBezTo>
                <a:lnTo>
                  <a:pt x="1006659" y="985077"/>
                </a:lnTo>
                <a:lnTo>
                  <a:pt x="1007804" y="983550"/>
                </a:lnTo>
                <a:lnTo>
                  <a:pt x="1049657" y="988915"/>
                </a:lnTo>
                <a:cubicBezTo>
                  <a:pt x="1078942" y="992668"/>
                  <a:pt x="1108078" y="997150"/>
                  <a:pt x="1136612" y="1004548"/>
                </a:cubicBezTo>
                <a:lnTo>
                  <a:pt x="1138076" y="1005043"/>
                </a:lnTo>
                <a:lnTo>
                  <a:pt x="1140059" y="1012873"/>
                </a:lnTo>
                <a:lnTo>
                  <a:pt x="1143928" y="1029564"/>
                </a:lnTo>
                <a:lnTo>
                  <a:pt x="1156579" y="1011299"/>
                </a:lnTo>
                <a:lnTo>
                  <a:pt x="1138076" y="1005043"/>
                </a:lnTo>
                <a:lnTo>
                  <a:pt x="1130213" y="973991"/>
                </a:lnTo>
                <a:lnTo>
                  <a:pt x="1182822" y="973406"/>
                </a:lnTo>
                <a:lnTo>
                  <a:pt x="1204664" y="941870"/>
                </a:lnTo>
                <a:lnTo>
                  <a:pt x="1259997" y="873120"/>
                </a:lnTo>
                <a:lnTo>
                  <a:pt x="1263657" y="867675"/>
                </a:lnTo>
                <a:lnTo>
                  <a:pt x="1264239" y="867848"/>
                </a:lnTo>
                <a:lnTo>
                  <a:pt x="1312180" y="808282"/>
                </a:lnTo>
                <a:cubicBezTo>
                  <a:pt x="1349268" y="765487"/>
                  <a:pt x="1387561" y="724452"/>
                  <a:pt x="1426934" y="685252"/>
                </a:cubicBezTo>
                <a:lnTo>
                  <a:pt x="1500702" y="617090"/>
                </a:lnTo>
                <a:lnTo>
                  <a:pt x="1439091" y="617859"/>
                </a:lnTo>
                <a:lnTo>
                  <a:pt x="1440757" y="616730"/>
                </a:lnTo>
                <a:cubicBezTo>
                  <a:pt x="1479170" y="590240"/>
                  <a:pt x="1517054" y="563034"/>
                  <a:pt x="1553470" y="533901"/>
                </a:cubicBezTo>
                <a:cubicBezTo>
                  <a:pt x="1575882" y="515972"/>
                  <a:pt x="1597745" y="497334"/>
                  <a:pt x="1620706" y="480113"/>
                </a:cubicBezTo>
                <a:cubicBezTo>
                  <a:pt x="1651553" y="456978"/>
                  <a:pt x="1685214" y="437563"/>
                  <a:pt x="1714835" y="412878"/>
                </a:cubicBezTo>
                <a:lnTo>
                  <a:pt x="1735076" y="393358"/>
                </a:lnTo>
                <a:lnTo>
                  <a:pt x="1788923" y="396221"/>
                </a:lnTo>
                <a:lnTo>
                  <a:pt x="1806978" y="384090"/>
                </a:lnTo>
                <a:lnTo>
                  <a:pt x="1937674" y="310877"/>
                </a:lnTo>
                <a:lnTo>
                  <a:pt x="1930151" y="292254"/>
                </a:lnTo>
                <a:cubicBezTo>
                  <a:pt x="1924239" y="277739"/>
                  <a:pt x="1917266" y="265230"/>
                  <a:pt x="1897052" y="250892"/>
                </a:cubicBezTo>
                <a:lnTo>
                  <a:pt x="1879248" y="239941"/>
                </a:lnTo>
                <a:lnTo>
                  <a:pt x="1941722" y="239050"/>
                </a:lnTo>
                <a:lnTo>
                  <a:pt x="1929988" y="291855"/>
                </a:lnTo>
                <a:lnTo>
                  <a:pt x="1949652" y="304867"/>
                </a:lnTo>
                <a:lnTo>
                  <a:pt x="2051846" y="258436"/>
                </a:lnTo>
                <a:lnTo>
                  <a:pt x="2027968" y="246430"/>
                </a:lnTo>
                <a:cubicBezTo>
                  <a:pt x="2019450" y="242283"/>
                  <a:pt x="2012998" y="239230"/>
                  <a:pt x="2010671" y="238067"/>
                </a:cubicBezTo>
                <a:lnTo>
                  <a:pt x="1941722" y="239050"/>
                </a:lnTo>
                <a:lnTo>
                  <a:pt x="1956882" y="170831"/>
                </a:lnTo>
                <a:cubicBezTo>
                  <a:pt x="1961038" y="152823"/>
                  <a:pt x="1964485" y="134576"/>
                  <a:pt x="1970329" y="117043"/>
                </a:cubicBezTo>
                <a:lnTo>
                  <a:pt x="1979638" y="89125"/>
                </a:lnTo>
                <a:lnTo>
                  <a:pt x="2010670" y="117042"/>
                </a:lnTo>
                <a:cubicBezTo>
                  <a:pt x="2019807" y="129225"/>
                  <a:pt x="2068074" y="191508"/>
                  <a:pt x="2077906" y="211172"/>
                </a:cubicBezTo>
                <a:lnTo>
                  <a:pt x="2090161" y="241808"/>
                </a:lnTo>
                <a:lnTo>
                  <a:pt x="2100336" y="238224"/>
                </a:lnTo>
                <a:lnTo>
                  <a:pt x="2096396" y="202767"/>
                </a:lnTo>
                <a:cubicBezTo>
                  <a:pt x="2093594" y="177554"/>
                  <a:pt x="2089112" y="152901"/>
                  <a:pt x="2077906" y="130489"/>
                </a:cubicBezTo>
                <a:cubicBezTo>
                  <a:pt x="2067942" y="110561"/>
                  <a:pt x="2029540" y="95166"/>
                  <a:pt x="1990979" y="84046"/>
                </a:cubicBezTo>
                <a:lnTo>
                  <a:pt x="1982152" y="81855"/>
                </a:lnTo>
                <a:lnTo>
                  <a:pt x="1997224" y="49808"/>
                </a:lnTo>
                <a:lnTo>
                  <a:pt x="2018260" y="25118"/>
                </a:lnTo>
                <a:lnTo>
                  <a:pt x="2037564" y="36360"/>
                </a:lnTo>
                <a:cubicBezTo>
                  <a:pt x="2047464" y="44280"/>
                  <a:pt x="2055494" y="54289"/>
                  <a:pt x="2064459" y="63254"/>
                </a:cubicBezTo>
                <a:cubicBezTo>
                  <a:pt x="2091353" y="49807"/>
                  <a:pt x="2139600" y="52466"/>
                  <a:pt x="2145141" y="22913"/>
                </a:cubicBezTo>
                <a:lnTo>
                  <a:pt x="2146838" y="7562"/>
                </a:lnTo>
                <a:close/>
                <a:moveTo>
                  <a:pt x="2290054" y="2246"/>
                </a:moveTo>
                <a:lnTo>
                  <a:pt x="2396022" y="8712"/>
                </a:lnTo>
                <a:cubicBezTo>
                  <a:pt x="2523550" y="23952"/>
                  <a:pt x="2650175" y="54234"/>
                  <a:pt x="2774159" y="100541"/>
                </a:cubicBezTo>
                <a:lnTo>
                  <a:pt x="2787418" y="106421"/>
                </a:lnTo>
                <a:lnTo>
                  <a:pt x="2616236" y="53647"/>
                </a:lnTo>
                <a:cubicBezTo>
                  <a:pt x="2551477" y="37773"/>
                  <a:pt x="2486297" y="25795"/>
                  <a:pt x="2420918" y="17593"/>
                </a:cubicBezTo>
                <a:lnTo>
                  <a:pt x="2292258" y="8820"/>
                </a:lnTo>
                <a:lnTo>
                  <a:pt x="2292183" y="6257"/>
                </a:lnTo>
                <a:close/>
                <a:moveTo>
                  <a:pt x="2147674" y="0"/>
                </a:moveTo>
                <a:lnTo>
                  <a:pt x="2146838" y="7562"/>
                </a:lnTo>
                <a:lnTo>
                  <a:pt x="2035712" y="12388"/>
                </a:lnTo>
                <a:lnTo>
                  <a:pt x="2045645" y="538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89000"/>
                </a:schemeClr>
              </a:gs>
              <a:gs pos="23000">
                <a:srgbClr val="FFFF00"/>
              </a:gs>
              <a:gs pos="69000">
                <a:srgbClr val="D60093"/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6600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Forma libre 16"/>
          <p:cNvSpPr/>
          <p:nvPr/>
        </p:nvSpPr>
        <p:spPr>
          <a:xfrm rot="6800852">
            <a:off x="821597" y="2045031"/>
            <a:ext cx="1448683" cy="3330886"/>
          </a:xfrm>
          <a:custGeom>
            <a:avLst/>
            <a:gdLst>
              <a:gd name="connsiteX0" fmla="*/ 2193748 w 3412241"/>
              <a:gd name="connsiteY0" fmla="*/ 4166679 h 4495430"/>
              <a:gd name="connsiteX1" fmla="*/ 2201230 w 3412241"/>
              <a:gd name="connsiteY1" fmla="*/ 4171722 h 4495430"/>
              <a:gd name="connsiteX2" fmla="*/ 2239624 w 3412241"/>
              <a:gd name="connsiteY2" fmla="*/ 4192726 h 4495430"/>
              <a:gd name="connsiteX3" fmla="*/ 2135640 w 3412241"/>
              <a:gd name="connsiteY3" fmla="*/ 4193847 h 4495430"/>
              <a:gd name="connsiteX4" fmla="*/ 2117907 w 3412241"/>
              <a:gd name="connsiteY4" fmla="*/ 4191465 h 4495430"/>
              <a:gd name="connsiteX5" fmla="*/ 2105540 w 3412241"/>
              <a:gd name="connsiteY5" fmla="*/ 4168403 h 4495430"/>
              <a:gd name="connsiteX6" fmla="*/ 2537354 w 3412241"/>
              <a:gd name="connsiteY6" fmla="*/ 4162527 h 4495430"/>
              <a:gd name="connsiteX7" fmla="*/ 2592421 w 3412241"/>
              <a:gd name="connsiteY7" fmla="*/ 4228248 h 4495430"/>
              <a:gd name="connsiteX8" fmla="*/ 2552310 w 3412241"/>
              <a:gd name="connsiteY8" fmla="*/ 4214843 h 4495430"/>
              <a:gd name="connsiteX9" fmla="*/ 2492609 w 3412241"/>
              <a:gd name="connsiteY9" fmla="*/ 4196029 h 4495430"/>
              <a:gd name="connsiteX10" fmla="*/ 2479819 w 3412241"/>
              <a:gd name="connsiteY10" fmla="*/ 4171141 h 4495430"/>
              <a:gd name="connsiteX11" fmla="*/ 2461983 w 3412241"/>
              <a:gd name="connsiteY11" fmla="*/ 4136432 h 4495430"/>
              <a:gd name="connsiteX12" fmla="*/ 2479819 w 3412241"/>
              <a:gd name="connsiteY12" fmla="*/ 4171141 h 4495430"/>
              <a:gd name="connsiteX13" fmla="*/ 2430298 w 3412241"/>
              <a:gd name="connsiteY13" fmla="*/ 4178555 h 4495430"/>
              <a:gd name="connsiteX14" fmla="*/ 2424811 w 3412241"/>
              <a:gd name="connsiteY14" fmla="*/ 4177035 h 4495430"/>
              <a:gd name="connsiteX15" fmla="*/ 2357904 w 3412241"/>
              <a:gd name="connsiteY15" fmla="*/ 4161612 h 4495430"/>
              <a:gd name="connsiteX16" fmla="*/ 2333966 w 3412241"/>
              <a:gd name="connsiteY16" fmla="*/ 4157044 h 4495430"/>
              <a:gd name="connsiteX17" fmla="*/ 1844453 w 3412241"/>
              <a:gd name="connsiteY17" fmla="*/ 4132304 h 4495430"/>
              <a:gd name="connsiteX18" fmla="*/ 1860834 w 3412241"/>
              <a:gd name="connsiteY18" fmla="*/ 4137023 h 4495430"/>
              <a:gd name="connsiteX19" fmla="*/ 1861271 w 3412241"/>
              <a:gd name="connsiteY19" fmla="*/ 4146362 h 4495430"/>
              <a:gd name="connsiteX20" fmla="*/ 1836371 w 3412241"/>
              <a:gd name="connsiteY20" fmla="*/ 4139135 h 4495430"/>
              <a:gd name="connsiteX21" fmla="*/ 1541795 w 3412241"/>
              <a:gd name="connsiteY21" fmla="*/ 4052258 h 4495430"/>
              <a:gd name="connsiteX22" fmla="*/ 1594230 w 3412241"/>
              <a:gd name="connsiteY22" fmla="*/ 4056121 h 4495430"/>
              <a:gd name="connsiteX23" fmla="*/ 1615907 w 3412241"/>
              <a:gd name="connsiteY23" fmla="*/ 4057956 h 4495430"/>
              <a:gd name="connsiteX24" fmla="*/ 1726707 w 3412241"/>
              <a:gd name="connsiteY24" fmla="*/ 4107308 h 4495430"/>
              <a:gd name="connsiteX25" fmla="*/ 1836371 w 3412241"/>
              <a:gd name="connsiteY25" fmla="*/ 4139135 h 4495430"/>
              <a:gd name="connsiteX26" fmla="*/ 1820399 w 3412241"/>
              <a:gd name="connsiteY26" fmla="*/ 4152633 h 4495430"/>
              <a:gd name="connsiteX27" fmla="*/ 1712378 w 3412241"/>
              <a:gd name="connsiteY27" fmla="*/ 4247890 h 4495430"/>
              <a:gd name="connsiteX28" fmla="*/ 1674129 w 3412241"/>
              <a:gd name="connsiteY28" fmla="*/ 4287861 h 4495430"/>
              <a:gd name="connsiteX29" fmla="*/ 1673622 w 3412241"/>
              <a:gd name="connsiteY29" fmla="*/ 4287127 h 4495430"/>
              <a:gd name="connsiteX30" fmla="*/ 1564238 w 3412241"/>
              <a:gd name="connsiteY30" fmla="*/ 4104714 h 4495430"/>
              <a:gd name="connsiteX31" fmla="*/ 2751598 w 3412241"/>
              <a:gd name="connsiteY31" fmla="*/ 4043848 h 4495430"/>
              <a:gd name="connsiteX32" fmla="*/ 2798468 w 3412241"/>
              <a:gd name="connsiteY32" fmla="*/ 4052700 h 4495430"/>
              <a:gd name="connsiteX33" fmla="*/ 2843660 w 3412241"/>
              <a:gd name="connsiteY33" fmla="*/ 4063847 h 4495430"/>
              <a:gd name="connsiteX34" fmla="*/ 2753536 w 3412241"/>
              <a:gd name="connsiteY34" fmla="*/ 4102244 h 4495430"/>
              <a:gd name="connsiteX35" fmla="*/ 2549776 w 3412241"/>
              <a:gd name="connsiteY35" fmla="*/ 4160667 h 4495430"/>
              <a:gd name="connsiteX36" fmla="*/ 2537354 w 3412241"/>
              <a:gd name="connsiteY36" fmla="*/ 4162527 h 4495430"/>
              <a:gd name="connsiteX37" fmla="*/ 2518554 w 3412241"/>
              <a:gd name="connsiteY37" fmla="*/ 4140090 h 4495430"/>
              <a:gd name="connsiteX38" fmla="*/ 2507920 w 3412241"/>
              <a:gd name="connsiteY38" fmla="*/ 4126161 h 4495430"/>
              <a:gd name="connsiteX39" fmla="*/ 2686690 w 3412241"/>
              <a:gd name="connsiteY39" fmla="*/ 4072497 h 4495430"/>
              <a:gd name="connsiteX40" fmla="*/ 1552263 w 3412241"/>
              <a:gd name="connsiteY40" fmla="*/ 4027128 h 4495430"/>
              <a:gd name="connsiteX41" fmla="*/ 1622406 w 3412241"/>
              <a:gd name="connsiteY41" fmla="*/ 4058506 h 4495430"/>
              <a:gd name="connsiteX42" fmla="*/ 1615907 w 3412241"/>
              <a:gd name="connsiteY42" fmla="*/ 4057956 h 4495430"/>
              <a:gd name="connsiteX43" fmla="*/ 1568125 w 3412241"/>
              <a:gd name="connsiteY43" fmla="*/ 4036673 h 4495430"/>
              <a:gd name="connsiteX44" fmla="*/ 574156 w 3412241"/>
              <a:gd name="connsiteY44" fmla="*/ 3966088 h 4495430"/>
              <a:gd name="connsiteX45" fmla="*/ 631237 w 3412241"/>
              <a:gd name="connsiteY45" fmla="*/ 4020155 h 4495430"/>
              <a:gd name="connsiteX46" fmla="*/ 626475 w 3412241"/>
              <a:gd name="connsiteY46" fmla="*/ 4019289 h 4495430"/>
              <a:gd name="connsiteX47" fmla="*/ 573179 w 3412241"/>
              <a:gd name="connsiteY47" fmla="*/ 3967853 h 4495430"/>
              <a:gd name="connsiteX48" fmla="*/ 448038 w 3412241"/>
              <a:gd name="connsiteY48" fmla="*/ 3821569 h 4495430"/>
              <a:gd name="connsiteX49" fmla="*/ 471466 w 3412241"/>
              <a:gd name="connsiteY49" fmla="*/ 3825675 h 4495430"/>
              <a:gd name="connsiteX50" fmla="*/ 531494 w 3412241"/>
              <a:gd name="connsiteY50" fmla="*/ 3841878 h 4495430"/>
              <a:gd name="connsiteX51" fmla="*/ 623380 w 3412241"/>
              <a:gd name="connsiteY51" fmla="*/ 3869139 h 4495430"/>
              <a:gd name="connsiteX52" fmla="*/ 612176 w 3412241"/>
              <a:gd name="connsiteY52" fmla="*/ 3895666 h 4495430"/>
              <a:gd name="connsiteX53" fmla="*/ 585480 w 3412241"/>
              <a:gd name="connsiteY53" fmla="*/ 3945623 h 4495430"/>
              <a:gd name="connsiteX54" fmla="*/ 574156 w 3412241"/>
              <a:gd name="connsiteY54" fmla="*/ 3966088 h 4495430"/>
              <a:gd name="connsiteX55" fmla="*/ 557420 w 3412241"/>
              <a:gd name="connsiteY55" fmla="*/ 3950236 h 4495430"/>
              <a:gd name="connsiteX56" fmla="*/ 3206454 w 3412241"/>
              <a:gd name="connsiteY56" fmla="*/ 3772948 h 4495430"/>
              <a:gd name="connsiteX57" fmla="*/ 3224334 w 3412241"/>
              <a:gd name="connsiteY57" fmla="*/ 3791270 h 4495430"/>
              <a:gd name="connsiteX58" fmla="*/ 3033084 w 3412241"/>
              <a:gd name="connsiteY58" fmla="*/ 3971310 h 4495430"/>
              <a:gd name="connsiteX59" fmla="*/ 2952286 w 3412241"/>
              <a:gd name="connsiteY59" fmla="*/ 4017566 h 4495430"/>
              <a:gd name="connsiteX60" fmla="*/ 2933088 w 3412241"/>
              <a:gd name="connsiteY60" fmla="*/ 4025745 h 4495430"/>
              <a:gd name="connsiteX61" fmla="*/ 2983420 w 3412241"/>
              <a:gd name="connsiteY61" fmla="*/ 3950628 h 4495430"/>
              <a:gd name="connsiteX62" fmla="*/ 3008554 w 3412241"/>
              <a:gd name="connsiteY62" fmla="*/ 3911616 h 4495430"/>
              <a:gd name="connsiteX63" fmla="*/ 3069465 w 3412241"/>
              <a:gd name="connsiteY63" fmla="*/ 3875714 h 4495430"/>
              <a:gd name="connsiteX64" fmla="*/ 3412241 w 3412241"/>
              <a:gd name="connsiteY64" fmla="*/ 3693140 h 4495430"/>
              <a:gd name="connsiteX65" fmla="*/ 3309885 w 3412241"/>
              <a:gd name="connsiteY65" fmla="*/ 3816933 h 4495430"/>
              <a:gd name="connsiteX66" fmla="*/ 1212999 w 3412241"/>
              <a:gd name="connsiteY66" fmla="*/ 4386418 h 4495430"/>
              <a:gd name="connsiteX67" fmla="*/ 700128 w 3412241"/>
              <a:gd name="connsiteY67" fmla="*/ 4085407 h 4495430"/>
              <a:gd name="connsiteX68" fmla="*/ 631237 w 3412241"/>
              <a:gd name="connsiteY68" fmla="*/ 4020155 h 4495430"/>
              <a:gd name="connsiteX69" fmla="*/ 760094 w 3412241"/>
              <a:gd name="connsiteY69" fmla="*/ 4043584 h 4495430"/>
              <a:gd name="connsiteX70" fmla="*/ 816854 w 3412241"/>
              <a:gd name="connsiteY70" fmla="*/ 4051286 h 4495430"/>
              <a:gd name="connsiteX71" fmla="*/ 880781 w 3412241"/>
              <a:gd name="connsiteY71" fmla="*/ 4058408 h 4495430"/>
              <a:gd name="connsiteX72" fmla="*/ 867670 w 3412241"/>
              <a:gd name="connsiteY72" fmla="*/ 4151160 h 4495430"/>
              <a:gd name="connsiteX73" fmla="*/ 856339 w 3412241"/>
              <a:gd name="connsiteY73" fmla="*/ 4202750 h 4495430"/>
              <a:gd name="connsiteX74" fmla="*/ 896998 w 3412241"/>
              <a:gd name="connsiteY74" fmla="*/ 4226947 h 4495430"/>
              <a:gd name="connsiteX75" fmla="*/ 908012 w 3412241"/>
              <a:gd name="connsiteY75" fmla="*/ 4231842 h 4495430"/>
              <a:gd name="connsiteX76" fmla="*/ 1123164 w 3412241"/>
              <a:gd name="connsiteY76" fmla="*/ 4299078 h 4495430"/>
              <a:gd name="connsiteX77" fmla="*/ 1230741 w 3412241"/>
              <a:gd name="connsiteY77" fmla="*/ 4352866 h 4495430"/>
              <a:gd name="connsiteX78" fmla="*/ 1275101 w 3412241"/>
              <a:gd name="connsiteY78" fmla="*/ 4372954 h 4495430"/>
              <a:gd name="connsiteX79" fmla="*/ 1270325 w 3412241"/>
              <a:gd name="connsiteY79" fmla="*/ 4397606 h 4495430"/>
              <a:gd name="connsiteX80" fmla="*/ 1313361 w 3412241"/>
              <a:gd name="connsiteY80" fmla="*/ 4411619 h 4495430"/>
              <a:gd name="connsiteX81" fmla="*/ 1422524 w 3412241"/>
              <a:gd name="connsiteY81" fmla="*/ 4437126 h 4495430"/>
              <a:gd name="connsiteX82" fmla="*/ 1337680 w 3412241"/>
              <a:gd name="connsiteY82" fmla="*/ 4401293 h 4495430"/>
              <a:gd name="connsiteX83" fmla="*/ 1275101 w 3412241"/>
              <a:gd name="connsiteY83" fmla="*/ 4372954 h 4495430"/>
              <a:gd name="connsiteX84" fmla="*/ 1278873 w 3412241"/>
              <a:gd name="connsiteY84" fmla="*/ 4353490 h 4495430"/>
              <a:gd name="connsiteX85" fmla="*/ 1244188 w 3412241"/>
              <a:gd name="connsiteY85" fmla="*/ 4191501 h 4495430"/>
              <a:gd name="connsiteX86" fmla="*/ 1163506 w 3412241"/>
              <a:gd name="connsiteY86" fmla="*/ 4137713 h 4495430"/>
              <a:gd name="connsiteX87" fmla="*/ 1002141 w 3412241"/>
              <a:gd name="connsiteY87" fmla="*/ 4070478 h 4495430"/>
              <a:gd name="connsiteX88" fmla="*/ 882309 w 3412241"/>
              <a:gd name="connsiteY88" fmla="*/ 4058578 h 4495430"/>
              <a:gd name="connsiteX89" fmla="*/ 880781 w 3412241"/>
              <a:gd name="connsiteY89" fmla="*/ 4058408 h 4495430"/>
              <a:gd name="connsiteX90" fmla="*/ 881714 w 3412241"/>
              <a:gd name="connsiteY90" fmla="*/ 4051810 h 4495430"/>
              <a:gd name="connsiteX91" fmla="*/ 889150 w 3412241"/>
              <a:gd name="connsiteY91" fmla="*/ 3981025 h 4495430"/>
              <a:gd name="connsiteX92" fmla="*/ 891629 w 3412241"/>
              <a:gd name="connsiteY92" fmla="*/ 3944952 h 4495430"/>
              <a:gd name="connsiteX93" fmla="*/ 908012 w 3412241"/>
              <a:gd name="connsiteY93" fmla="*/ 3949454 h 4495430"/>
              <a:gd name="connsiteX94" fmla="*/ 1452544 w 3412241"/>
              <a:gd name="connsiteY94" fmla="*/ 4046258 h 4495430"/>
              <a:gd name="connsiteX95" fmla="*/ 1482402 w 3412241"/>
              <a:gd name="connsiteY95" fmla="*/ 4048264 h 4495430"/>
              <a:gd name="connsiteX96" fmla="*/ 1472788 w 3412241"/>
              <a:gd name="connsiteY96" fmla="*/ 4178054 h 4495430"/>
              <a:gd name="connsiteX97" fmla="*/ 1459341 w 3412241"/>
              <a:gd name="connsiteY97" fmla="*/ 4258737 h 4495430"/>
              <a:gd name="connsiteX98" fmla="*/ 1432447 w 3412241"/>
              <a:gd name="connsiteY98" fmla="*/ 4420101 h 4495430"/>
              <a:gd name="connsiteX99" fmla="*/ 1433570 w 3412241"/>
              <a:gd name="connsiteY99" fmla="*/ 4439706 h 4495430"/>
              <a:gd name="connsiteX100" fmla="*/ 1448035 w 3412241"/>
              <a:gd name="connsiteY100" fmla="*/ 4443086 h 4495430"/>
              <a:gd name="connsiteX101" fmla="*/ 1549573 w 3412241"/>
              <a:gd name="connsiteY101" fmla="*/ 4453663 h 4495430"/>
              <a:gd name="connsiteX102" fmla="*/ 1558778 w 3412241"/>
              <a:gd name="connsiteY102" fmla="*/ 4438364 h 4495430"/>
              <a:gd name="connsiteX103" fmla="*/ 1607259 w 3412241"/>
              <a:gd name="connsiteY103" fmla="*/ 4366313 h 4495430"/>
              <a:gd name="connsiteX104" fmla="*/ 1662305 w 3412241"/>
              <a:gd name="connsiteY104" fmla="*/ 4300217 h 4495430"/>
              <a:gd name="connsiteX105" fmla="*/ 1674129 w 3412241"/>
              <a:gd name="connsiteY105" fmla="*/ 4287861 h 4495430"/>
              <a:gd name="connsiteX106" fmla="*/ 1728282 w 3412241"/>
              <a:gd name="connsiteY106" fmla="*/ 4366313 h 4495430"/>
              <a:gd name="connsiteX107" fmla="*/ 1755176 w 3412241"/>
              <a:gd name="connsiteY107" fmla="*/ 4399931 h 4495430"/>
              <a:gd name="connsiteX108" fmla="*/ 1741729 w 3412241"/>
              <a:gd name="connsiteY108" fmla="*/ 4433548 h 4495430"/>
              <a:gd name="connsiteX109" fmla="*/ 1710959 w 3412241"/>
              <a:gd name="connsiteY109" fmla="*/ 4470473 h 4495430"/>
              <a:gd name="connsiteX110" fmla="*/ 1720112 w 3412241"/>
              <a:gd name="connsiteY110" fmla="*/ 4471427 h 4495430"/>
              <a:gd name="connsiteX111" fmla="*/ 1814885 w 3412241"/>
              <a:gd name="connsiteY111" fmla="*/ 4465855 h 4495430"/>
              <a:gd name="connsiteX112" fmla="*/ 1802981 w 3412241"/>
              <a:gd name="connsiteY112" fmla="*/ 4453152 h 4495430"/>
              <a:gd name="connsiteX113" fmla="*/ 1782070 w 3412241"/>
              <a:gd name="connsiteY113" fmla="*/ 4433548 h 4495430"/>
              <a:gd name="connsiteX114" fmla="*/ 1755176 w 3412241"/>
              <a:gd name="connsiteY114" fmla="*/ 4399931 h 4495430"/>
              <a:gd name="connsiteX115" fmla="*/ 1768623 w 3412241"/>
              <a:gd name="connsiteY115" fmla="*/ 4366313 h 4495430"/>
              <a:gd name="connsiteX116" fmla="*/ 1862753 w 3412241"/>
              <a:gd name="connsiteY116" fmla="*/ 4178054 h 4495430"/>
              <a:gd name="connsiteX117" fmla="*/ 1861271 w 3412241"/>
              <a:gd name="connsiteY117" fmla="*/ 4146362 h 4495430"/>
              <a:gd name="connsiteX118" fmla="*/ 1929471 w 3412241"/>
              <a:gd name="connsiteY118" fmla="*/ 4166155 h 4495430"/>
              <a:gd name="connsiteX119" fmla="*/ 2117907 w 3412241"/>
              <a:gd name="connsiteY119" fmla="*/ 4191465 h 4495430"/>
              <a:gd name="connsiteX120" fmla="*/ 2124719 w 3412241"/>
              <a:gd name="connsiteY120" fmla="*/ 4204169 h 4495430"/>
              <a:gd name="connsiteX121" fmla="*/ 2158588 w 3412241"/>
              <a:gd name="connsiteY121" fmla="*/ 4272184 h 4495430"/>
              <a:gd name="connsiteX122" fmla="*/ 2172035 w 3412241"/>
              <a:gd name="connsiteY122" fmla="*/ 4352866 h 4495430"/>
              <a:gd name="connsiteX123" fmla="*/ 2185189 w 3412241"/>
              <a:gd name="connsiteY123" fmla="*/ 4392491 h 4495430"/>
              <a:gd name="connsiteX124" fmla="*/ 2191601 w 3412241"/>
              <a:gd name="connsiteY124" fmla="*/ 4412372 h 4495430"/>
              <a:gd name="connsiteX125" fmla="*/ 2262064 w 3412241"/>
              <a:gd name="connsiteY125" fmla="*/ 4397128 h 4495430"/>
              <a:gd name="connsiteX126" fmla="*/ 2478649 w 3412241"/>
              <a:gd name="connsiteY126" fmla="*/ 4315894 h 4495430"/>
              <a:gd name="connsiteX127" fmla="*/ 2464655 w 3412241"/>
              <a:gd name="connsiteY127" fmla="*/ 4309440 h 4495430"/>
              <a:gd name="connsiteX128" fmla="*/ 2360294 w 3412241"/>
              <a:gd name="connsiteY128" fmla="*/ 4258737 h 4495430"/>
              <a:gd name="connsiteX129" fmla="*/ 2239624 w 3412241"/>
              <a:gd name="connsiteY129" fmla="*/ 4192726 h 4495430"/>
              <a:gd name="connsiteX130" fmla="*/ 2343110 w 3412241"/>
              <a:gd name="connsiteY130" fmla="*/ 4191609 h 4495430"/>
              <a:gd name="connsiteX131" fmla="*/ 2430298 w 3412241"/>
              <a:gd name="connsiteY131" fmla="*/ 4178555 h 4495430"/>
              <a:gd name="connsiteX132" fmla="*/ 2487014 w 3412241"/>
              <a:gd name="connsiteY132" fmla="*/ 4194266 h 4495430"/>
              <a:gd name="connsiteX133" fmla="*/ 2492609 w 3412241"/>
              <a:gd name="connsiteY133" fmla="*/ 4196029 h 4495430"/>
              <a:gd name="connsiteX134" fmla="*/ 2540818 w 3412241"/>
              <a:gd name="connsiteY134" fmla="*/ 4289841 h 4495430"/>
              <a:gd name="connsiteX135" fmla="*/ 2611790 w 3412241"/>
              <a:gd name="connsiteY135" fmla="*/ 4251365 h 4495430"/>
              <a:gd name="connsiteX136" fmla="*/ 2592421 w 3412241"/>
              <a:gd name="connsiteY136" fmla="*/ 4228248 h 4495430"/>
              <a:gd name="connsiteX137" fmla="*/ 2628495 w 3412241"/>
              <a:gd name="connsiteY137" fmla="*/ 4240303 h 4495430"/>
              <a:gd name="connsiteX138" fmla="*/ 2630778 w 3412241"/>
              <a:gd name="connsiteY138" fmla="*/ 4241070 h 4495430"/>
              <a:gd name="connsiteX139" fmla="*/ 2776104 w 3412241"/>
              <a:gd name="connsiteY139" fmla="*/ 4162284 h 4495430"/>
              <a:gd name="connsiteX140" fmla="*/ 2894367 w 3412241"/>
              <a:gd name="connsiteY140" fmla="*/ 4076353 h 4495430"/>
              <a:gd name="connsiteX141" fmla="*/ 2843660 w 3412241"/>
              <a:gd name="connsiteY141" fmla="*/ 4063847 h 4495430"/>
              <a:gd name="connsiteX142" fmla="*/ 2933088 w 3412241"/>
              <a:gd name="connsiteY142" fmla="*/ 4025745 h 4495430"/>
              <a:gd name="connsiteX143" fmla="*/ 2917963 w 3412241"/>
              <a:gd name="connsiteY143" fmla="*/ 4048318 h 4495430"/>
              <a:gd name="connsiteX144" fmla="*/ 2903713 w 3412241"/>
              <a:gd name="connsiteY144" fmla="*/ 4069563 h 4495430"/>
              <a:gd name="connsiteX145" fmla="*/ 3013291 w 3412241"/>
              <a:gd name="connsiteY145" fmla="*/ 3989943 h 4495430"/>
              <a:gd name="connsiteX146" fmla="*/ 3033084 w 3412241"/>
              <a:gd name="connsiteY146" fmla="*/ 3971310 h 4495430"/>
              <a:gd name="connsiteX147" fmla="*/ 3143923 w 3412241"/>
              <a:gd name="connsiteY147" fmla="*/ 3907857 h 4495430"/>
              <a:gd name="connsiteX148" fmla="*/ 3326342 w 3412241"/>
              <a:gd name="connsiteY148" fmla="*/ 3774342 h 4495430"/>
              <a:gd name="connsiteX149" fmla="*/ 757028 w 3412241"/>
              <a:gd name="connsiteY149" fmla="*/ 3580682 h 4495430"/>
              <a:gd name="connsiteX150" fmla="*/ 798833 w 3412241"/>
              <a:gd name="connsiteY150" fmla="*/ 3618110 h 4495430"/>
              <a:gd name="connsiteX151" fmla="*/ 921459 w 3412241"/>
              <a:gd name="connsiteY151" fmla="*/ 3707407 h 4495430"/>
              <a:gd name="connsiteX152" fmla="*/ 924735 w 3412241"/>
              <a:gd name="connsiteY152" fmla="*/ 3709435 h 4495430"/>
              <a:gd name="connsiteX153" fmla="*/ 923059 w 3412241"/>
              <a:gd name="connsiteY153" fmla="*/ 3716258 h 4495430"/>
              <a:gd name="connsiteX154" fmla="*/ 892718 w 3412241"/>
              <a:gd name="connsiteY154" fmla="*/ 3929109 h 4495430"/>
              <a:gd name="connsiteX155" fmla="*/ 891629 w 3412241"/>
              <a:gd name="connsiteY155" fmla="*/ 3944952 h 4495430"/>
              <a:gd name="connsiteX156" fmla="*/ 719275 w 3412241"/>
              <a:gd name="connsiteY156" fmla="*/ 3897589 h 4495430"/>
              <a:gd name="connsiteX157" fmla="*/ 623380 w 3412241"/>
              <a:gd name="connsiteY157" fmla="*/ 3869139 h 4495430"/>
              <a:gd name="connsiteX158" fmla="*/ 657880 w 3412241"/>
              <a:gd name="connsiteY158" fmla="*/ 3787452 h 4495430"/>
              <a:gd name="connsiteX159" fmla="*/ 706306 w 3412241"/>
              <a:gd name="connsiteY159" fmla="*/ 3680513 h 4495430"/>
              <a:gd name="connsiteX160" fmla="*/ 739589 w 3412241"/>
              <a:gd name="connsiteY160" fmla="*/ 3614561 h 4495430"/>
              <a:gd name="connsiteX161" fmla="*/ 269796 w 3412241"/>
              <a:gd name="connsiteY161" fmla="*/ 3548718 h 4495430"/>
              <a:gd name="connsiteX162" fmla="*/ 317538 w 3412241"/>
              <a:gd name="connsiteY162" fmla="*/ 3636164 h 4495430"/>
              <a:gd name="connsiteX163" fmla="*/ 429715 w 3412241"/>
              <a:gd name="connsiteY163" fmla="*/ 3800015 h 4495430"/>
              <a:gd name="connsiteX164" fmla="*/ 448038 w 3412241"/>
              <a:gd name="connsiteY164" fmla="*/ 3821569 h 4495430"/>
              <a:gd name="connsiteX165" fmla="*/ 445382 w 3412241"/>
              <a:gd name="connsiteY165" fmla="*/ 3821103 h 4495430"/>
              <a:gd name="connsiteX166" fmla="*/ 420357 w 3412241"/>
              <a:gd name="connsiteY166" fmla="*/ 3790997 h 4495430"/>
              <a:gd name="connsiteX167" fmla="*/ 312201 w 3412241"/>
              <a:gd name="connsiteY167" fmla="*/ 3628808 h 4495430"/>
              <a:gd name="connsiteX168" fmla="*/ 489718 w 3412241"/>
              <a:gd name="connsiteY168" fmla="*/ 3392984 h 4495430"/>
              <a:gd name="connsiteX169" fmla="*/ 504600 w 3412241"/>
              <a:gd name="connsiteY169" fmla="*/ 3398125 h 4495430"/>
              <a:gd name="connsiteX170" fmla="*/ 518047 w 3412241"/>
              <a:gd name="connsiteY170" fmla="*/ 3478807 h 4495430"/>
              <a:gd name="connsiteX171" fmla="*/ 389500 w 3412241"/>
              <a:gd name="connsiteY171" fmla="*/ 3446630 h 4495430"/>
              <a:gd name="connsiteX172" fmla="*/ 388995 w 3412241"/>
              <a:gd name="connsiteY172" fmla="*/ 3431726 h 4495430"/>
              <a:gd name="connsiteX173" fmla="*/ 437364 w 3412241"/>
              <a:gd name="connsiteY173" fmla="*/ 3411572 h 4495430"/>
              <a:gd name="connsiteX174" fmla="*/ 489718 w 3412241"/>
              <a:gd name="connsiteY174" fmla="*/ 3392984 h 4495430"/>
              <a:gd name="connsiteX175" fmla="*/ 629892 w 3412241"/>
              <a:gd name="connsiteY175" fmla="*/ 3198456 h 4495430"/>
              <a:gd name="connsiteX176" fmla="*/ 639070 w 3412241"/>
              <a:gd name="connsiteY176" fmla="*/ 3209866 h 4495430"/>
              <a:gd name="connsiteX177" fmla="*/ 652517 w 3412241"/>
              <a:gd name="connsiteY177" fmla="*/ 3263654 h 4495430"/>
              <a:gd name="connsiteX178" fmla="*/ 679412 w 3412241"/>
              <a:gd name="connsiteY178" fmla="*/ 3290548 h 4495430"/>
              <a:gd name="connsiteX179" fmla="*/ 706306 w 3412241"/>
              <a:gd name="connsiteY179" fmla="*/ 3330889 h 4495430"/>
              <a:gd name="connsiteX180" fmla="*/ 760094 w 3412241"/>
              <a:gd name="connsiteY180" fmla="*/ 3438466 h 4495430"/>
              <a:gd name="connsiteX181" fmla="*/ 779073 w 3412241"/>
              <a:gd name="connsiteY181" fmla="*/ 3460216 h 4495430"/>
              <a:gd name="connsiteX182" fmla="*/ 790769 w 3412241"/>
              <a:gd name="connsiteY182" fmla="*/ 3470395 h 4495430"/>
              <a:gd name="connsiteX183" fmla="*/ 788777 w 3412241"/>
              <a:gd name="connsiteY183" fmla="*/ 3476839 h 4495430"/>
              <a:gd name="connsiteX184" fmla="*/ 759593 w 3412241"/>
              <a:gd name="connsiteY184" fmla="*/ 3575700 h 4495430"/>
              <a:gd name="connsiteX185" fmla="*/ 757028 w 3412241"/>
              <a:gd name="connsiteY185" fmla="*/ 3580682 h 4495430"/>
              <a:gd name="connsiteX186" fmla="*/ 727302 w 3412241"/>
              <a:gd name="connsiteY186" fmla="*/ 3554069 h 4495430"/>
              <a:gd name="connsiteX187" fmla="*/ 679412 w 3412241"/>
              <a:gd name="connsiteY187" fmla="*/ 3492254 h 4495430"/>
              <a:gd name="connsiteX188" fmla="*/ 598729 w 3412241"/>
              <a:gd name="connsiteY188" fmla="*/ 3277101 h 4495430"/>
              <a:gd name="connsiteX189" fmla="*/ 585265 w 3412241"/>
              <a:gd name="connsiteY189" fmla="*/ 3213800 h 4495430"/>
              <a:gd name="connsiteX190" fmla="*/ 607658 w 3412241"/>
              <a:gd name="connsiteY190" fmla="*/ 3206783 h 4495430"/>
              <a:gd name="connsiteX191" fmla="*/ 531494 w 3412241"/>
              <a:gd name="connsiteY191" fmla="*/ 2994713 h 4495430"/>
              <a:gd name="connsiteX192" fmla="*/ 558388 w 3412241"/>
              <a:gd name="connsiteY192" fmla="*/ 3075395 h 4495430"/>
              <a:gd name="connsiteX193" fmla="*/ 577345 w 3412241"/>
              <a:gd name="connsiteY193" fmla="*/ 3176569 h 4495430"/>
              <a:gd name="connsiteX194" fmla="*/ 585265 w 3412241"/>
              <a:gd name="connsiteY194" fmla="*/ 3213800 h 4495430"/>
              <a:gd name="connsiteX195" fmla="*/ 581398 w 3412241"/>
              <a:gd name="connsiteY195" fmla="*/ 3215011 h 4495430"/>
              <a:gd name="connsiteX196" fmla="*/ 371669 w 3412241"/>
              <a:gd name="connsiteY196" fmla="*/ 3231676 h 4495430"/>
              <a:gd name="connsiteX197" fmla="*/ 336254 w 3412241"/>
              <a:gd name="connsiteY197" fmla="*/ 3234931 h 4495430"/>
              <a:gd name="connsiteX198" fmla="*/ 335503 w 3412241"/>
              <a:gd name="connsiteY198" fmla="*/ 3233977 h 4495430"/>
              <a:gd name="connsiteX199" fmla="*/ 289447 w 3412241"/>
              <a:gd name="connsiteY199" fmla="*/ 3182972 h 4495430"/>
              <a:gd name="connsiteX200" fmla="*/ 242463 w 3412241"/>
              <a:gd name="connsiteY200" fmla="*/ 3155565 h 4495430"/>
              <a:gd name="connsiteX201" fmla="*/ 262702 w 3412241"/>
              <a:gd name="connsiteY201" fmla="*/ 3141614 h 4495430"/>
              <a:gd name="connsiteX202" fmla="*/ 531494 w 3412241"/>
              <a:gd name="connsiteY202" fmla="*/ 2994713 h 4495430"/>
              <a:gd name="connsiteX203" fmla="*/ 708529 w 3412241"/>
              <a:gd name="connsiteY203" fmla="*/ 2613400 h 4495430"/>
              <a:gd name="connsiteX204" fmla="*/ 665964 w 3412241"/>
              <a:gd name="connsiteY204" fmla="*/ 2631642 h 4495430"/>
              <a:gd name="connsiteX205" fmla="*/ 598729 w 3412241"/>
              <a:gd name="connsiteY205" fmla="*/ 2671984 h 4495430"/>
              <a:gd name="connsiteX206" fmla="*/ 544941 w 3412241"/>
              <a:gd name="connsiteY206" fmla="*/ 2698878 h 4495430"/>
              <a:gd name="connsiteX207" fmla="*/ 612176 w 3412241"/>
              <a:gd name="connsiteY207" fmla="*/ 2752666 h 4495430"/>
              <a:gd name="connsiteX208" fmla="*/ 679412 w 3412241"/>
              <a:gd name="connsiteY208" fmla="*/ 2766113 h 4495430"/>
              <a:gd name="connsiteX209" fmla="*/ 726129 w 3412241"/>
              <a:gd name="connsiteY209" fmla="*/ 2777793 h 4495430"/>
              <a:gd name="connsiteX210" fmla="*/ 721761 w 3412241"/>
              <a:gd name="connsiteY210" fmla="*/ 2753859 h 4495430"/>
              <a:gd name="connsiteX211" fmla="*/ 142853 w 3412241"/>
              <a:gd name="connsiteY211" fmla="*/ 2131392 h 4495430"/>
              <a:gd name="connsiteX212" fmla="*/ 176187 w 3412241"/>
              <a:gd name="connsiteY212" fmla="*/ 2140312 h 4495430"/>
              <a:gd name="connsiteX213" fmla="*/ 209637 w 3412241"/>
              <a:gd name="connsiteY213" fmla="*/ 2167071 h 4495430"/>
              <a:gd name="connsiteX214" fmla="*/ 199261 w 3412241"/>
              <a:gd name="connsiteY214" fmla="*/ 2172169 h 4495430"/>
              <a:gd name="connsiteX215" fmla="*/ 150361 w 3412241"/>
              <a:gd name="connsiteY215" fmla="*/ 2196598 h 4495430"/>
              <a:gd name="connsiteX216" fmla="*/ 144618 w 3412241"/>
              <a:gd name="connsiteY216" fmla="*/ 2199514 h 4495430"/>
              <a:gd name="connsiteX217" fmla="*/ 224511 w 3412241"/>
              <a:gd name="connsiteY217" fmla="*/ 1774461 h 4495430"/>
              <a:gd name="connsiteX218" fmla="*/ 276000 w 3412241"/>
              <a:gd name="connsiteY218" fmla="*/ 1797925 h 4495430"/>
              <a:gd name="connsiteX219" fmla="*/ 368716 w 3412241"/>
              <a:gd name="connsiteY219" fmla="*/ 1834921 h 4495430"/>
              <a:gd name="connsiteX220" fmla="*/ 375790 w 3412241"/>
              <a:gd name="connsiteY220" fmla="*/ 1872479 h 4495430"/>
              <a:gd name="connsiteX221" fmla="*/ 410470 w 3412241"/>
              <a:gd name="connsiteY221" fmla="*/ 1972737 h 4495430"/>
              <a:gd name="connsiteX222" fmla="*/ 464259 w 3412241"/>
              <a:gd name="connsiteY222" fmla="*/ 2039972 h 4495430"/>
              <a:gd name="connsiteX223" fmla="*/ 479995 w 3412241"/>
              <a:gd name="connsiteY223" fmla="*/ 2049268 h 4495430"/>
              <a:gd name="connsiteX224" fmla="*/ 481145 w 3412241"/>
              <a:gd name="connsiteY224" fmla="*/ 2049795 h 4495430"/>
              <a:gd name="connsiteX225" fmla="*/ 456082 w 3412241"/>
              <a:gd name="connsiteY225" fmla="*/ 2059488 h 4495430"/>
              <a:gd name="connsiteX226" fmla="*/ 320234 w 3412241"/>
              <a:gd name="connsiteY226" fmla="*/ 2117169 h 4495430"/>
              <a:gd name="connsiteX227" fmla="*/ 234898 w 3412241"/>
              <a:gd name="connsiteY227" fmla="*/ 2155323 h 4495430"/>
              <a:gd name="connsiteX228" fmla="*/ 221770 w 3412241"/>
              <a:gd name="connsiteY228" fmla="*/ 2152510 h 4495430"/>
              <a:gd name="connsiteX229" fmla="*/ 176187 w 3412241"/>
              <a:gd name="connsiteY229" fmla="*/ 2140312 h 4495430"/>
              <a:gd name="connsiteX230" fmla="*/ 168423 w 3412241"/>
              <a:gd name="connsiteY230" fmla="*/ 2134101 h 4495430"/>
              <a:gd name="connsiteX231" fmla="*/ 142588 w 3412241"/>
              <a:gd name="connsiteY231" fmla="*/ 2121184 h 4495430"/>
              <a:gd name="connsiteX232" fmla="*/ 141529 w 3412241"/>
              <a:gd name="connsiteY232" fmla="*/ 2080313 h 4495430"/>
              <a:gd name="connsiteX233" fmla="*/ 154976 w 3412241"/>
              <a:gd name="connsiteY233" fmla="*/ 1986184 h 4495430"/>
              <a:gd name="connsiteX234" fmla="*/ 181870 w 3412241"/>
              <a:gd name="connsiteY234" fmla="*/ 1892054 h 4495430"/>
              <a:gd name="connsiteX235" fmla="*/ 210403 w 3412241"/>
              <a:gd name="connsiteY235" fmla="*/ 1803859 h 4495430"/>
              <a:gd name="connsiteX236" fmla="*/ 221024 w 3412241"/>
              <a:gd name="connsiteY236" fmla="*/ 1775534 h 4495430"/>
              <a:gd name="connsiteX237" fmla="*/ 302894 w 3412241"/>
              <a:gd name="connsiteY237" fmla="*/ 1582772 h 4495430"/>
              <a:gd name="connsiteX238" fmla="*/ 316341 w 3412241"/>
              <a:gd name="connsiteY238" fmla="*/ 1663454 h 4495430"/>
              <a:gd name="connsiteX239" fmla="*/ 347670 w 3412241"/>
              <a:gd name="connsiteY239" fmla="*/ 1740922 h 4495430"/>
              <a:gd name="connsiteX240" fmla="*/ 352209 w 3412241"/>
              <a:gd name="connsiteY240" fmla="*/ 1756089 h 4495430"/>
              <a:gd name="connsiteX241" fmla="*/ 343235 w 3412241"/>
              <a:gd name="connsiteY241" fmla="*/ 1757584 h 4495430"/>
              <a:gd name="connsiteX242" fmla="*/ 235659 w 3412241"/>
              <a:gd name="connsiteY242" fmla="*/ 1771031 h 4495430"/>
              <a:gd name="connsiteX243" fmla="*/ 224511 w 3412241"/>
              <a:gd name="connsiteY243" fmla="*/ 1774461 h 4495430"/>
              <a:gd name="connsiteX244" fmla="*/ 221877 w 3412241"/>
              <a:gd name="connsiteY244" fmla="*/ 1773261 h 4495430"/>
              <a:gd name="connsiteX245" fmla="*/ 232316 w 3412241"/>
              <a:gd name="connsiteY245" fmla="*/ 1745421 h 4495430"/>
              <a:gd name="connsiteX246" fmla="*/ 302894 w 3412241"/>
              <a:gd name="connsiteY246" fmla="*/ 1582772 h 4495430"/>
              <a:gd name="connsiteX247" fmla="*/ 829680 w 3412241"/>
              <a:gd name="connsiteY247" fmla="*/ 1211394 h 4495430"/>
              <a:gd name="connsiteX248" fmla="*/ 829455 w 3412241"/>
              <a:gd name="connsiteY248" fmla="*/ 1217324 h 4495430"/>
              <a:gd name="connsiteX249" fmla="*/ 829212 w 3412241"/>
              <a:gd name="connsiteY249" fmla="*/ 1217615 h 4495430"/>
              <a:gd name="connsiteX250" fmla="*/ 812413 w 3412241"/>
              <a:gd name="connsiteY250" fmla="*/ 1234793 h 4495430"/>
              <a:gd name="connsiteX251" fmla="*/ 805676 w 3412241"/>
              <a:gd name="connsiteY251" fmla="*/ 1236926 h 4495430"/>
              <a:gd name="connsiteX252" fmla="*/ 821252 w 3412241"/>
              <a:gd name="connsiteY252" fmla="*/ 1220134 h 4495430"/>
              <a:gd name="connsiteX253" fmla="*/ 670284 w 3412241"/>
              <a:gd name="connsiteY253" fmla="*/ 986691 h 4495430"/>
              <a:gd name="connsiteX254" fmla="*/ 687113 w 3412241"/>
              <a:gd name="connsiteY254" fmla="*/ 1021903 h 4495430"/>
              <a:gd name="connsiteX255" fmla="*/ 719753 w 3412241"/>
              <a:gd name="connsiteY255" fmla="*/ 1058337 h 4495430"/>
              <a:gd name="connsiteX256" fmla="*/ 760094 w 3412241"/>
              <a:gd name="connsiteY256" fmla="*/ 1071784 h 4495430"/>
              <a:gd name="connsiteX257" fmla="*/ 827329 w 3412241"/>
              <a:gd name="connsiteY257" fmla="*/ 1112125 h 4495430"/>
              <a:gd name="connsiteX258" fmla="*/ 838794 w 3412241"/>
              <a:gd name="connsiteY258" fmla="*/ 1115707 h 4495430"/>
              <a:gd name="connsiteX259" fmla="*/ 830658 w 3412241"/>
              <a:gd name="connsiteY259" fmla="*/ 1185553 h 4495430"/>
              <a:gd name="connsiteX260" fmla="*/ 830341 w 3412241"/>
              <a:gd name="connsiteY260" fmla="*/ 1193936 h 4495430"/>
              <a:gd name="connsiteX261" fmla="*/ 819926 w 3412241"/>
              <a:gd name="connsiteY261" fmla="*/ 1209879 h 4495430"/>
              <a:gd name="connsiteX262" fmla="*/ 805412 w 3412241"/>
              <a:gd name="connsiteY262" fmla="*/ 1237009 h 4495430"/>
              <a:gd name="connsiteX263" fmla="*/ 805676 w 3412241"/>
              <a:gd name="connsiteY263" fmla="*/ 1236926 h 4495430"/>
              <a:gd name="connsiteX264" fmla="*/ 796038 w 3412241"/>
              <a:gd name="connsiteY264" fmla="*/ 1247315 h 4495430"/>
              <a:gd name="connsiteX265" fmla="*/ 760094 w 3412241"/>
              <a:gd name="connsiteY265" fmla="*/ 1286937 h 4495430"/>
              <a:gd name="connsiteX266" fmla="*/ 706306 w 3412241"/>
              <a:gd name="connsiteY266" fmla="*/ 1354172 h 4495430"/>
              <a:gd name="connsiteX267" fmla="*/ 679412 w 3412241"/>
              <a:gd name="connsiteY267" fmla="*/ 1394513 h 4495430"/>
              <a:gd name="connsiteX268" fmla="*/ 625623 w 3412241"/>
              <a:gd name="connsiteY268" fmla="*/ 1448301 h 4495430"/>
              <a:gd name="connsiteX269" fmla="*/ 571835 w 3412241"/>
              <a:gd name="connsiteY269" fmla="*/ 1515537 h 4495430"/>
              <a:gd name="connsiteX270" fmla="*/ 550158 w 3412241"/>
              <a:gd name="connsiteY270" fmla="*/ 1534696 h 4495430"/>
              <a:gd name="connsiteX271" fmla="*/ 548131 w 3412241"/>
              <a:gd name="connsiteY271" fmla="*/ 1536997 h 4495430"/>
              <a:gd name="connsiteX272" fmla="*/ 536094 w 3412241"/>
              <a:gd name="connsiteY272" fmla="*/ 1517807 h 4495430"/>
              <a:gd name="connsiteX273" fmla="*/ 477706 w 3412241"/>
              <a:gd name="connsiteY273" fmla="*/ 1448301 h 4495430"/>
              <a:gd name="connsiteX274" fmla="*/ 401695 w 3412241"/>
              <a:gd name="connsiteY274" fmla="*/ 1388657 h 4495430"/>
              <a:gd name="connsiteX275" fmla="*/ 396697 w 3412241"/>
              <a:gd name="connsiteY275" fmla="*/ 1384707 h 4495430"/>
              <a:gd name="connsiteX276" fmla="*/ 397739 w 3412241"/>
              <a:gd name="connsiteY276" fmla="*/ 1382949 h 4495430"/>
              <a:gd name="connsiteX277" fmla="*/ 477706 w 3412241"/>
              <a:gd name="connsiteY277" fmla="*/ 1286937 h 4495430"/>
              <a:gd name="connsiteX278" fmla="*/ 504600 w 3412241"/>
              <a:gd name="connsiteY278" fmla="*/ 1219701 h 4495430"/>
              <a:gd name="connsiteX279" fmla="*/ 625623 w 3412241"/>
              <a:gd name="connsiteY279" fmla="*/ 1058337 h 4495430"/>
              <a:gd name="connsiteX280" fmla="*/ 665964 w 3412241"/>
              <a:gd name="connsiteY280" fmla="*/ 991101 h 4495430"/>
              <a:gd name="connsiteX281" fmla="*/ 956791 w 3412241"/>
              <a:gd name="connsiteY281" fmla="*/ 975918 h 4495430"/>
              <a:gd name="connsiteX282" fmla="*/ 961800 w 3412241"/>
              <a:gd name="connsiteY282" fmla="*/ 977654 h 4495430"/>
              <a:gd name="connsiteX283" fmla="*/ 1006286 w 3412241"/>
              <a:gd name="connsiteY283" fmla="*/ 983356 h 4495430"/>
              <a:gd name="connsiteX284" fmla="*/ 1006659 w 3412241"/>
              <a:gd name="connsiteY284" fmla="*/ 985077 h 4495430"/>
              <a:gd name="connsiteX285" fmla="*/ 1002141 w 3412241"/>
              <a:gd name="connsiteY285" fmla="*/ 991101 h 4495430"/>
              <a:gd name="connsiteX286" fmla="*/ 961800 w 3412241"/>
              <a:gd name="connsiteY286" fmla="*/ 1031442 h 4495430"/>
              <a:gd name="connsiteX287" fmla="*/ 921459 w 3412241"/>
              <a:gd name="connsiteY287" fmla="*/ 1085231 h 4495430"/>
              <a:gd name="connsiteX288" fmla="*/ 893756 w 3412241"/>
              <a:gd name="connsiteY288" fmla="*/ 1111492 h 4495430"/>
              <a:gd name="connsiteX289" fmla="*/ 879143 w 3412241"/>
              <a:gd name="connsiteY289" fmla="*/ 1126912 h 4495430"/>
              <a:gd name="connsiteX290" fmla="*/ 858692 w 3412241"/>
              <a:gd name="connsiteY290" fmla="*/ 1121925 h 4495430"/>
              <a:gd name="connsiteX291" fmla="*/ 838794 w 3412241"/>
              <a:gd name="connsiteY291" fmla="*/ 1115707 h 4495430"/>
              <a:gd name="connsiteX292" fmla="*/ 840777 w 3412241"/>
              <a:gd name="connsiteY292" fmla="*/ 1098678 h 4495430"/>
              <a:gd name="connsiteX293" fmla="*/ 894565 w 3412241"/>
              <a:gd name="connsiteY293" fmla="*/ 991102 h 4495430"/>
              <a:gd name="connsiteX294" fmla="*/ 899414 w 3412241"/>
              <a:gd name="connsiteY294" fmla="*/ 976555 h 4495430"/>
              <a:gd name="connsiteX295" fmla="*/ 1014005 w 3412241"/>
              <a:gd name="connsiteY295" fmla="*/ 975282 h 4495430"/>
              <a:gd name="connsiteX296" fmla="*/ 1007804 w 3412241"/>
              <a:gd name="connsiteY296" fmla="*/ 983550 h 4495430"/>
              <a:gd name="connsiteX297" fmla="*/ 1006286 w 3412241"/>
              <a:gd name="connsiteY297" fmla="*/ 983356 h 4495430"/>
              <a:gd name="connsiteX298" fmla="*/ 1004561 w 3412241"/>
              <a:gd name="connsiteY298" fmla="*/ 975387 h 4495430"/>
              <a:gd name="connsiteX299" fmla="*/ 688902 w 3412241"/>
              <a:gd name="connsiteY299" fmla="*/ 965489 h 4495430"/>
              <a:gd name="connsiteX300" fmla="*/ 690798 w 3412241"/>
              <a:gd name="connsiteY300" fmla="*/ 965748 h 4495430"/>
              <a:gd name="connsiteX301" fmla="*/ 670284 w 3412241"/>
              <a:gd name="connsiteY301" fmla="*/ 986691 h 4495430"/>
              <a:gd name="connsiteX302" fmla="*/ 665964 w 3412241"/>
              <a:gd name="connsiteY302" fmla="*/ 977654 h 4495430"/>
              <a:gd name="connsiteX303" fmla="*/ 688171 w 3412241"/>
              <a:gd name="connsiteY303" fmla="*/ 966107 h 4495430"/>
              <a:gd name="connsiteX304" fmla="*/ 761137 w 3412241"/>
              <a:gd name="connsiteY304" fmla="*/ 907853 h 4495430"/>
              <a:gd name="connsiteX305" fmla="*/ 772878 w 3412241"/>
              <a:gd name="connsiteY305" fmla="*/ 912171 h 4495430"/>
              <a:gd name="connsiteX306" fmla="*/ 905547 w 3412241"/>
              <a:gd name="connsiteY306" fmla="*/ 958156 h 4495430"/>
              <a:gd name="connsiteX307" fmla="*/ 899414 w 3412241"/>
              <a:gd name="connsiteY307" fmla="*/ 976555 h 4495430"/>
              <a:gd name="connsiteX308" fmla="*/ 800435 w 3412241"/>
              <a:gd name="connsiteY308" fmla="*/ 977655 h 4495430"/>
              <a:gd name="connsiteX309" fmla="*/ 697815 w 3412241"/>
              <a:gd name="connsiteY309" fmla="*/ 966705 h 4495430"/>
              <a:gd name="connsiteX310" fmla="*/ 690798 w 3412241"/>
              <a:gd name="connsiteY310" fmla="*/ 965748 h 4495430"/>
              <a:gd name="connsiteX311" fmla="*/ 701470 w 3412241"/>
              <a:gd name="connsiteY311" fmla="*/ 954853 h 4495430"/>
              <a:gd name="connsiteX312" fmla="*/ 706306 w 3412241"/>
              <a:gd name="connsiteY312" fmla="*/ 950760 h 4495430"/>
              <a:gd name="connsiteX313" fmla="*/ 706624 w 3412241"/>
              <a:gd name="connsiteY313" fmla="*/ 949591 h 4495430"/>
              <a:gd name="connsiteX314" fmla="*/ 726508 w 3412241"/>
              <a:gd name="connsiteY314" fmla="*/ 929291 h 4495430"/>
              <a:gd name="connsiteX315" fmla="*/ 937812 w 3412241"/>
              <a:gd name="connsiteY315" fmla="*/ 882006 h 4495430"/>
              <a:gd name="connsiteX316" fmla="*/ 945663 w 3412241"/>
              <a:gd name="connsiteY316" fmla="*/ 883828 h 4495430"/>
              <a:gd name="connsiteX317" fmla="*/ 975247 w 3412241"/>
              <a:gd name="connsiteY317" fmla="*/ 896972 h 4495430"/>
              <a:gd name="connsiteX318" fmla="*/ 1002141 w 3412241"/>
              <a:gd name="connsiteY318" fmla="*/ 964207 h 4495430"/>
              <a:gd name="connsiteX319" fmla="*/ 1004561 w 3412241"/>
              <a:gd name="connsiteY319" fmla="*/ 975387 h 4495430"/>
              <a:gd name="connsiteX320" fmla="*/ 956791 w 3412241"/>
              <a:gd name="connsiteY320" fmla="*/ 975918 h 4495430"/>
              <a:gd name="connsiteX321" fmla="*/ 905547 w 3412241"/>
              <a:gd name="connsiteY321" fmla="*/ 958156 h 4495430"/>
              <a:gd name="connsiteX322" fmla="*/ 908012 w 3412241"/>
              <a:gd name="connsiteY322" fmla="*/ 950761 h 4495430"/>
              <a:gd name="connsiteX323" fmla="*/ 937014 w 3412241"/>
              <a:gd name="connsiteY323" fmla="*/ 884192 h 4495430"/>
              <a:gd name="connsiteX324" fmla="*/ 647754 w 3412241"/>
              <a:gd name="connsiteY324" fmla="*/ 866158 h 4495430"/>
              <a:gd name="connsiteX325" fmla="*/ 718607 w 3412241"/>
              <a:gd name="connsiteY325" fmla="*/ 892214 h 4495430"/>
              <a:gd name="connsiteX326" fmla="*/ 715204 w 3412241"/>
              <a:gd name="connsiteY326" fmla="*/ 918016 h 4495430"/>
              <a:gd name="connsiteX327" fmla="*/ 706624 w 3412241"/>
              <a:gd name="connsiteY327" fmla="*/ 949591 h 4495430"/>
              <a:gd name="connsiteX328" fmla="*/ 701470 w 3412241"/>
              <a:gd name="connsiteY328" fmla="*/ 954853 h 4495430"/>
              <a:gd name="connsiteX329" fmla="*/ 688902 w 3412241"/>
              <a:gd name="connsiteY329" fmla="*/ 965489 h 4495430"/>
              <a:gd name="connsiteX330" fmla="*/ 678755 w 3412241"/>
              <a:gd name="connsiteY330" fmla="*/ 964105 h 4495430"/>
              <a:gd name="connsiteX331" fmla="*/ 636387 w 3412241"/>
              <a:gd name="connsiteY331" fmla="*/ 955612 h 4495430"/>
              <a:gd name="connsiteX332" fmla="*/ 612683 w 3412241"/>
              <a:gd name="connsiteY332" fmla="*/ 950095 h 4495430"/>
              <a:gd name="connsiteX333" fmla="*/ 639070 w 3412241"/>
              <a:gd name="connsiteY333" fmla="*/ 883525 h 4495430"/>
              <a:gd name="connsiteX334" fmla="*/ 625527 w 3412241"/>
              <a:gd name="connsiteY334" fmla="*/ 816310 h 4495430"/>
              <a:gd name="connsiteX335" fmla="*/ 632225 w 3412241"/>
              <a:gd name="connsiteY335" fmla="*/ 817547 h 4495430"/>
              <a:gd name="connsiteX336" fmla="*/ 665964 w 3412241"/>
              <a:gd name="connsiteY336" fmla="*/ 829737 h 4495430"/>
              <a:gd name="connsiteX337" fmla="*/ 647754 w 3412241"/>
              <a:gd name="connsiteY337" fmla="*/ 866158 h 4495430"/>
              <a:gd name="connsiteX338" fmla="*/ 603565 w 3412241"/>
              <a:gd name="connsiteY338" fmla="*/ 849908 h 4495430"/>
              <a:gd name="connsiteX339" fmla="*/ 610646 w 3412241"/>
              <a:gd name="connsiteY339" fmla="*/ 842097 h 4495430"/>
              <a:gd name="connsiteX340" fmla="*/ 625527 w 3412241"/>
              <a:gd name="connsiteY340" fmla="*/ 816310 h 4495430"/>
              <a:gd name="connsiteX341" fmla="*/ 1302299 w 3412241"/>
              <a:gd name="connsiteY341" fmla="*/ 708234 h 4495430"/>
              <a:gd name="connsiteX342" fmla="*/ 1296147 w 3412241"/>
              <a:gd name="connsiteY342" fmla="*/ 735108 h 4495430"/>
              <a:gd name="connsiteX343" fmla="*/ 1284529 w 3412241"/>
              <a:gd name="connsiteY343" fmla="*/ 802842 h 4495430"/>
              <a:gd name="connsiteX344" fmla="*/ 1271082 w 3412241"/>
              <a:gd name="connsiteY344" fmla="*/ 856631 h 4495430"/>
              <a:gd name="connsiteX345" fmla="*/ 1263657 w 3412241"/>
              <a:gd name="connsiteY345" fmla="*/ 867675 h 4495430"/>
              <a:gd name="connsiteX346" fmla="*/ 1262308 w 3412241"/>
              <a:gd name="connsiteY346" fmla="*/ 867274 h 4495430"/>
              <a:gd name="connsiteX347" fmla="*/ 1230741 w 3412241"/>
              <a:gd name="connsiteY347" fmla="*/ 856631 h 4495430"/>
              <a:gd name="connsiteX348" fmla="*/ 1127210 w 3412241"/>
              <a:gd name="connsiteY348" fmla="*/ 962131 h 4495430"/>
              <a:gd name="connsiteX349" fmla="*/ 1130213 w 3412241"/>
              <a:gd name="connsiteY349" fmla="*/ 973991 h 4495430"/>
              <a:gd name="connsiteX350" fmla="*/ 1014005 w 3412241"/>
              <a:gd name="connsiteY350" fmla="*/ 975282 h 4495430"/>
              <a:gd name="connsiteX351" fmla="*/ 1042482 w 3412241"/>
              <a:gd name="connsiteY351" fmla="*/ 937313 h 4495430"/>
              <a:gd name="connsiteX352" fmla="*/ 1190400 w 3412241"/>
              <a:gd name="connsiteY352" fmla="*/ 802842 h 4495430"/>
              <a:gd name="connsiteX353" fmla="*/ 1257635 w 3412241"/>
              <a:gd name="connsiteY353" fmla="*/ 735607 h 4495430"/>
              <a:gd name="connsiteX354" fmla="*/ 1290808 w 3412241"/>
              <a:gd name="connsiteY354" fmla="*/ 714836 h 4495430"/>
              <a:gd name="connsiteX355" fmla="*/ 1327488 w 3412241"/>
              <a:gd name="connsiteY355" fmla="*/ 620446 h 4495430"/>
              <a:gd name="connsiteX356" fmla="*/ 1326437 w 3412241"/>
              <a:gd name="connsiteY356" fmla="*/ 623529 h 4495430"/>
              <a:gd name="connsiteX357" fmla="*/ 1324469 w 3412241"/>
              <a:gd name="connsiteY357" fmla="*/ 621214 h 4495430"/>
              <a:gd name="connsiteX358" fmla="*/ 1324669 w 3412241"/>
              <a:gd name="connsiteY358" fmla="*/ 620534 h 4495430"/>
              <a:gd name="connsiteX359" fmla="*/ 1327569 w 3412241"/>
              <a:gd name="connsiteY359" fmla="*/ 620207 h 4495430"/>
              <a:gd name="connsiteX360" fmla="*/ 1327489 w 3412241"/>
              <a:gd name="connsiteY360" fmla="*/ 620446 h 4495430"/>
              <a:gd name="connsiteX361" fmla="*/ 1327488 w 3412241"/>
              <a:gd name="connsiteY361" fmla="*/ 620446 h 4495430"/>
              <a:gd name="connsiteX362" fmla="*/ 1439091 w 3412241"/>
              <a:gd name="connsiteY362" fmla="*/ 617859 h 4495430"/>
              <a:gd name="connsiteX363" fmla="*/ 1324870 w 3412241"/>
              <a:gd name="connsiteY363" fmla="*/ 695266 h 4495430"/>
              <a:gd name="connsiteX364" fmla="*/ 1302299 w 3412241"/>
              <a:gd name="connsiteY364" fmla="*/ 708234 h 4495430"/>
              <a:gd name="connsiteX365" fmla="*/ 1311423 w 3412241"/>
              <a:gd name="connsiteY365" fmla="*/ 668372 h 4495430"/>
              <a:gd name="connsiteX366" fmla="*/ 1323478 w 3412241"/>
              <a:gd name="connsiteY366" fmla="*/ 632322 h 4495430"/>
              <a:gd name="connsiteX367" fmla="*/ 1327489 w 3412241"/>
              <a:gd name="connsiteY367" fmla="*/ 620446 h 4495430"/>
              <a:gd name="connsiteX368" fmla="*/ 1391991 w 3412241"/>
              <a:gd name="connsiteY368" fmla="*/ 618447 h 4495430"/>
              <a:gd name="connsiteX369" fmla="*/ 1749637 w 3412241"/>
              <a:gd name="connsiteY369" fmla="*/ 241789 h 4495430"/>
              <a:gd name="connsiteX370" fmla="*/ 1782070 w 3412241"/>
              <a:gd name="connsiteY370" fmla="*/ 264960 h 4495430"/>
              <a:gd name="connsiteX371" fmla="*/ 1795517 w 3412241"/>
              <a:gd name="connsiteY371" fmla="*/ 305301 h 4495430"/>
              <a:gd name="connsiteX372" fmla="*/ 1782070 w 3412241"/>
              <a:gd name="connsiteY372" fmla="*/ 345642 h 4495430"/>
              <a:gd name="connsiteX373" fmla="*/ 1757583 w 3412241"/>
              <a:gd name="connsiteY373" fmla="*/ 371651 h 4495430"/>
              <a:gd name="connsiteX374" fmla="*/ 1735076 w 3412241"/>
              <a:gd name="connsiteY374" fmla="*/ 393358 h 4495430"/>
              <a:gd name="connsiteX375" fmla="*/ 1641198 w 3412241"/>
              <a:gd name="connsiteY375" fmla="*/ 388367 h 4495430"/>
              <a:gd name="connsiteX376" fmla="*/ 1432447 w 3412241"/>
              <a:gd name="connsiteY376" fmla="*/ 385984 h 4495430"/>
              <a:gd name="connsiteX377" fmla="*/ 1392106 w 3412241"/>
              <a:gd name="connsiteY377" fmla="*/ 412878 h 4495430"/>
              <a:gd name="connsiteX378" fmla="*/ 1378659 w 3412241"/>
              <a:gd name="connsiteY378" fmla="*/ 453219 h 4495430"/>
              <a:gd name="connsiteX379" fmla="*/ 1365212 w 3412241"/>
              <a:gd name="connsiteY379" fmla="*/ 493560 h 4495430"/>
              <a:gd name="connsiteX380" fmla="*/ 1338317 w 3412241"/>
              <a:gd name="connsiteY380" fmla="*/ 574242 h 4495430"/>
              <a:gd name="connsiteX381" fmla="*/ 1324669 w 3412241"/>
              <a:gd name="connsiteY381" fmla="*/ 620534 h 4495430"/>
              <a:gd name="connsiteX382" fmla="*/ 1082824 w 3412241"/>
              <a:gd name="connsiteY382" fmla="*/ 628031 h 4495430"/>
              <a:gd name="connsiteX383" fmla="*/ 1015588 w 3412241"/>
              <a:gd name="connsiteY383" fmla="*/ 654925 h 4495430"/>
              <a:gd name="connsiteX384" fmla="*/ 961800 w 3412241"/>
              <a:gd name="connsiteY384" fmla="*/ 816290 h 4495430"/>
              <a:gd name="connsiteX385" fmla="*/ 937812 w 3412241"/>
              <a:gd name="connsiteY385" fmla="*/ 882006 h 4495430"/>
              <a:gd name="connsiteX386" fmla="*/ 910103 w 3412241"/>
              <a:gd name="connsiteY386" fmla="*/ 875576 h 4495430"/>
              <a:gd name="connsiteX387" fmla="*/ 867670 w 3412241"/>
              <a:gd name="connsiteY387" fmla="*/ 870078 h 4495430"/>
              <a:gd name="connsiteX388" fmla="*/ 800435 w 3412241"/>
              <a:gd name="connsiteY388" fmla="*/ 883525 h 4495430"/>
              <a:gd name="connsiteX389" fmla="*/ 761137 w 3412241"/>
              <a:gd name="connsiteY389" fmla="*/ 907853 h 4495430"/>
              <a:gd name="connsiteX390" fmla="*/ 718607 w 3412241"/>
              <a:gd name="connsiteY390" fmla="*/ 892214 h 4495430"/>
              <a:gd name="connsiteX391" fmla="*/ 719753 w 3412241"/>
              <a:gd name="connsiteY391" fmla="*/ 883525 h 4495430"/>
              <a:gd name="connsiteX392" fmla="*/ 733200 w 3412241"/>
              <a:gd name="connsiteY392" fmla="*/ 843184 h 4495430"/>
              <a:gd name="connsiteX393" fmla="*/ 773541 w 3412241"/>
              <a:gd name="connsiteY393" fmla="*/ 762501 h 4495430"/>
              <a:gd name="connsiteX394" fmla="*/ 827329 w 3412241"/>
              <a:gd name="connsiteY394" fmla="*/ 601137 h 4495430"/>
              <a:gd name="connsiteX395" fmla="*/ 843283 w 3412241"/>
              <a:gd name="connsiteY395" fmla="*/ 567679 h 4495430"/>
              <a:gd name="connsiteX396" fmla="*/ 777889 w 3412241"/>
              <a:gd name="connsiteY396" fmla="*/ 627474 h 4495430"/>
              <a:gd name="connsiteX397" fmla="*/ 632596 w 3412241"/>
              <a:gd name="connsiteY397" fmla="*/ 785759 h 4495430"/>
              <a:gd name="connsiteX398" fmla="*/ 587689 w 3412241"/>
              <a:gd name="connsiteY398" fmla="*/ 844069 h 4495430"/>
              <a:gd name="connsiteX399" fmla="*/ 603565 w 3412241"/>
              <a:gd name="connsiteY399" fmla="*/ 849908 h 4495430"/>
              <a:gd name="connsiteX400" fmla="*/ 585282 w 3412241"/>
              <a:gd name="connsiteY400" fmla="*/ 870078 h 4495430"/>
              <a:gd name="connsiteX401" fmla="*/ 540870 w 3412241"/>
              <a:gd name="connsiteY401" fmla="*/ 906452 h 4495430"/>
              <a:gd name="connsiteX402" fmla="*/ 537715 w 3412241"/>
              <a:gd name="connsiteY402" fmla="*/ 908959 h 4495430"/>
              <a:gd name="connsiteX403" fmla="*/ 521728 w 3412241"/>
              <a:gd name="connsiteY403" fmla="*/ 929718 h 4495430"/>
              <a:gd name="connsiteX404" fmla="*/ 558388 w 3412241"/>
              <a:gd name="connsiteY404" fmla="*/ 937314 h 4495430"/>
              <a:gd name="connsiteX405" fmla="*/ 604089 w 3412241"/>
              <a:gd name="connsiteY405" fmla="*/ 948095 h 4495430"/>
              <a:gd name="connsiteX406" fmla="*/ 612683 w 3412241"/>
              <a:gd name="connsiteY406" fmla="*/ 950095 h 4495430"/>
              <a:gd name="connsiteX407" fmla="*/ 610274 w 3412241"/>
              <a:gd name="connsiteY407" fmla="*/ 956173 h 4495430"/>
              <a:gd name="connsiteX408" fmla="*/ 585282 w 3412241"/>
              <a:gd name="connsiteY408" fmla="*/ 1031442 h 4495430"/>
              <a:gd name="connsiteX409" fmla="*/ 504600 w 3412241"/>
              <a:gd name="connsiteY409" fmla="*/ 1098678 h 4495430"/>
              <a:gd name="connsiteX410" fmla="*/ 450812 w 3412241"/>
              <a:gd name="connsiteY410" fmla="*/ 1125572 h 4495430"/>
              <a:gd name="connsiteX411" fmla="*/ 397023 w 3412241"/>
              <a:gd name="connsiteY411" fmla="*/ 1139019 h 4495430"/>
              <a:gd name="connsiteX412" fmla="*/ 373290 w 3412241"/>
              <a:gd name="connsiteY412" fmla="*/ 1156819 h 4495430"/>
              <a:gd name="connsiteX413" fmla="*/ 291998 w 3412241"/>
              <a:gd name="connsiteY413" fmla="*/ 1311006 h 4495430"/>
              <a:gd name="connsiteX414" fmla="*/ 321294 w 3412241"/>
              <a:gd name="connsiteY414" fmla="*/ 1330456 h 4495430"/>
              <a:gd name="connsiteX415" fmla="*/ 381974 w 3412241"/>
              <a:gd name="connsiteY415" fmla="*/ 1373071 h 4495430"/>
              <a:gd name="connsiteX416" fmla="*/ 396697 w 3412241"/>
              <a:gd name="connsiteY416" fmla="*/ 1384707 h 4495430"/>
              <a:gd name="connsiteX417" fmla="*/ 380084 w 3412241"/>
              <a:gd name="connsiteY417" fmla="*/ 1412718 h 4495430"/>
              <a:gd name="connsiteX418" fmla="*/ 302894 w 3412241"/>
              <a:gd name="connsiteY418" fmla="*/ 1582772 h 4495430"/>
              <a:gd name="connsiteX419" fmla="*/ 237030 w 3412241"/>
              <a:gd name="connsiteY419" fmla="*/ 1463135 h 4495430"/>
              <a:gd name="connsiteX420" fmla="*/ 235659 w 3412241"/>
              <a:gd name="connsiteY420" fmla="*/ 1475195 h 4495430"/>
              <a:gd name="connsiteX421" fmla="*/ 223648 w 3412241"/>
              <a:gd name="connsiteY421" fmla="*/ 1463328 h 4495430"/>
              <a:gd name="connsiteX422" fmla="*/ 181245 w 3412241"/>
              <a:gd name="connsiteY422" fmla="*/ 1563643 h 4495430"/>
              <a:gd name="connsiteX423" fmla="*/ 128304 w 3412241"/>
              <a:gd name="connsiteY423" fmla="*/ 1726130 h 4495430"/>
              <a:gd name="connsiteX424" fmla="*/ 157689 w 3412241"/>
              <a:gd name="connsiteY424" fmla="*/ 1744010 h 4495430"/>
              <a:gd name="connsiteX425" fmla="*/ 221877 w 3412241"/>
              <a:gd name="connsiteY425" fmla="*/ 1773261 h 4495430"/>
              <a:gd name="connsiteX426" fmla="*/ 221024 w 3412241"/>
              <a:gd name="connsiteY426" fmla="*/ 1775534 h 4495430"/>
              <a:gd name="connsiteX427" fmla="*/ 102806 w 3412241"/>
              <a:gd name="connsiteY427" fmla="*/ 1811909 h 4495430"/>
              <a:gd name="connsiteX428" fmla="*/ 57115 w 3412241"/>
              <a:gd name="connsiteY428" fmla="*/ 2007318 h 4495430"/>
              <a:gd name="connsiteX429" fmla="*/ 48016 w 3412241"/>
              <a:gd name="connsiteY429" fmla="*/ 2069925 h 4495430"/>
              <a:gd name="connsiteX430" fmla="*/ 87741 w 3412241"/>
              <a:gd name="connsiteY430" fmla="*/ 2093760 h 4495430"/>
              <a:gd name="connsiteX431" fmla="*/ 142588 w 3412241"/>
              <a:gd name="connsiteY431" fmla="*/ 2121184 h 4495430"/>
              <a:gd name="connsiteX432" fmla="*/ 142853 w 3412241"/>
              <a:gd name="connsiteY432" fmla="*/ 2131392 h 4495430"/>
              <a:gd name="connsiteX433" fmla="*/ 42968 w 3412241"/>
              <a:gd name="connsiteY433" fmla="*/ 2104663 h 4495430"/>
              <a:gd name="connsiteX434" fmla="*/ 24993 w 3412241"/>
              <a:gd name="connsiteY434" fmla="*/ 2228345 h 4495430"/>
              <a:gd name="connsiteX435" fmla="*/ 23030 w 3412241"/>
              <a:gd name="connsiteY435" fmla="*/ 2261798 h 4495430"/>
              <a:gd name="connsiteX436" fmla="*/ 82881 w 3412241"/>
              <a:gd name="connsiteY436" fmla="*/ 2230861 h 4495430"/>
              <a:gd name="connsiteX437" fmla="*/ 144618 w 3412241"/>
              <a:gd name="connsiteY437" fmla="*/ 2199514 h 4495430"/>
              <a:gd name="connsiteX438" fmla="*/ 146411 w 3412241"/>
              <a:gd name="connsiteY438" fmla="*/ 2268674 h 4495430"/>
              <a:gd name="connsiteX439" fmla="*/ 154976 w 3412241"/>
              <a:gd name="connsiteY439" fmla="*/ 2456831 h 4495430"/>
              <a:gd name="connsiteX440" fmla="*/ 181870 w 3412241"/>
              <a:gd name="connsiteY440" fmla="*/ 2618195 h 4495430"/>
              <a:gd name="connsiteX441" fmla="*/ 195317 w 3412241"/>
              <a:gd name="connsiteY441" fmla="*/ 2698878 h 4495430"/>
              <a:gd name="connsiteX442" fmla="*/ 168423 w 3412241"/>
              <a:gd name="connsiteY442" fmla="*/ 2873689 h 4495430"/>
              <a:gd name="connsiteX443" fmla="*/ 141529 w 3412241"/>
              <a:gd name="connsiteY443" fmla="*/ 2914031 h 4495430"/>
              <a:gd name="connsiteX444" fmla="*/ 101188 w 3412241"/>
              <a:gd name="connsiteY444" fmla="*/ 2994713 h 4495430"/>
              <a:gd name="connsiteX445" fmla="*/ 86947 w 3412241"/>
              <a:gd name="connsiteY445" fmla="*/ 3041503 h 4495430"/>
              <a:gd name="connsiteX446" fmla="*/ 81705 w 3412241"/>
              <a:gd name="connsiteY446" fmla="*/ 3061115 h 4495430"/>
              <a:gd name="connsiteX447" fmla="*/ 82625 w 3412241"/>
              <a:gd name="connsiteY447" fmla="*/ 3065554 h 4495430"/>
              <a:gd name="connsiteX448" fmla="*/ 128082 w 3412241"/>
              <a:gd name="connsiteY448" fmla="*/ 3088842 h 4495430"/>
              <a:gd name="connsiteX449" fmla="*/ 242463 w 3412241"/>
              <a:gd name="connsiteY449" fmla="*/ 3155565 h 4495430"/>
              <a:gd name="connsiteX450" fmla="*/ 222212 w 3412241"/>
              <a:gd name="connsiteY450" fmla="*/ 3169525 h 4495430"/>
              <a:gd name="connsiteX451" fmla="*/ 145539 w 3412241"/>
              <a:gd name="connsiteY451" fmla="*/ 3227100 h 4495430"/>
              <a:gd name="connsiteX452" fmla="*/ 133768 w 3412241"/>
              <a:gd name="connsiteY452" fmla="*/ 3236276 h 4495430"/>
              <a:gd name="connsiteX453" fmla="*/ 137601 w 3412241"/>
              <a:gd name="connsiteY453" fmla="*/ 3248866 h 4495430"/>
              <a:gd name="connsiteX454" fmla="*/ 181870 w 3412241"/>
              <a:gd name="connsiteY454" fmla="*/ 3250207 h 4495430"/>
              <a:gd name="connsiteX455" fmla="*/ 316341 w 3412241"/>
              <a:gd name="connsiteY455" fmla="*/ 3236760 h 4495430"/>
              <a:gd name="connsiteX456" fmla="*/ 336254 w 3412241"/>
              <a:gd name="connsiteY456" fmla="*/ 3234931 h 4495430"/>
              <a:gd name="connsiteX457" fmla="*/ 356388 w 3412241"/>
              <a:gd name="connsiteY457" fmla="*/ 3260523 h 4495430"/>
              <a:gd name="connsiteX458" fmla="*/ 370129 w 3412241"/>
              <a:gd name="connsiteY458" fmla="*/ 3290548 h 4495430"/>
              <a:gd name="connsiteX459" fmla="*/ 387225 w 3412241"/>
              <a:gd name="connsiteY459" fmla="*/ 3379527 h 4495430"/>
              <a:gd name="connsiteX460" fmla="*/ 388995 w 3412241"/>
              <a:gd name="connsiteY460" fmla="*/ 3431726 h 4495430"/>
              <a:gd name="connsiteX461" fmla="*/ 276000 w 3412241"/>
              <a:gd name="connsiteY461" fmla="*/ 3478807 h 4495430"/>
              <a:gd name="connsiteX462" fmla="*/ 241344 w 3412241"/>
              <a:gd name="connsiteY462" fmla="*/ 3494980 h 4495430"/>
              <a:gd name="connsiteX463" fmla="*/ 269796 w 3412241"/>
              <a:gd name="connsiteY463" fmla="*/ 3548718 h 4495430"/>
              <a:gd name="connsiteX464" fmla="*/ 221417 w 3412241"/>
              <a:gd name="connsiteY464" fmla="*/ 3460105 h 4495430"/>
              <a:gd name="connsiteX465" fmla="*/ 165671 w 3412241"/>
              <a:gd name="connsiteY465" fmla="*/ 1560540 h 4495430"/>
              <a:gd name="connsiteX466" fmla="*/ 1270443 w 3412241"/>
              <a:gd name="connsiteY466" fmla="*/ 251553 h 4495430"/>
              <a:gd name="connsiteX467" fmla="*/ 1274112 w 3412241"/>
              <a:gd name="connsiteY467" fmla="*/ 249765 h 4495430"/>
              <a:gd name="connsiteX468" fmla="*/ 1365068 w 3412241"/>
              <a:gd name="connsiteY468" fmla="*/ 247271 h 4495430"/>
              <a:gd name="connsiteX469" fmla="*/ 1419605 w 3412241"/>
              <a:gd name="connsiteY469" fmla="*/ 176336 h 4495430"/>
              <a:gd name="connsiteX470" fmla="*/ 1423529 w 3412241"/>
              <a:gd name="connsiteY470" fmla="*/ 176951 h 4495430"/>
              <a:gd name="connsiteX471" fmla="*/ 1274112 w 3412241"/>
              <a:gd name="connsiteY471" fmla="*/ 249765 h 4495430"/>
              <a:gd name="connsiteX472" fmla="*/ 1273707 w 3412241"/>
              <a:gd name="connsiteY472" fmla="*/ 249776 h 4495430"/>
              <a:gd name="connsiteX473" fmla="*/ 1509048 w 3412241"/>
              <a:gd name="connsiteY473" fmla="*/ 141738 h 4495430"/>
              <a:gd name="connsiteX474" fmla="*/ 1551942 w 3412241"/>
              <a:gd name="connsiteY474" fmla="*/ 146955 h 4495430"/>
              <a:gd name="connsiteX475" fmla="*/ 1634153 w 3412241"/>
              <a:gd name="connsiteY475" fmla="*/ 157384 h 4495430"/>
              <a:gd name="connsiteX476" fmla="*/ 1782070 w 3412241"/>
              <a:gd name="connsiteY476" fmla="*/ 211172 h 4495430"/>
              <a:gd name="connsiteX477" fmla="*/ 1876200 w 3412241"/>
              <a:gd name="connsiteY477" fmla="*/ 238066 h 4495430"/>
              <a:gd name="connsiteX478" fmla="*/ 1879248 w 3412241"/>
              <a:gd name="connsiteY478" fmla="*/ 239941 h 4495430"/>
              <a:gd name="connsiteX479" fmla="*/ 1749637 w 3412241"/>
              <a:gd name="connsiteY479" fmla="*/ 241789 h 4495430"/>
              <a:gd name="connsiteX480" fmla="*/ 1747476 w 3412241"/>
              <a:gd name="connsiteY480" fmla="*/ 240244 h 4495430"/>
              <a:gd name="connsiteX481" fmla="*/ 1620706 w 3412241"/>
              <a:gd name="connsiteY481" fmla="*/ 224619 h 4495430"/>
              <a:gd name="connsiteX482" fmla="*/ 1451391 w 3412241"/>
              <a:gd name="connsiteY482" fmla="*/ 181320 h 4495430"/>
              <a:gd name="connsiteX483" fmla="*/ 1423529 w 3412241"/>
              <a:gd name="connsiteY483" fmla="*/ 176951 h 4495430"/>
              <a:gd name="connsiteX484" fmla="*/ 1452994 w 3412241"/>
              <a:gd name="connsiteY484" fmla="*/ 162592 h 4495430"/>
              <a:gd name="connsiteX485" fmla="*/ 1962885 w 3412241"/>
              <a:gd name="connsiteY485" fmla="*/ 77075 h 4495430"/>
              <a:gd name="connsiteX486" fmla="*/ 1982152 w 3412241"/>
              <a:gd name="connsiteY486" fmla="*/ 81855 h 4495430"/>
              <a:gd name="connsiteX487" fmla="*/ 1981842 w 3412241"/>
              <a:gd name="connsiteY487" fmla="*/ 82514 h 4495430"/>
              <a:gd name="connsiteX488" fmla="*/ 1979638 w 3412241"/>
              <a:gd name="connsiteY488" fmla="*/ 89125 h 4495430"/>
              <a:gd name="connsiteX489" fmla="*/ 1978863 w 3412241"/>
              <a:gd name="connsiteY489" fmla="*/ 88428 h 4495430"/>
              <a:gd name="connsiteX490" fmla="*/ 1818883 w 3412241"/>
              <a:gd name="connsiteY490" fmla="*/ 39194 h 4495430"/>
              <a:gd name="connsiteX491" fmla="*/ 1831632 w 3412241"/>
              <a:gd name="connsiteY491" fmla="*/ 42837 h 4495430"/>
              <a:gd name="connsiteX492" fmla="*/ 1640994 w 3412241"/>
              <a:gd name="connsiteY492" fmla="*/ 92649 h 4495430"/>
              <a:gd name="connsiteX493" fmla="*/ 1509048 w 3412241"/>
              <a:gd name="connsiteY493" fmla="*/ 141738 h 4495430"/>
              <a:gd name="connsiteX494" fmla="*/ 1502145 w 3412241"/>
              <a:gd name="connsiteY494" fmla="*/ 140898 h 4495430"/>
              <a:gd name="connsiteX495" fmla="*/ 1633920 w 3412241"/>
              <a:gd name="connsiteY495" fmla="*/ 89942 h 4495430"/>
              <a:gd name="connsiteX496" fmla="*/ 1905438 w 3412241"/>
              <a:gd name="connsiteY496" fmla="*/ 31419 h 4495430"/>
              <a:gd name="connsiteX497" fmla="*/ 1909895 w 3412241"/>
              <a:gd name="connsiteY497" fmla="*/ 35189 h 4495430"/>
              <a:gd name="connsiteX498" fmla="*/ 1943435 w 3412241"/>
              <a:gd name="connsiteY498" fmla="*/ 63254 h 4495430"/>
              <a:gd name="connsiteX499" fmla="*/ 1962885 w 3412241"/>
              <a:gd name="connsiteY499" fmla="*/ 77075 h 4495430"/>
              <a:gd name="connsiteX500" fmla="*/ 1936553 w 3412241"/>
              <a:gd name="connsiteY500" fmla="*/ 70541 h 4495430"/>
              <a:gd name="connsiteX501" fmla="*/ 1903094 w 3412241"/>
              <a:gd name="connsiteY501" fmla="*/ 63254 h 4495430"/>
              <a:gd name="connsiteX502" fmla="*/ 1831632 w 3412241"/>
              <a:gd name="connsiteY502" fmla="*/ 42837 h 4495430"/>
              <a:gd name="connsiteX503" fmla="*/ 1833115 w 3412241"/>
              <a:gd name="connsiteY503" fmla="*/ 42449 h 4495430"/>
              <a:gd name="connsiteX504" fmla="*/ 2035712 w 3412241"/>
              <a:gd name="connsiteY504" fmla="*/ 12388 h 4495430"/>
              <a:gd name="connsiteX505" fmla="*/ 2019181 w 3412241"/>
              <a:gd name="connsiteY505" fmla="*/ 24037 h 4495430"/>
              <a:gd name="connsiteX506" fmla="*/ 2018260 w 3412241"/>
              <a:gd name="connsiteY506" fmla="*/ 25118 h 4495430"/>
              <a:gd name="connsiteX507" fmla="*/ 2016298 w 3412241"/>
              <a:gd name="connsiteY507" fmla="*/ 23976 h 4495430"/>
              <a:gd name="connsiteX508" fmla="*/ 2005933 w 3412241"/>
              <a:gd name="connsiteY508" fmla="*/ 16091 h 4495430"/>
              <a:gd name="connsiteX509" fmla="*/ 2028029 w 3412241"/>
              <a:gd name="connsiteY509" fmla="*/ 12722 h 4495430"/>
              <a:gd name="connsiteX510" fmla="*/ 1997409 w 3412241"/>
              <a:gd name="connsiteY510" fmla="*/ 9607 h 4495430"/>
              <a:gd name="connsiteX511" fmla="*/ 2005933 w 3412241"/>
              <a:gd name="connsiteY511" fmla="*/ 16091 h 4495430"/>
              <a:gd name="connsiteX512" fmla="*/ 1905438 w 3412241"/>
              <a:gd name="connsiteY512" fmla="*/ 31419 h 4495430"/>
              <a:gd name="connsiteX513" fmla="*/ 1898761 w 3412241"/>
              <a:gd name="connsiteY513" fmla="*/ 25771 h 4495430"/>
              <a:gd name="connsiteX514" fmla="*/ 2224406 w 3412241"/>
              <a:gd name="connsiteY514" fmla="*/ 4194 h 4495430"/>
              <a:gd name="connsiteX515" fmla="*/ 2292258 w 3412241"/>
              <a:gd name="connsiteY515" fmla="*/ 8820 h 4495430"/>
              <a:gd name="connsiteX516" fmla="*/ 2293059 w 3412241"/>
              <a:gd name="connsiteY516" fmla="*/ 36361 h 4495430"/>
              <a:gd name="connsiteX517" fmla="*/ 2291180 w 3412241"/>
              <a:gd name="connsiteY517" fmla="*/ 109933 h 4495430"/>
              <a:gd name="connsiteX518" fmla="*/ 2287934 w 3412241"/>
              <a:gd name="connsiteY518" fmla="*/ 178481 h 4495430"/>
              <a:gd name="connsiteX519" fmla="*/ 2368681 w 3412241"/>
              <a:gd name="connsiteY519" fmla="*/ 158127 h 4495430"/>
              <a:gd name="connsiteX520" fmla="*/ 2659346 w 3412241"/>
              <a:gd name="connsiteY520" fmla="*/ 128636 h 4495430"/>
              <a:gd name="connsiteX521" fmla="*/ 2714303 w 3412241"/>
              <a:gd name="connsiteY521" fmla="*/ 131564 h 4495430"/>
              <a:gd name="connsiteX522" fmla="*/ 2716317 w 3412241"/>
              <a:gd name="connsiteY522" fmla="*/ 122860 h 4495430"/>
              <a:gd name="connsiteX523" fmla="*/ 2723364 w 3412241"/>
              <a:gd name="connsiteY523" fmla="*/ 117042 h 4495430"/>
              <a:gd name="connsiteX524" fmla="*/ 2830941 w 3412241"/>
              <a:gd name="connsiteY524" fmla="*/ 130489 h 4495430"/>
              <a:gd name="connsiteX525" fmla="*/ 2836647 w 3412241"/>
              <a:gd name="connsiteY525" fmla="*/ 128250 h 4495430"/>
              <a:gd name="connsiteX526" fmla="*/ 2787418 w 3412241"/>
              <a:gd name="connsiteY526" fmla="*/ 106421 h 4495430"/>
              <a:gd name="connsiteX527" fmla="*/ 2809032 w 3412241"/>
              <a:gd name="connsiteY527" fmla="*/ 113084 h 4495430"/>
              <a:gd name="connsiteX528" fmla="*/ 2924390 w 3412241"/>
              <a:gd name="connsiteY528" fmla="*/ 164027 h 4495430"/>
              <a:gd name="connsiteX529" fmla="*/ 2840375 w 3412241"/>
              <a:gd name="connsiteY529" fmla="*/ 149331 h 4495430"/>
              <a:gd name="connsiteX530" fmla="*/ 863295 w 3412241"/>
              <a:gd name="connsiteY530" fmla="*/ 1575433 h 4495430"/>
              <a:gd name="connsiteX531" fmla="*/ 1421467 w 3412241"/>
              <a:gd name="connsiteY531" fmla="*/ 3948418 h 4495430"/>
              <a:gd name="connsiteX532" fmla="*/ 1552263 w 3412241"/>
              <a:gd name="connsiteY532" fmla="*/ 4027128 h 4495430"/>
              <a:gd name="connsiteX533" fmla="*/ 1529865 w 3412241"/>
              <a:gd name="connsiteY533" fmla="*/ 4017108 h 4495430"/>
              <a:gd name="connsiteX534" fmla="*/ 1525913 w 3412241"/>
              <a:gd name="connsiteY534" fmla="*/ 4014705 h 4495430"/>
              <a:gd name="connsiteX535" fmla="*/ 1526576 w 3412241"/>
              <a:gd name="connsiteY535" fmla="*/ 4016689 h 4495430"/>
              <a:gd name="connsiteX536" fmla="*/ 1541795 w 3412241"/>
              <a:gd name="connsiteY536" fmla="*/ 4052258 h 4495430"/>
              <a:gd name="connsiteX537" fmla="*/ 1541527 w 3412241"/>
              <a:gd name="connsiteY537" fmla="*/ 4052238 h 4495430"/>
              <a:gd name="connsiteX538" fmla="*/ 1482402 w 3412241"/>
              <a:gd name="connsiteY538" fmla="*/ 4048264 h 4495430"/>
              <a:gd name="connsiteX539" fmla="*/ 1486657 w 3412241"/>
              <a:gd name="connsiteY539" fmla="*/ 3990829 h 4495430"/>
              <a:gd name="connsiteX540" fmla="*/ 1387412 w 3412241"/>
              <a:gd name="connsiteY540" fmla="*/ 3930468 h 4495430"/>
              <a:gd name="connsiteX541" fmla="*/ 1268511 w 3412241"/>
              <a:gd name="connsiteY541" fmla="*/ 3836426 h 4495430"/>
              <a:gd name="connsiteX542" fmla="*/ 1229641 w 3412241"/>
              <a:gd name="connsiteY542" fmla="*/ 3833390 h 4495430"/>
              <a:gd name="connsiteX543" fmla="*/ 1123164 w 3412241"/>
              <a:gd name="connsiteY543" fmla="*/ 3814984 h 4495430"/>
              <a:gd name="connsiteX544" fmla="*/ 1019153 w 3412241"/>
              <a:gd name="connsiteY544" fmla="*/ 3767875 h 4495430"/>
              <a:gd name="connsiteX545" fmla="*/ 924735 w 3412241"/>
              <a:gd name="connsiteY545" fmla="*/ 3709435 h 4495430"/>
              <a:gd name="connsiteX546" fmla="*/ 948353 w 3412241"/>
              <a:gd name="connsiteY546" fmla="*/ 3613278 h 4495430"/>
              <a:gd name="connsiteX547" fmla="*/ 979789 w 3412241"/>
              <a:gd name="connsiteY547" fmla="*/ 3518480 h 4495430"/>
              <a:gd name="connsiteX548" fmla="*/ 983677 w 3412241"/>
              <a:gd name="connsiteY548" fmla="*/ 3508331 h 4495430"/>
              <a:gd name="connsiteX549" fmla="*/ 991534 w 3412241"/>
              <a:gd name="connsiteY549" fmla="*/ 3508533 h 4495430"/>
              <a:gd name="connsiteX550" fmla="*/ 986598 w 3412241"/>
              <a:gd name="connsiteY550" fmla="*/ 3500705 h 4495430"/>
              <a:gd name="connsiteX551" fmla="*/ 983677 w 3412241"/>
              <a:gd name="connsiteY551" fmla="*/ 3508331 h 4495430"/>
              <a:gd name="connsiteX552" fmla="*/ 881117 w 3412241"/>
              <a:gd name="connsiteY552" fmla="*/ 3505701 h 4495430"/>
              <a:gd name="connsiteX553" fmla="*/ 800435 w 3412241"/>
              <a:gd name="connsiteY553" fmla="*/ 3478807 h 4495430"/>
              <a:gd name="connsiteX554" fmla="*/ 790769 w 3412241"/>
              <a:gd name="connsiteY554" fmla="*/ 3470395 h 4495430"/>
              <a:gd name="connsiteX555" fmla="*/ 799347 w 3412241"/>
              <a:gd name="connsiteY555" fmla="*/ 3442653 h 4495430"/>
              <a:gd name="connsiteX556" fmla="*/ 813882 w 3412241"/>
              <a:gd name="connsiteY556" fmla="*/ 3398125 h 4495430"/>
              <a:gd name="connsiteX557" fmla="*/ 851542 w 3412241"/>
              <a:gd name="connsiteY557" fmla="*/ 3286824 h 4495430"/>
              <a:gd name="connsiteX558" fmla="*/ 860508 w 3412241"/>
              <a:gd name="connsiteY558" fmla="*/ 3261249 h 4495430"/>
              <a:gd name="connsiteX559" fmla="*/ 819223 w 3412241"/>
              <a:gd name="connsiteY559" fmla="*/ 3152570 h 4495430"/>
              <a:gd name="connsiteX560" fmla="*/ 797040 w 3412241"/>
              <a:gd name="connsiteY560" fmla="*/ 3156097 h 4495430"/>
              <a:gd name="connsiteX561" fmla="*/ 706306 w 3412241"/>
              <a:gd name="connsiteY561" fmla="*/ 3169525 h 4495430"/>
              <a:gd name="connsiteX562" fmla="*/ 646257 w 3412241"/>
              <a:gd name="connsiteY562" fmla="*/ 3192327 h 4495430"/>
              <a:gd name="connsiteX563" fmla="*/ 629892 w 3412241"/>
              <a:gd name="connsiteY563" fmla="*/ 3198456 h 4495430"/>
              <a:gd name="connsiteX564" fmla="*/ 617939 w 3412241"/>
              <a:gd name="connsiteY564" fmla="*/ 3183596 h 4495430"/>
              <a:gd name="connsiteX565" fmla="*/ 598729 w 3412241"/>
              <a:gd name="connsiteY565" fmla="*/ 3156078 h 4495430"/>
              <a:gd name="connsiteX566" fmla="*/ 571835 w 3412241"/>
              <a:gd name="connsiteY566" fmla="*/ 3088842 h 4495430"/>
              <a:gd name="connsiteX567" fmla="*/ 544941 w 3412241"/>
              <a:gd name="connsiteY567" fmla="*/ 2981266 h 4495430"/>
              <a:gd name="connsiteX568" fmla="*/ 518047 w 3412241"/>
              <a:gd name="connsiteY568" fmla="*/ 2887137 h 4495430"/>
              <a:gd name="connsiteX569" fmla="*/ 477706 w 3412241"/>
              <a:gd name="connsiteY569" fmla="*/ 2806454 h 4495430"/>
              <a:gd name="connsiteX570" fmla="*/ 464259 w 3412241"/>
              <a:gd name="connsiteY570" fmla="*/ 2725772 h 4495430"/>
              <a:gd name="connsiteX571" fmla="*/ 410470 w 3412241"/>
              <a:gd name="connsiteY571" fmla="*/ 2537513 h 4495430"/>
              <a:gd name="connsiteX572" fmla="*/ 383576 w 3412241"/>
              <a:gd name="connsiteY572" fmla="*/ 2443384 h 4495430"/>
              <a:gd name="connsiteX573" fmla="*/ 316341 w 3412241"/>
              <a:gd name="connsiteY573" fmla="*/ 2295466 h 4495430"/>
              <a:gd name="connsiteX574" fmla="*/ 302894 w 3412241"/>
              <a:gd name="connsiteY574" fmla="*/ 2255125 h 4495430"/>
              <a:gd name="connsiteX575" fmla="*/ 235659 w 3412241"/>
              <a:gd name="connsiteY575" fmla="*/ 2187889 h 4495430"/>
              <a:gd name="connsiteX576" fmla="*/ 209637 w 3412241"/>
              <a:gd name="connsiteY576" fmla="*/ 2167071 h 4495430"/>
              <a:gd name="connsiteX577" fmla="*/ 214441 w 3412241"/>
              <a:gd name="connsiteY577" fmla="*/ 2164711 h 4495430"/>
              <a:gd name="connsiteX578" fmla="*/ 222212 w 3412241"/>
              <a:gd name="connsiteY578" fmla="*/ 2160995 h 4495430"/>
              <a:gd name="connsiteX579" fmla="*/ 234898 w 3412241"/>
              <a:gd name="connsiteY579" fmla="*/ 2155323 h 4495430"/>
              <a:gd name="connsiteX580" fmla="*/ 403307 w 3412241"/>
              <a:gd name="connsiteY580" fmla="*/ 2191404 h 4495430"/>
              <a:gd name="connsiteX581" fmla="*/ 571835 w 3412241"/>
              <a:gd name="connsiteY581" fmla="*/ 2214784 h 4495430"/>
              <a:gd name="connsiteX582" fmla="*/ 713038 w 3412241"/>
              <a:gd name="connsiteY582" fmla="*/ 2223522 h 4495430"/>
              <a:gd name="connsiteX583" fmla="*/ 716644 w 3412241"/>
              <a:gd name="connsiteY583" fmla="*/ 2174417 h 4495430"/>
              <a:gd name="connsiteX584" fmla="*/ 725721 w 3412241"/>
              <a:gd name="connsiteY584" fmla="*/ 2116358 h 4495430"/>
              <a:gd name="connsiteX585" fmla="*/ 652517 w 3412241"/>
              <a:gd name="connsiteY585" fmla="*/ 2107207 h 4495430"/>
              <a:gd name="connsiteX586" fmla="*/ 501768 w 3412241"/>
              <a:gd name="connsiteY586" fmla="*/ 2059263 h 4495430"/>
              <a:gd name="connsiteX587" fmla="*/ 481145 w 3412241"/>
              <a:gd name="connsiteY587" fmla="*/ 2049795 h 4495430"/>
              <a:gd name="connsiteX588" fmla="*/ 498999 w 3412241"/>
              <a:gd name="connsiteY588" fmla="*/ 2042891 h 4495430"/>
              <a:gd name="connsiteX589" fmla="*/ 706306 w 3412241"/>
              <a:gd name="connsiteY589" fmla="*/ 1945842 h 4495430"/>
              <a:gd name="connsiteX590" fmla="*/ 491153 w 3412241"/>
              <a:gd name="connsiteY590" fmla="*/ 1878607 h 4495430"/>
              <a:gd name="connsiteX591" fmla="*/ 382675 w 3412241"/>
              <a:gd name="connsiteY591" fmla="*/ 1840491 h 4495430"/>
              <a:gd name="connsiteX592" fmla="*/ 368716 w 3412241"/>
              <a:gd name="connsiteY592" fmla="*/ 1834921 h 4495430"/>
              <a:gd name="connsiteX593" fmla="*/ 356682 w 3412241"/>
              <a:gd name="connsiteY593" fmla="*/ 1771031 h 4495430"/>
              <a:gd name="connsiteX594" fmla="*/ 352209 w 3412241"/>
              <a:gd name="connsiteY594" fmla="*/ 1756089 h 4495430"/>
              <a:gd name="connsiteX595" fmla="*/ 423917 w 3412241"/>
              <a:gd name="connsiteY595" fmla="*/ 1744137 h 4495430"/>
              <a:gd name="connsiteX596" fmla="*/ 518047 w 3412241"/>
              <a:gd name="connsiteY596" fmla="*/ 1717242 h 4495430"/>
              <a:gd name="connsiteX597" fmla="*/ 585282 w 3412241"/>
              <a:gd name="connsiteY597" fmla="*/ 1703795 h 4495430"/>
              <a:gd name="connsiteX598" fmla="*/ 608948 w 3412241"/>
              <a:gd name="connsiteY598" fmla="*/ 1694958 h 4495430"/>
              <a:gd name="connsiteX599" fmla="*/ 613532 w 3412241"/>
              <a:gd name="connsiteY599" fmla="*/ 1695850 h 4495430"/>
              <a:gd name="connsiteX600" fmla="*/ 719753 w 3412241"/>
              <a:gd name="connsiteY600" fmla="*/ 1730689 h 4495430"/>
              <a:gd name="connsiteX601" fmla="*/ 801855 w 3412241"/>
              <a:gd name="connsiteY601" fmla="*/ 1756616 h 4495430"/>
              <a:gd name="connsiteX602" fmla="*/ 841354 w 3412241"/>
              <a:gd name="connsiteY602" fmla="*/ 1636286 h 4495430"/>
              <a:gd name="connsiteX603" fmla="*/ 840776 w 3412241"/>
              <a:gd name="connsiteY603" fmla="*/ 1636560 h 4495430"/>
              <a:gd name="connsiteX604" fmla="*/ 746647 w 3412241"/>
              <a:gd name="connsiteY604" fmla="*/ 1650007 h 4495430"/>
              <a:gd name="connsiteX605" fmla="*/ 665314 w 3412241"/>
              <a:gd name="connsiteY605" fmla="*/ 1673909 h 4495430"/>
              <a:gd name="connsiteX606" fmla="*/ 608948 w 3412241"/>
              <a:gd name="connsiteY606" fmla="*/ 1694958 h 4495430"/>
              <a:gd name="connsiteX607" fmla="*/ 585282 w 3412241"/>
              <a:gd name="connsiteY607" fmla="*/ 1690348 h 4495430"/>
              <a:gd name="connsiteX608" fmla="*/ 531494 w 3412241"/>
              <a:gd name="connsiteY608" fmla="*/ 1663454 h 4495430"/>
              <a:gd name="connsiteX609" fmla="*/ 531494 w 3412241"/>
              <a:gd name="connsiteY609" fmla="*/ 1555878 h 4495430"/>
              <a:gd name="connsiteX610" fmla="*/ 548131 w 3412241"/>
              <a:gd name="connsiteY610" fmla="*/ 1536997 h 4495430"/>
              <a:gd name="connsiteX611" fmla="*/ 585282 w 3412241"/>
              <a:gd name="connsiteY611" fmla="*/ 1596219 h 4495430"/>
              <a:gd name="connsiteX612" fmla="*/ 665964 w 3412241"/>
              <a:gd name="connsiteY612" fmla="*/ 1528984 h 4495430"/>
              <a:gd name="connsiteX613" fmla="*/ 733200 w 3412241"/>
              <a:gd name="connsiteY613" fmla="*/ 1488642 h 4495430"/>
              <a:gd name="connsiteX614" fmla="*/ 902528 w 3412241"/>
              <a:gd name="connsiteY614" fmla="*/ 1475391 h 4495430"/>
              <a:gd name="connsiteX615" fmla="*/ 914653 w 3412241"/>
              <a:gd name="connsiteY615" fmla="*/ 1446119 h 4495430"/>
              <a:gd name="connsiteX616" fmla="*/ 909024 w 3412241"/>
              <a:gd name="connsiteY616" fmla="*/ 1434300 h 4495430"/>
              <a:gd name="connsiteX617" fmla="*/ 881118 w 3412241"/>
              <a:gd name="connsiteY617" fmla="*/ 1381067 h 4495430"/>
              <a:gd name="connsiteX618" fmla="*/ 827329 w 3412241"/>
              <a:gd name="connsiteY618" fmla="*/ 1273490 h 4495430"/>
              <a:gd name="connsiteX619" fmla="*/ 829455 w 3412241"/>
              <a:gd name="connsiteY619" fmla="*/ 1217324 h 4495430"/>
              <a:gd name="connsiteX620" fmla="*/ 844096 w 3412241"/>
              <a:gd name="connsiteY620" fmla="*/ 1199856 h 4495430"/>
              <a:gd name="connsiteX621" fmla="*/ 846953 w 3412241"/>
              <a:gd name="connsiteY621" fmla="*/ 1194809 h 4495430"/>
              <a:gd name="connsiteX622" fmla="*/ 837200 w 3412241"/>
              <a:gd name="connsiteY622" fmla="*/ 1203595 h 4495430"/>
              <a:gd name="connsiteX623" fmla="*/ 829680 w 3412241"/>
              <a:gd name="connsiteY623" fmla="*/ 1211394 h 4495430"/>
              <a:gd name="connsiteX624" fmla="*/ 830341 w 3412241"/>
              <a:gd name="connsiteY624" fmla="*/ 1193936 h 4495430"/>
              <a:gd name="connsiteX625" fmla="*/ 838912 w 3412241"/>
              <a:gd name="connsiteY625" fmla="*/ 1180815 h 4495430"/>
              <a:gd name="connsiteX626" fmla="*/ 867670 w 3412241"/>
              <a:gd name="connsiteY626" fmla="*/ 1139019 h 4495430"/>
              <a:gd name="connsiteX627" fmla="*/ 879143 w 3412241"/>
              <a:gd name="connsiteY627" fmla="*/ 1126912 h 4495430"/>
              <a:gd name="connsiteX628" fmla="*/ 894055 w 3412241"/>
              <a:gd name="connsiteY628" fmla="*/ 1130548 h 4495430"/>
              <a:gd name="connsiteX629" fmla="*/ 934906 w 3412241"/>
              <a:gd name="connsiteY629" fmla="*/ 1139019 h 4495430"/>
              <a:gd name="connsiteX630" fmla="*/ 1022873 w 3412241"/>
              <a:gd name="connsiteY630" fmla="*/ 1129245 h 4495430"/>
              <a:gd name="connsiteX631" fmla="*/ 1021232 w 3412241"/>
              <a:gd name="connsiteY631" fmla="*/ 1137384 h 4495430"/>
              <a:gd name="connsiteX632" fmla="*/ 1008830 w 3412241"/>
              <a:gd name="connsiteY632" fmla="*/ 1235075 h 4495430"/>
              <a:gd name="connsiteX633" fmla="*/ 1006231 w 3412241"/>
              <a:gd name="connsiteY633" fmla="*/ 1255228 h 4495430"/>
              <a:gd name="connsiteX634" fmla="*/ 1014397 w 3412241"/>
              <a:gd name="connsiteY634" fmla="*/ 1238890 h 4495430"/>
              <a:gd name="connsiteX635" fmla="*/ 1083782 w 3412241"/>
              <a:gd name="connsiteY635" fmla="*/ 1121657 h 4495430"/>
              <a:gd name="connsiteX636" fmla="*/ 1055929 w 3412241"/>
              <a:gd name="connsiteY636" fmla="*/ 1125572 h 4495430"/>
              <a:gd name="connsiteX637" fmla="*/ 1022873 w 3412241"/>
              <a:gd name="connsiteY637" fmla="*/ 1129245 h 4495430"/>
              <a:gd name="connsiteX638" fmla="*/ 1029035 w 3412241"/>
              <a:gd name="connsiteY638" fmla="*/ 1098678 h 4495430"/>
              <a:gd name="connsiteX639" fmla="*/ 1016643 w 3412241"/>
              <a:gd name="connsiteY639" fmla="*/ 1031197 h 4495430"/>
              <a:gd name="connsiteX640" fmla="*/ 1006659 w 3412241"/>
              <a:gd name="connsiteY640" fmla="*/ 985077 h 4495430"/>
              <a:gd name="connsiteX641" fmla="*/ 1007804 w 3412241"/>
              <a:gd name="connsiteY641" fmla="*/ 983550 h 4495430"/>
              <a:gd name="connsiteX642" fmla="*/ 1049657 w 3412241"/>
              <a:gd name="connsiteY642" fmla="*/ 988915 h 4495430"/>
              <a:gd name="connsiteX643" fmla="*/ 1136612 w 3412241"/>
              <a:gd name="connsiteY643" fmla="*/ 1004548 h 4495430"/>
              <a:gd name="connsiteX644" fmla="*/ 1138076 w 3412241"/>
              <a:gd name="connsiteY644" fmla="*/ 1005043 h 4495430"/>
              <a:gd name="connsiteX645" fmla="*/ 1140059 w 3412241"/>
              <a:gd name="connsiteY645" fmla="*/ 1012873 h 4495430"/>
              <a:gd name="connsiteX646" fmla="*/ 1143928 w 3412241"/>
              <a:gd name="connsiteY646" fmla="*/ 1029564 h 4495430"/>
              <a:gd name="connsiteX647" fmla="*/ 1156579 w 3412241"/>
              <a:gd name="connsiteY647" fmla="*/ 1011299 h 4495430"/>
              <a:gd name="connsiteX648" fmla="*/ 1138076 w 3412241"/>
              <a:gd name="connsiteY648" fmla="*/ 1005043 h 4495430"/>
              <a:gd name="connsiteX649" fmla="*/ 1130213 w 3412241"/>
              <a:gd name="connsiteY649" fmla="*/ 973991 h 4495430"/>
              <a:gd name="connsiteX650" fmla="*/ 1182822 w 3412241"/>
              <a:gd name="connsiteY650" fmla="*/ 973406 h 4495430"/>
              <a:gd name="connsiteX651" fmla="*/ 1204664 w 3412241"/>
              <a:gd name="connsiteY651" fmla="*/ 941870 h 4495430"/>
              <a:gd name="connsiteX652" fmla="*/ 1259997 w 3412241"/>
              <a:gd name="connsiteY652" fmla="*/ 873120 h 4495430"/>
              <a:gd name="connsiteX653" fmla="*/ 1263657 w 3412241"/>
              <a:gd name="connsiteY653" fmla="*/ 867675 h 4495430"/>
              <a:gd name="connsiteX654" fmla="*/ 1264239 w 3412241"/>
              <a:gd name="connsiteY654" fmla="*/ 867848 h 4495430"/>
              <a:gd name="connsiteX655" fmla="*/ 1312180 w 3412241"/>
              <a:gd name="connsiteY655" fmla="*/ 808282 h 4495430"/>
              <a:gd name="connsiteX656" fmla="*/ 1426934 w 3412241"/>
              <a:gd name="connsiteY656" fmla="*/ 685252 h 4495430"/>
              <a:gd name="connsiteX657" fmla="*/ 1500702 w 3412241"/>
              <a:gd name="connsiteY657" fmla="*/ 617090 h 4495430"/>
              <a:gd name="connsiteX658" fmla="*/ 1439091 w 3412241"/>
              <a:gd name="connsiteY658" fmla="*/ 617859 h 4495430"/>
              <a:gd name="connsiteX659" fmla="*/ 1440757 w 3412241"/>
              <a:gd name="connsiteY659" fmla="*/ 616730 h 4495430"/>
              <a:gd name="connsiteX660" fmla="*/ 1553470 w 3412241"/>
              <a:gd name="connsiteY660" fmla="*/ 533901 h 4495430"/>
              <a:gd name="connsiteX661" fmla="*/ 1620706 w 3412241"/>
              <a:gd name="connsiteY661" fmla="*/ 480113 h 4495430"/>
              <a:gd name="connsiteX662" fmla="*/ 1714835 w 3412241"/>
              <a:gd name="connsiteY662" fmla="*/ 412878 h 4495430"/>
              <a:gd name="connsiteX663" fmla="*/ 1735076 w 3412241"/>
              <a:gd name="connsiteY663" fmla="*/ 393358 h 4495430"/>
              <a:gd name="connsiteX664" fmla="*/ 1788923 w 3412241"/>
              <a:gd name="connsiteY664" fmla="*/ 396221 h 4495430"/>
              <a:gd name="connsiteX665" fmla="*/ 1806978 w 3412241"/>
              <a:gd name="connsiteY665" fmla="*/ 384090 h 4495430"/>
              <a:gd name="connsiteX666" fmla="*/ 1937674 w 3412241"/>
              <a:gd name="connsiteY666" fmla="*/ 310877 h 4495430"/>
              <a:gd name="connsiteX667" fmla="*/ 1930151 w 3412241"/>
              <a:gd name="connsiteY667" fmla="*/ 292254 h 4495430"/>
              <a:gd name="connsiteX668" fmla="*/ 1897052 w 3412241"/>
              <a:gd name="connsiteY668" fmla="*/ 250892 h 4495430"/>
              <a:gd name="connsiteX669" fmla="*/ 1879248 w 3412241"/>
              <a:gd name="connsiteY669" fmla="*/ 239941 h 4495430"/>
              <a:gd name="connsiteX670" fmla="*/ 1941722 w 3412241"/>
              <a:gd name="connsiteY670" fmla="*/ 239050 h 4495430"/>
              <a:gd name="connsiteX671" fmla="*/ 1929988 w 3412241"/>
              <a:gd name="connsiteY671" fmla="*/ 291855 h 4495430"/>
              <a:gd name="connsiteX672" fmla="*/ 1949652 w 3412241"/>
              <a:gd name="connsiteY672" fmla="*/ 304867 h 4495430"/>
              <a:gd name="connsiteX673" fmla="*/ 2051846 w 3412241"/>
              <a:gd name="connsiteY673" fmla="*/ 258436 h 4495430"/>
              <a:gd name="connsiteX674" fmla="*/ 2027968 w 3412241"/>
              <a:gd name="connsiteY674" fmla="*/ 246430 h 4495430"/>
              <a:gd name="connsiteX675" fmla="*/ 2010671 w 3412241"/>
              <a:gd name="connsiteY675" fmla="*/ 238067 h 4495430"/>
              <a:gd name="connsiteX676" fmla="*/ 1941722 w 3412241"/>
              <a:gd name="connsiteY676" fmla="*/ 239050 h 4495430"/>
              <a:gd name="connsiteX677" fmla="*/ 1956882 w 3412241"/>
              <a:gd name="connsiteY677" fmla="*/ 170831 h 4495430"/>
              <a:gd name="connsiteX678" fmla="*/ 1970329 w 3412241"/>
              <a:gd name="connsiteY678" fmla="*/ 117043 h 4495430"/>
              <a:gd name="connsiteX679" fmla="*/ 1979638 w 3412241"/>
              <a:gd name="connsiteY679" fmla="*/ 89125 h 4495430"/>
              <a:gd name="connsiteX680" fmla="*/ 2010670 w 3412241"/>
              <a:gd name="connsiteY680" fmla="*/ 117042 h 4495430"/>
              <a:gd name="connsiteX681" fmla="*/ 2077906 w 3412241"/>
              <a:gd name="connsiteY681" fmla="*/ 211172 h 4495430"/>
              <a:gd name="connsiteX682" fmla="*/ 2090161 w 3412241"/>
              <a:gd name="connsiteY682" fmla="*/ 241808 h 4495430"/>
              <a:gd name="connsiteX683" fmla="*/ 2100336 w 3412241"/>
              <a:gd name="connsiteY683" fmla="*/ 238224 h 4495430"/>
              <a:gd name="connsiteX684" fmla="*/ 2096396 w 3412241"/>
              <a:gd name="connsiteY684" fmla="*/ 202767 h 4495430"/>
              <a:gd name="connsiteX685" fmla="*/ 2077906 w 3412241"/>
              <a:gd name="connsiteY685" fmla="*/ 130489 h 4495430"/>
              <a:gd name="connsiteX686" fmla="*/ 1990979 w 3412241"/>
              <a:gd name="connsiteY686" fmla="*/ 84046 h 4495430"/>
              <a:gd name="connsiteX687" fmla="*/ 1982152 w 3412241"/>
              <a:gd name="connsiteY687" fmla="*/ 81855 h 4495430"/>
              <a:gd name="connsiteX688" fmla="*/ 1997224 w 3412241"/>
              <a:gd name="connsiteY688" fmla="*/ 49808 h 4495430"/>
              <a:gd name="connsiteX689" fmla="*/ 2018260 w 3412241"/>
              <a:gd name="connsiteY689" fmla="*/ 25118 h 4495430"/>
              <a:gd name="connsiteX690" fmla="*/ 2037564 w 3412241"/>
              <a:gd name="connsiteY690" fmla="*/ 36360 h 4495430"/>
              <a:gd name="connsiteX691" fmla="*/ 2064459 w 3412241"/>
              <a:gd name="connsiteY691" fmla="*/ 63254 h 4495430"/>
              <a:gd name="connsiteX692" fmla="*/ 2145141 w 3412241"/>
              <a:gd name="connsiteY692" fmla="*/ 22913 h 4495430"/>
              <a:gd name="connsiteX693" fmla="*/ 2146838 w 3412241"/>
              <a:gd name="connsiteY693" fmla="*/ 7562 h 4495430"/>
              <a:gd name="connsiteX694" fmla="*/ 2290054 w 3412241"/>
              <a:gd name="connsiteY694" fmla="*/ 2246 h 4495430"/>
              <a:gd name="connsiteX695" fmla="*/ 2396022 w 3412241"/>
              <a:gd name="connsiteY695" fmla="*/ 8712 h 4495430"/>
              <a:gd name="connsiteX696" fmla="*/ 2774159 w 3412241"/>
              <a:gd name="connsiteY696" fmla="*/ 100541 h 4495430"/>
              <a:gd name="connsiteX697" fmla="*/ 2787418 w 3412241"/>
              <a:gd name="connsiteY697" fmla="*/ 106421 h 4495430"/>
              <a:gd name="connsiteX698" fmla="*/ 2616236 w 3412241"/>
              <a:gd name="connsiteY698" fmla="*/ 53647 h 4495430"/>
              <a:gd name="connsiteX699" fmla="*/ 2420918 w 3412241"/>
              <a:gd name="connsiteY699" fmla="*/ 17593 h 4495430"/>
              <a:gd name="connsiteX700" fmla="*/ 2292258 w 3412241"/>
              <a:gd name="connsiteY700" fmla="*/ 8820 h 4495430"/>
              <a:gd name="connsiteX701" fmla="*/ 2292183 w 3412241"/>
              <a:gd name="connsiteY701" fmla="*/ 6257 h 4495430"/>
              <a:gd name="connsiteX702" fmla="*/ 2147674 w 3412241"/>
              <a:gd name="connsiteY702" fmla="*/ 0 h 4495430"/>
              <a:gd name="connsiteX703" fmla="*/ 2146838 w 3412241"/>
              <a:gd name="connsiteY703" fmla="*/ 7562 h 4495430"/>
              <a:gd name="connsiteX704" fmla="*/ 2035712 w 3412241"/>
              <a:gd name="connsiteY704" fmla="*/ 12388 h 4495430"/>
              <a:gd name="connsiteX705" fmla="*/ 2045645 w 3412241"/>
              <a:gd name="connsiteY705" fmla="*/ 5388 h 4495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</a:cxnLst>
            <a:rect l="l" t="t" r="r" b="b"/>
            <a:pathLst>
              <a:path w="3412241" h="4495430">
                <a:moveTo>
                  <a:pt x="2193748" y="4166679"/>
                </a:moveTo>
                <a:lnTo>
                  <a:pt x="2201230" y="4171722"/>
                </a:lnTo>
                <a:lnTo>
                  <a:pt x="2239624" y="4192726"/>
                </a:lnTo>
                <a:lnTo>
                  <a:pt x="2135640" y="4193847"/>
                </a:lnTo>
                <a:lnTo>
                  <a:pt x="2117907" y="4191465"/>
                </a:lnTo>
                <a:lnTo>
                  <a:pt x="2105540" y="4168403"/>
                </a:lnTo>
                <a:close/>
                <a:moveTo>
                  <a:pt x="2537354" y="4162527"/>
                </a:moveTo>
                <a:lnTo>
                  <a:pt x="2592421" y="4228248"/>
                </a:lnTo>
                <a:lnTo>
                  <a:pt x="2552310" y="4214843"/>
                </a:lnTo>
                <a:lnTo>
                  <a:pt x="2492609" y="4196029"/>
                </a:lnTo>
                <a:lnTo>
                  <a:pt x="2479819" y="4171141"/>
                </a:lnTo>
                <a:close/>
                <a:moveTo>
                  <a:pt x="2461983" y="4136432"/>
                </a:moveTo>
                <a:lnTo>
                  <a:pt x="2479819" y="4171141"/>
                </a:lnTo>
                <a:lnTo>
                  <a:pt x="2430298" y="4178555"/>
                </a:lnTo>
                <a:lnTo>
                  <a:pt x="2424811" y="4177035"/>
                </a:lnTo>
                <a:cubicBezTo>
                  <a:pt x="2403725" y="4171678"/>
                  <a:pt x="2381856" y="4166623"/>
                  <a:pt x="2357904" y="4161612"/>
                </a:cubicBezTo>
                <a:lnTo>
                  <a:pt x="2333966" y="4157044"/>
                </a:lnTo>
                <a:close/>
                <a:moveTo>
                  <a:pt x="1844453" y="4132304"/>
                </a:moveTo>
                <a:lnTo>
                  <a:pt x="1860834" y="4137023"/>
                </a:lnTo>
                <a:lnTo>
                  <a:pt x="1861271" y="4146362"/>
                </a:lnTo>
                <a:lnTo>
                  <a:pt x="1836371" y="4139135"/>
                </a:lnTo>
                <a:close/>
                <a:moveTo>
                  <a:pt x="1541795" y="4052258"/>
                </a:moveTo>
                <a:lnTo>
                  <a:pt x="1594230" y="4056121"/>
                </a:lnTo>
                <a:lnTo>
                  <a:pt x="1615907" y="4057956"/>
                </a:lnTo>
                <a:lnTo>
                  <a:pt x="1726707" y="4107308"/>
                </a:lnTo>
                <a:lnTo>
                  <a:pt x="1836371" y="4139135"/>
                </a:lnTo>
                <a:lnTo>
                  <a:pt x="1820399" y="4152633"/>
                </a:lnTo>
                <a:cubicBezTo>
                  <a:pt x="1778842" y="4187616"/>
                  <a:pt x="1745368" y="4215823"/>
                  <a:pt x="1712378" y="4247890"/>
                </a:cubicBezTo>
                <a:lnTo>
                  <a:pt x="1674129" y="4287861"/>
                </a:lnTo>
                <a:lnTo>
                  <a:pt x="1673622" y="4287127"/>
                </a:lnTo>
                <a:cubicBezTo>
                  <a:pt x="1635279" y="4229975"/>
                  <a:pt x="1595026" y="4165793"/>
                  <a:pt x="1564238" y="4104714"/>
                </a:cubicBezTo>
                <a:close/>
                <a:moveTo>
                  <a:pt x="2751598" y="4043848"/>
                </a:moveTo>
                <a:lnTo>
                  <a:pt x="2798468" y="4052700"/>
                </a:lnTo>
                <a:lnTo>
                  <a:pt x="2843660" y="4063847"/>
                </a:lnTo>
                <a:lnTo>
                  <a:pt x="2753536" y="4102244"/>
                </a:lnTo>
                <a:cubicBezTo>
                  <a:pt x="2686334" y="4126162"/>
                  <a:pt x="2618298" y="4145704"/>
                  <a:pt x="2549776" y="4160667"/>
                </a:cubicBezTo>
                <a:lnTo>
                  <a:pt x="2537354" y="4162527"/>
                </a:lnTo>
                <a:lnTo>
                  <a:pt x="2518554" y="4140090"/>
                </a:lnTo>
                <a:lnTo>
                  <a:pt x="2507920" y="4126161"/>
                </a:lnTo>
                <a:lnTo>
                  <a:pt x="2686690" y="4072497"/>
                </a:lnTo>
                <a:close/>
                <a:moveTo>
                  <a:pt x="1552263" y="4027128"/>
                </a:moveTo>
                <a:lnTo>
                  <a:pt x="1622406" y="4058506"/>
                </a:lnTo>
                <a:lnTo>
                  <a:pt x="1615907" y="4057956"/>
                </a:lnTo>
                <a:lnTo>
                  <a:pt x="1568125" y="4036673"/>
                </a:lnTo>
                <a:close/>
                <a:moveTo>
                  <a:pt x="574156" y="3966088"/>
                </a:moveTo>
                <a:lnTo>
                  <a:pt x="631237" y="4020155"/>
                </a:lnTo>
                <a:lnTo>
                  <a:pt x="626475" y="4019289"/>
                </a:lnTo>
                <a:lnTo>
                  <a:pt x="573179" y="3967853"/>
                </a:lnTo>
                <a:close/>
                <a:moveTo>
                  <a:pt x="448038" y="3821569"/>
                </a:moveTo>
                <a:lnTo>
                  <a:pt x="471466" y="3825675"/>
                </a:lnTo>
                <a:cubicBezTo>
                  <a:pt x="491587" y="3830622"/>
                  <a:pt x="511547" y="3836487"/>
                  <a:pt x="531494" y="3841878"/>
                </a:cubicBezTo>
                <a:lnTo>
                  <a:pt x="623380" y="3869139"/>
                </a:lnTo>
                <a:lnTo>
                  <a:pt x="612176" y="3895666"/>
                </a:lnTo>
                <a:cubicBezTo>
                  <a:pt x="604644" y="3912884"/>
                  <a:pt x="595121" y="3929289"/>
                  <a:pt x="585480" y="3945623"/>
                </a:cubicBezTo>
                <a:lnTo>
                  <a:pt x="574156" y="3966088"/>
                </a:lnTo>
                <a:lnTo>
                  <a:pt x="557420" y="3950236"/>
                </a:lnTo>
                <a:close/>
                <a:moveTo>
                  <a:pt x="3206454" y="3772948"/>
                </a:moveTo>
                <a:lnTo>
                  <a:pt x="3224334" y="3791270"/>
                </a:lnTo>
                <a:lnTo>
                  <a:pt x="3033084" y="3971310"/>
                </a:lnTo>
                <a:lnTo>
                  <a:pt x="2952286" y="4017566"/>
                </a:lnTo>
                <a:lnTo>
                  <a:pt x="2933088" y="4025745"/>
                </a:lnTo>
                <a:lnTo>
                  <a:pt x="2983420" y="3950628"/>
                </a:lnTo>
                <a:lnTo>
                  <a:pt x="3008554" y="3911616"/>
                </a:lnTo>
                <a:lnTo>
                  <a:pt x="3069465" y="3875714"/>
                </a:lnTo>
                <a:close/>
                <a:moveTo>
                  <a:pt x="3412241" y="3693140"/>
                </a:moveTo>
                <a:lnTo>
                  <a:pt x="3309885" y="3816933"/>
                </a:lnTo>
                <a:cubicBezTo>
                  <a:pt x="2745161" y="4407710"/>
                  <a:pt x="1937554" y="4657029"/>
                  <a:pt x="1212999" y="4386418"/>
                </a:cubicBezTo>
                <a:cubicBezTo>
                  <a:pt x="1021908" y="4315048"/>
                  <a:pt x="850161" y="4212580"/>
                  <a:pt x="700128" y="4085407"/>
                </a:cubicBezTo>
                <a:lnTo>
                  <a:pt x="631237" y="4020155"/>
                </a:lnTo>
                <a:lnTo>
                  <a:pt x="760094" y="4043584"/>
                </a:lnTo>
                <a:cubicBezTo>
                  <a:pt x="776532" y="4046180"/>
                  <a:pt x="795969" y="4048767"/>
                  <a:pt x="816854" y="4051286"/>
                </a:cubicBezTo>
                <a:lnTo>
                  <a:pt x="880781" y="4058408"/>
                </a:lnTo>
                <a:lnTo>
                  <a:pt x="867670" y="4151160"/>
                </a:lnTo>
                <a:lnTo>
                  <a:pt x="856339" y="4202750"/>
                </a:lnTo>
                <a:lnTo>
                  <a:pt x="896998" y="4226947"/>
                </a:lnTo>
                <a:lnTo>
                  <a:pt x="908012" y="4231842"/>
                </a:lnTo>
                <a:cubicBezTo>
                  <a:pt x="1122103" y="4312127"/>
                  <a:pt x="868139" y="4194068"/>
                  <a:pt x="1123164" y="4299078"/>
                </a:cubicBezTo>
                <a:cubicBezTo>
                  <a:pt x="1160236" y="4314343"/>
                  <a:pt x="1194882" y="4334937"/>
                  <a:pt x="1230741" y="4352866"/>
                </a:cubicBezTo>
                <a:lnTo>
                  <a:pt x="1275101" y="4372954"/>
                </a:lnTo>
                <a:lnTo>
                  <a:pt x="1270325" y="4397606"/>
                </a:lnTo>
                <a:lnTo>
                  <a:pt x="1313361" y="4411619"/>
                </a:lnTo>
                <a:lnTo>
                  <a:pt x="1422524" y="4437126"/>
                </a:lnTo>
                <a:lnTo>
                  <a:pt x="1337680" y="4401293"/>
                </a:lnTo>
                <a:lnTo>
                  <a:pt x="1275101" y="4372954"/>
                </a:lnTo>
                <a:lnTo>
                  <a:pt x="1278873" y="4353490"/>
                </a:lnTo>
                <a:cubicBezTo>
                  <a:pt x="1292731" y="4275926"/>
                  <a:pt x="1283628" y="4270382"/>
                  <a:pt x="1244188" y="4191501"/>
                </a:cubicBezTo>
                <a:cubicBezTo>
                  <a:pt x="1244188" y="4191501"/>
                  <a:pt x="1190775" y="4155066"/>
                  <a:pt x="1163506" y="4137713"/>
                </a:cubicBezTo>
                <a:cubicBezTo>
                  <a:pt x="1078164" y="4083405"/>
                  <a:pt x="1109071" y="4101029"/>
                  <a:pt x="1002141" y="4070478"/>
                </a:cubicBezTo>
                <a:cubicBezTo>
                  <a:pt x="970854" y="4067350"/>
                  <a:pt x="926780" y="4063222"/>
                  <a:pt x="882309" y="4058578"/>
                </a:cubicBezTo>
                <a:lnTo>
                  <a:pt x="880781" y="4058408"/>
                </a:lnTo>
                <a:lnTo>
                  <a:pt x="881714" y="4051810"/>
                </a:lnTo>
                <a:cubicBezTo>
                  <a:pt x="885142" y="4023993"/>
                  <a:pt x="887468" y="4000936"/>
                  <a:pt x="889150" y="3981025"/>
                </a:cubicBezTo>
                <a:lnTo>
                  <a:pt x="891629" y="3944952"/>
                </a:lnTo>
                <a:lnTo>
                  <a:pt x="908012" y="3949454"/>
                </a:lnTo>
                <a:cubicBezTo>
                  <a:pt x="1238619" y="4024592"/>
                  <a:pt x="1341086" y="4038112"/>
                  <a:pt x="1452544" y="4046258"/>
                </a:cubicBezTo>
                <a:lnTo>
                  <a:pt x="1482402" y="4048264"/>
                </a:lnTo>
                <a:lnTo>
                  <a:pt x="1472788" y="4178054"/>
                </a:lnTo>
                <a:cubicBezTo>
                  <a:pt x="1470320" y="4205207"/>
                  <a:pt x="1463197" y="4231746"/>
                  <a:pt x="1459341" y="4258737"/>
                </a:cubicBezTo>
                <a:cubicBezTo>
                  <a:pt x="1438356" y="4405636"/>
                  <a:pt x="1457342" y="4320523"/>
                  <a:pt x="1432447" y="4420101"/>
                </a:cubicBezTo>
                <a:lnTo>
                  <a:pt x="1433570" y="4439706"/>
                </a:lnTo>
                <a:lnTo>
                  <a:pt x="1448035" y="4443086"/>
                </a:lnTo>
                <a:lnTo>
                  <a:pt x="1549573" y="4453663"/>
                </a:lnTo>
                <a:lnTo>
                  <a:pt x="1558778" y="4438364"/>
                </a:lnTo>
                <a:cubicBezTo>
                  <a:pt x="1575558" y="4411215"/>
                  <a:pt x="1592811" y="4384702"/>
                  <a:pt x="1607259" y="4366313"/>
                </a:cubicBezTo>
                <a:cubicBezTo>
                  <a:pt x="1627070" y="4341100"/>
                  <a:pt x="1645102" y="4319511"/>
                  <a:pt x="1662305" y="4300217"/>
                </a:cubicBezTo>
                <a:lnTo>
                  <a:pt x="1674129" y="4287861"/>
                </a:lnTo>
                <a:lnTo>
                  <a:pt x="1728282" y="4366313"/>
                </a:lnTo>
                <a:lnTo>
                  <a:pt x="1755176" y="4399931"/>
                </a:lnTo>
                <a:lnTo>
                  <a:pt x="1741729" y="4433548"/>
                </a:lnTo>
                <a:lnTo>
                  <a:pt x="1710959" y="4470473"/>
                </a:lnTo>
                <a:lnTo>
                  <a:pt x="1720112" y="4471427"/>
                </a:lnTo>
                <a:lnTo>
                  <a:pt x="1814885" y="4465855"/>
                </a:lnTo>
                <a:lnTo>
                  <a:pt x="1802981" y="4453152"/>
                </a:lnTo>
                <a:cubicBezTo>
                  <a:pt x="1795780" y="4446834"/>
                  <a:pt x="1788332" y="4440704"/>
                  <a:pt x="1782070" y="4433548"/>
                </a:cubicBezTo>
                <a:lnTo>
                  <a:pt x="1755176" y="4399931"/>
                </a:lnTo>
                <a:lnTo>
                  <a:pt x="1768623" y="4366313"/>
                </a:lnTo>
                <a:cubicBezTo>
                  <a:pt x="1798658" y="4302907"/>
                  <a:pt x="1862753" y="4178054"/>
                  <a:pt x="1862753" y="4178054"/>
                </a:cubicBezTo>
                <a:lnTo>
                  <a:pt x="1861271" y="4146362"/>
                </a:lnTo>
                <a:lnTo>
                  <a:pt x="1929471" y="4166155"/>
                </a:lnTo>
                <a:lnTo>
                  <a:pt x="2117907" y="4191465"/>
                </a:lnTo>
                <a:lnTo>
                  <a:pt x="2124719" y="4204169"/>
                </a:lnTo>
                <a:cubicBezTo>
                  <a:pt x="2134953" y="4224389"/>
                  <a:pt x="2145439" y="4245885"/>
                  <a:pt x="2158588" y="4272184"/>
                </a:cubicBezTo>
                <a:cubicBezTo>
                  <a:pt x="2163070" y="4299078"/>
                  <a:pt x="2166120" y="4326250"/>
                  <a:pt x="2172035" y="4352866"/>
                </a:cubicBezTo>
                <a:cubicBezTo>
                  <a:pt x="2175605" y="4368929"/>
                  <a:pt x="2180652" y="4381404"/>
                  <a:pt x="2185189" y="4392491"/>
                </a:cubicBezTo>
                <a:lnTo>
                  <a:pt x="2191601" y="4412372"/>
                </a:lnTo>
                <a:lnTo>
                  <a:pt x="2262064" y="4397128"/>
                </a:lnTo>
                <a:lnTo>
                  <a:pt x="2478649" y="4315894"/>
                </a:lnTo>
                <a:lnTo>
                  <a:pt x="2464655" y="4309440"/>
                </a:lnTo>
                <a:cubicBezTo>
                  <a:pt x="2439033" y="4297446"/>
                  <a:pt x="2405449" y="4281314"/>
                  <a:pt x="2360294" y="4258737"/>
                </a:cubicBezTo>
                <a:lnTo>
                  <a:pt x="2239624" y="4192726"/>
                </a:lnTo>
                <a:lnTo>
                  <a:pt x="2343110" y="4191609"/>
                </a:lnTo>
                <a:lnTo>
                  <a:pt x="2430298" y="4178555"/>
                </a:lnTo>
                <a:lnTo>
                  <a:pt x="2487014" y="4194266"/>
                </a:lnTo>
                <a:lnTo>
                  <a:pt x="2492609" y="4196029"/>
                </a:lnTo>
                <a:lnTo>
                  <a:pt x="2540818" y="4289841"/>
                </a:lnTo>
                <a:lnTo>
                  <a:pt x="2611790" y="4251365"/>
                </a:lnTo>
                <a:lnTo>
                  <a:pt x="2592421" y="4228248"/>
                </a:lnTo>
                <a:lnTo>
                  <a:pt x="2628495" y="4240303"/>
                </a:lnTo>
                <a:lnTo>
                  <a:pt x="2630778" y="4241070"/>
                </a:lnTo>
                <a:lnTo>
                  <a:pt x="2776104" y="4162284"/>
                </a:lnTo>
                <a:lnTo>
                  <a:pt x="2894367" y="4076353"/>
                </a:lnTo>
                <a:lnTo>
                  <a:pt x="2843660" y="4063847"/>
                </a:lnTo>
                <a:lnTo>
                  <a:pt x="2933088" y="4025745"/>
                </a:lnTo>
                <a:lnTo>
                  <a:pt x="2917963" y="4048318"/>
                </a:lnTo>
                <a:lnTo>
                  <a:pt x="2903713" y="4069563"/>
                </a:lnTo>
                <a:lnTo>
                  <a:pt x="3013291" y="3989943"/>
                </a:lnTo>
                <a:lnTo>
                  <a:pt x="3033084" y="3971310"/>
                </a:lnTo>
                <a:lnTo>
                  <a:pt x="3143923" y="3907857"/>
                </a:lnTo>
                <a:cubicBezTo>
                  <a:pt x="3206382" y="3867252"/>
                  <a:pt x="3267306" y="3822679"/>
                  <a:pt x="3326342" y="3774342"/>
                </a:cubicBezTo>
                <a:close/>
                <a:moveTo>
                  <a:pt x="757028" y="3580682"/>
                </a:moveTo>
                <a:lnTo>
                  <a:pt x="798833" y="3618110"/>
                </a:lnTo>
                <a:cubicBezTo>
                  <a:pt x="849325" y="3659021"/>
                  <a:pt x="900351" y="3693838"/>
                  <a:pt x="921459" y="3707407"/>
                </a:cubicBezTo>
                <a:lnTo>
                  <a:pt x="924735" y="3709435"/>
                </a:lnTo>
                <a:lnTo>
                  <a:pt x="923059" y="3716258"/>
                </a:lnTo>
                <a:cubicBezTo>
                  <a:pt x="896490" y="3831677"/>
                  <a:pt x="896112" y="3868159"/>
                  <a:pt x="892718" y="3929109"/>
                </a:cubicBezTo>
                <a:lnTo>
                  <a:pt x="891629" y="3944952"/>
                </a:lnTo>
                <a:lnTo>
                  <a:pt x="719275" y="3897589"/>
                </a:lnTo>
                <a:lnTo>
                  <a:pt x="623380" y="3869139"/>
                </a:lnTo>
                <a:lnTo>
                  <a:pt x="657880" y="3787452"/>
                </a:lnTo>
                <a:cubicBezTo>
                  <a:pt x="673114" y="3751381"/>
                  <a:pt x="688802" y="3715522"/>
                  <a:pt x="706306" y="3680513"/>
                </a:cubicBezTo>
                <a:cubicBezTo>
                  <a:pt x="719987" y="3653151"/>
                  <a:pt x="730895" y="3631598"/>
                  <a:pt x="739589" y="3614561"/>
                </a:cubicBezTo>
                <a:close/>
                <a:moveTo>
                  <a:pt x="269796" y="3548718"/>
                </a:moveTo>
                <a:lnTo>
                  <a:pt x="317538" y="3636164"/>
                </a:lnTo>
                <a:cubicBezTo>
                  <a:pt x="352284" y="3692895"/>
                  <a:pt x="389705" y="3747591"/>
                  <a:pt x="429715" y="3800015"/>
                </a:cubicBezTo>
                <a:lnTo>
                  <a:pt x="448038" y="3821569"/>
                </a:lnTo>
                <a:lnTo>
                  <a:pt x="445382" y="3821103"/>
                </a:lnTo>
                <a:lnTo>
                  <a:pt x="420357" y="3790997"/>
                </a:lnTo>
                <a:cubicBezTo>
                  <a:pt x="381731" y="3739139"/>
                  <a:pt x="345651" y="3684998"/>
                  <a:pt x="312201" y="3628808"/>
                </a:cubicBezTo>
                <a:close/>
                <a:moveTo>
                  <a:pt x="489718" y="3392984"/>
                </a:moveTo>
                <a:cubicBezTo>
                  <a:pt x="495161" y="3393003"/>
                  <a:pt x="500211" y="3394467"/>
                  <a:pt x="504600" y="3398125"/>
                </a:cubicBezTo>
                <a:cubicBezTo>
                  <a:pt x="525546" y="3415579"/>
                  <a:pt x="513565" y="3451913"/>
                  <a:pt x="518047" y="3478807"/>
                </a:cubicBezTo>
                <a:cubicBezTo>
                  <a:pt x="335836" y="3551692"/>
                  <a:pt x="384302" y="3560022"/>
                  <a:pt x="389500" y="3446630"/>
                </a:cubicBezTo>
                <a:lnTo>
                  <a:pt x="388995" y="3431726"/>
                </a:lnTo>
                <a:lnTo>
                  <a:pt x="437364" y="3411572"/>
                </a:lnTo>
                <a:cubicBezTo>
                  <a:pt x="453529" y="3405867"/>
                  <a:pt x="473390" y="3392925"/>
                  <a:pt x="489718" y="3392984"/>
                </a:cubicBezTo>
                <a:close/>
                <a:moveTo>
                  <a:pt x="629892" y="3198456"/>
                </a:moveTo>
                <a:lnTo>
                  <a:pt x="639070" y="3209866"/>
                </a:lnTo>
                <a:cubicBezTo>
                  <a:pt x="643552" y="3227795"/>
                  <a:pt x="644252" y="3247124"/>
                  <a:pt x="652517" y="3263654"/>
                </a:cubicBezTo>
                <a:cubicBezTo>
                  <a:pt x="658187" y="3274994"/>
                  <a:pt x="671492" y="3280648"/>
                  <a:pt x="679412" y="3290548"/>
                </a:cubicBezTo>
                <a:cubicBezTo>
                  <a:pt x="689508" y="3303168"/>
                  <a:pt x="698567" y="3316701"/>
                  <a:pt x="706306" y="3330889"/>
                </a:cubicBezTo>
                <a:cubicBezTo>
                  <a:pt x="725504" y="3366085"/>
                  <a:pt x="731745" y="3410117"/>
                  <a:pt x="760094" y="3438466"/>
                </a:cubicBezTo>
                <a:cubicBezTo>
                  <a:pt x="766818" y="3445190"/>
                  <a:pt x="772747" y="3452966"/>
                  <a:pt x="779073" y="3460216"/>
                </a:cubicBezTo>
                <a:lnTo>
                  <a:pt x="790769" y="3470395"/>
                </a:lnTo>
                <a:lnTo>
                  <a:pt x="788777" y="3476839"/>
                </a:lnTo>
                <a:cubicBezTo>
                  <a:pt x="757991" y="3580080"/>
                  <a:pt x="788558" y="3519898"/>
                  <a:pt x="759593" y="3575700"/>
                </a:cubicBezTo>
                <a:lnTo>
                  <a:pt x="757028" y="3580682"/>
                </a:lnTo>
                <a:lnTo>
                  <a:pt x="727302" y="3554069"/>
                </a:lnTo>
                <a:cubicBezTo>
                  <a:pt x="706130" y="3532462"/>
                  <a:pt x="688898" y="3511225"/>
                  <a:pt x="679412" y="3492254"/>
                </a:cubicBezTo>
                <a:cubicBezTo>
                  <a:pt x="645158" y="3423746"/>
                  <a:pt x="620084" y="3350658"/>
                  <a:pt x="598729" y="3277101"/>
                </a:cubicBezTo>
                <a:lnTo>
                  <a:pt x="585265" y="3213800"/>
                </a:lnTo>
                <a:lnTo>
                  <a:pt x="607658" y="3206783"/>
                </a:lnTo>
                <a:close/>
                <a:moveTo>
                  <a:pt x="531494" y="2994713"/>
                </a:moveTo>
                <a:cubicBezTo>
                  <a:pt x="540459" y="3021607"/>
                  <a:pt x="551822" y="3047817"/>
                  <a:pt x="558388" y="3075395"/>
                </a:cubicBezTo>
                <a:cubicBezTo>
                  <a:pt x="566329" y="3108746"/>
                  <a:pt x="571635" y="3142711"/>
                  <a:pt x="577345" y="3176569"/>
                </a:cubicBezTo>
                <a:lnTo>
                  <a:pt x="585265" y="3213800"/>
                </a:lnTo>
                <a:lnTo>
                  <a:pt x="581398" y="3215011"/>
                </a:lnTo>
                <a:cubicBezTo>
                  <a:pt x="546709" y="3223739"/>
                  <a:pt x="522919" y="3218585"/>
                  <a:pt x="371669" y="3231676"/>
                </a:cubicBezTo>
                <a:lnTo>
                  <a:pt x="336254" y="3234931"/>
                </a:lnTo>
                <a:lnTo>
                  <a:pt x="335503" y="3233977"/>
                </a:lnTo>
                <a:cubicBezTo>
                  <a:pt x="320151" y="3216975"/>
                  <a:pt x="302894" y="3200902"/>
                  <a:pt x="289447" y="3182972"/>
                </a:cubicBezTo>
                <a:lnTo>
                  <a:pt x="242463" y="3155565"/>
                </a:lnTo>
                <a:lnTo>
                  <a:pt x="262702" y="3141614"/>
                </a:lnTo>
                <a:cubicBezTo>
                  <a:pt x="367234" y="3074154"/>
                  <a:pt x="531494" y="2994713"/>
                  <a:pt x="531494" y="2994713"/>
                </a:cubicBezTo>
                <a:close/>
                <a:moveTo>
                  <a:pt x="708529" y="2613400"/>
                </a:moveTo>
                <a:lnTo>
                  <a:pt x="665964" y="2631642"/>
                </a:lnTo>
                <a:cubicBezTo>
                  <a:pt x="642587" y="2643331"/>
                  <a:pt x="621576" y="2659291"/>
                  <a:pt x="598729" y="2671984"/>
                </a:cubicBezTo>
                <a:cubicBezTo>
                  <a:pt x="581206" y="2681719"/>
                  <a:pt x="562870" y="2689913"/>
                  <a:pt x="544941" y="2698878"/>
                </a:cubicBezTo>
                <a:cubicBezTo>
                  <a:pt x="567353" y="2716807"/>
                  <a:pt x="586505" y="2739831"/>
                  <a:pt x="612176" y="2752666"/>
                </a:cubicBezTo>
                <a:cubicBezTo>
                  <a:pt x="632619" y="2762887"/>
                  <a:pt x="657100" y="2761155"/>
                  <a:pt x="679412" y="2766113"/>
                </a:cubicBezTo>
                <a:lnTo>
                  <a:pt x="726129" y="2777793"/>
                </a:lnTo>
                <a:lnTo>
                  <a:pt x="721761" y="2753859"/>
                </a:lnTo>
                <a:close/>
                <a:moveTo>
                  <a:pt x="142853" y="2131392"/>
                </a:moveTo>
                <a:lnTo>
                  <a:pt x="176187" y="2140312"/>
                </a:lnTo>
                <a:lnTo>
                  <a:pt x="209637" y="2167071"/>
                </a:lnTo>
                <a:lnTo>
                  <a:pt x="199261" y="2172169"/>
                </a:lnTo>
                <a:cubicBezTo>
                  <a:pt x="186877" y="2178293"/>
                  <a:pt x="170167" y="2186626"/>
                  <a:pt x="150361" y="2196598"/>
                </a:cubicBezTo>
                <a:lnTo>
                  <a:pt x="144618" y="2199514"/>
                </a:lnTo>
                <a:close/>
                <a:moveTo>
                  <a:pt x="224511" y="1774461"/>
                </a:moveTo>
                <a:lnTo>
                  <a:pt x="276000" y="1797925"/>
                </a:lnTo>
                <a:lnTo>
                  <a:pt x="368716" y="1834921"/>
                </a:lnTo>
                <a:lnTo>
                  <a:pt x="375790" y="1872479"/>
                </a:lnTo>
                <a:cubicBezTo>
                  <a:pt x="383248" y="1908400"/>
                  <a:pt x="393302" y="1944124"/>
                  <a:pt x="410470" y="1972737"/>
                </a:cubicBezTo>
                <a:cubicBezTo>
                  <a:pt x="425237" y="1997348"/>
                  <a:pt x="441047" y="2023091"/>
                  <a:pt x="464259" y="2039972"/>
                </a:cubicBezTo>
                <a:cubicBezTo>
                  <a:pt x="468286" y="2042901"/>
                  <a:pt x="473637" y="2046026"/>
                  <a:pt x="479995" y="2049268"/>
                </a:cubicBezTo>
                <a:lnTo>
                  <a:pt x="481145" y="2049795"/>
                </a:lnTo>
                <a:lnTo>
                  <a:pt x="456082" y="2059488"/>
                </a:lnTo>
                <a:cubicBezTo>
                  <a:pt x="422479" y="2072968"/>
                  <a:pt x="378328" y="2091586"/>
                  <a:pt x="320234" y="2117169"/>
                </a:cubicBezTo>
                <a:lnTo>
                  <a:pt x="234898" y="2155323"/>
                </a:lnTo>
                <a:lnTo>
                  <a:pt x="221770" y="2152510"/>
                </a:lnTo>
                <a:lnTo>
                  <a:pt x="176187" y="2140312"/>
                </a:lnTo>
                <a:lnTo>
                  <a:pt x="168423" y="2134101"/>
                </a:lnTo>
                <a:lnTo>
                  <a:pt x="142588" y="2121184"/>
                </a:lnTo>
                <a:lnTo>
                  <a:pt x="141529" y="2080313"/>
                </a:lnTo>
                <a:cubicBezTo>
                  <a:pt x="146011" y="2048937"/>
                  <a:pt x="148335" y="2017175"/>
                  <a:pt x="154976" y="1986184"/>
                </a:cubicBezTo>
                <a:cubicBezTo>
                  <a:pt x="161813" y="1954276"/>
                  <a:pt x="172137" y="1923201"/>
                  <a:pt x="181870" y="1892054"/>
                </a:cubicBezTo>
                <a:cubicBezTo>
                  <a:pt x="193779" y="1853945"/>
                  <a:pt x="202643" y="1826423"/>
                  <a:pt x="210403" y="1803859"/>
                </a:cubicBezTo>
                <a:lnTo>
                  <a:pt x="221024" y="1775534"/>
                </a:lnTo>
                <a:close/>
                <a:moveTo>
                  <a:pt x="302894" y="1582772"/>
                </a:moveTo>
                <a:cubicBezTo>
                  <a:pt x="314176" y="1607593"/>
                  <a:pt x="309167" y="1637150"/>
                  <a:pt x="316341" y="1663454"/>
                </a:cubicBezTo>
                <a:cubicBezTo>
                  <a:pt x="328825" y="1709227"/>
                  <a:pt x="338542" y="1717676"/>
                  <a:pt x="347670" y="1740922"/>
                </a:cubicBezTo>
                <a:lnTo>
                  <a:pt x="352209" y="1756089"/>
                </a:lnTo>
                <a:lnTo>
                  <a:pt x="343235" y="1757584"/>
                </a:lnTo>
                <a:cubicBezTo>
                  <a:pt x="307460" y="1762695"/>
                  <a:pt x="270814" y="1762661"/>
                  <a:pt x="235659" y="1771031"/>
                </a:cubicBezTo>
                <a:lnTo>
                  <a:pt x="224511" y="1774461"/>
                </a:lnTo>
                <a:lnTo>
                  <a:pt x="221877" y="1773261"/>
                </a:lnTo>
                <a:lnTo>
                  <a:pt x="232316" y="1745421"/>
                </a:lnTo>
                <a:cubicBezTo>
                  <a:pt x="247307" y="1708878"/>
                  <a:pt x="265654" y="1669666"/>
                  <a:pt x="302894" y="1582772"/>
                </a:cubicBezTo>
                <a:close/>
                <a:moveTo>
                  <a:pt x="829680" y="1211394"/>
                </a:moveTo>
                <a:lnTo>
                  <a:pt x="829455" y="1217324"/>
                </a:lnTo>
                <a:lnTo>
                  <a:pt x="829212" y="1217615"/>
                </a:lnTo>
                <a:cubicBezTo>
                  <a:pt x="823281" y="1224236"/>
                  <a:pt x="817030" y="1230762"/>
                  <a:pt x="812413" y="1234793"/>
                </a:cubicBezTo>
                <a:lnTo>
                  <a:pt x="805676" y="1236926"/>
                </a:lnTo>
                <a:lnTo>
                  <a:pt x="821252" y="1220134"/>
                </a:lnTo>
                <a:close/>
                <a:moveTo>
                  <a:pt x="670284" y="986691"/>
                </a:moveTo>
                <a:lnTo>
                  <a:pt x="687113" y="1021903"/>
                </a:lnTo>
                <a:cubicBezTo>
                  <a:pt x="695142" y="1036371"/>
                  <a:pt x="705087" y="1049537"/>
                  <a:pt x="719753" y="1058337"/>
                </a:cubicBezTo>
                <a:cubicBezTo>
                  <a:pt x="731907" y="1065630"/>
                  <a:pt x="747416" y="1065445"/>
                  <a:pt x="760094" y="1071784"/>
                </a:cubicBezTo>
                <a:cubicBezTo>
                  <a:pt x="783471" y="1083472"/>
                  <a:pt x="802935" y="1102743"/>
                  <a:pt x="827329" y="1112125"/>
                </a:cubicBezTo>
                <a:lnTo>
                  <a:pt x="838794" y="1115707"/>
                </a:lnTo>
                <a:lnTo>
                  <a:pt x="830658" y="1185553"/>
                </a:lnTo>
                <a:lnTo>
                  <a:pt x="830341" y="1193936"/>
                </a:lnTo>
                <a:lnTo>
                  <a:pt x="819926" y="1209879"/>
                </a:lnTo>
                <a:cubicBezTo>
                  <a:pt x="810201" y="1225412"/>
                  <a:pt x="806013" y="1233656"/>
                  <a:pt x="805412" y="1237009"/>
                </a:cubicBezTo>
                <a:lnTo>
                  <a:pt x="805676" y="1236926"/>
                </a:lnTo>
                <a:lnTo>
                  <a:pt x="796038" y="1247315"/>
                </a:lnTo>
                <a:cubicBezTo>
                  <a:pt x="785927" y="1258349"/>
                  <a:pt x="774027" y="1271457"/>
                  <a:pt x="760094" y="1286937"/>
                </a:cubicBezTo>
                <a:cubicBezTo>
                  <a:pt x="740894" y="1308270"/>
                  <a:pt x="723527" y="1331211"/>
                  <a:pt x="706306" y="1354172"/>
                </a:cubicBezTo>
                <a:cubicBezTo>
                  <a:pt x="696609" y="1367101"/>
                  <a:pt x="689930" y="1382243"/>
                  <a:pt x="679412" y="1394513"/>
                </a:cubicBezTo>
                <a:cubicBezTo>
                  <a:pt x="662910" y="1413765"/>
                  <a:pt x="642469" y="1429350"/>
                  <a:pt x="625623" y="1448301"/>
                </a:cubicBezTo>
                <a:cubicBezTo>
                  <a:pt x="606555" y="1469753"/>
                  <a:pt x="590735" y="1493937"/>
                  <a:pt x="571835" y="1515537"/>
                </a:cubicBezTo>
                <a:cubicBezTo>
                  <a:pt x="565574" y="1522693"/>
                  <a:pt x="557615" y="1528526"/>
                  <a:pt x="550158" y="1534696"/>
                </a:cubicBezTo>
                <a:lnTo>
                  <a:pt x="548131" y="1536997"/>
                </a:lnTo>
                <a:lnTo>
                  <a:pt x="536094" y="1517807"/>
                </a:lnTo>
                <a:cubicBezTo>
                  <a:pt x="519697" y="1491669"/>
                  <a:pt x="501768" y="1467016"/>
                  <a:pt x="477706" y="1448301"/>
                </a:cubicBezTo>
                <a:cubicBezTo>
                  <a:pt x="441072" y="1419808"/>
                  <a:pt x="417848" y="1401450"/>
                  <a:pt x="401695" y="1388657"/>
                </a:cubicBezTo>
                <a:lnTo>
                  <a:pt x="396697" y="1384707"/>
                </a:lnTo>
                <a:lnTo>
                  <a:pt x="397739" y="1382949"/>
                </a:lnTo>
                <a:cubicBezTo>
                  <a:pt x="419720" y="1353622"/>
                  <a:pt x="411465" y="1408379"/>
                  <a:pt x="477706" y="1286937"/>
                </a:cubicBezTo>
                <a:cubicBezTo>
                  <a:pt x="489265" y="1265746"/>
                  <a:pt x="493041" y="1240892"/>
                  <a:pt x="504600" y="1219701"/>
                </a:cubicBezTo>
                <a:cubicBezTo>
                  <a:pt x="555562" y="1126270"/>
                  <a:pt x="561789" y="1146110"/>
                  <a:pt x="625623" y="1058337"/>
                </a:cubicBezTo>
                <a:cubicBezTo>
                  <a:pt x="640996" y="1037199"/>
                  <a:pt x="649637" y="1011510"/>
                  <a:pt x="665964" y="991101"/>
                </a:cubicBezTo>
                <a:close/>
                <a:moveTo>
                  <a:pt x="956791" y="975918"/>
                </a:moveTo>
                <a:lnTo>
                  <a:pt x="961800" y="977654"/>
                </a:lnTo>
                <a:lnTo>
                  <a:pt x="1006286" y="983356"/>
                </a:lnTo>
                <a:lnTo>
                  <a:pt x="1006659" y="985077"/>
                </a:lnTo>
                <a:lnTo>
                  <a:pt x="1002141" y="991101"/>
                </a:lnTo>
                <a:cubicBezTo>
                  <a:pt x="989765" y="1005540"/>
                  <a:pt x="974176" y="1017003"/>
                  <a:pt x="961800" y="1031442"/>
                </a:cubicBezTo>
                <a:cubicBezTo>
                  <a:pt x="947215" y="1048458"/>
                  <a:pt x="936217" y="1068364"/>
                  <a:pt x="921459" y="1085231"/>
                </a:cubicBezTo>
                <a:cubicBezTo>
                  <a:pt x="913111" y="1094772"/>
                  <a:pt x="903299" y="1103026"/>
                  <a:pt x="893756" y="1111492"/>
                </a:cubicBezTo>
                <a:lnTo>
                  <a:pt x="879143" y="1126912"/>
                </a:lnTo>
                <a:lnTo>
                  <a:pt x="858692" y="1121925"/>
                </a:lnTo>
                <a:lnTo>
                  <a:pt x="838794" y="1115707"/>
                </a:lnTo>
                <a:lnTo>
                  <a:pt x="840777" y="1098678"/>
                </a:lnTo>
                <a:cubicBezTo>
                  <a:pt x="850063" y="1059677"/>
                  <a:pt x="881887" y="1029136"/>
                  <a:pt x="894565" y="991102"/>
                </a:cubicBezTo>
                <a:lnTo>
                  <a:pt x="899414" y="976555"/>
                </a:lnTo>
                <a:close/>
                <a:moveTo>
                  <a:pt x="1014005" y="975282"/>
                </a:moveTo>
                <a:lnTo>
                  <a:pt x="1007804" y="983550"/>
                </a:lnTo>
                <a:lnTo>
                  <a:pt x="1006286" y="983356"/>
                </a:lnTo>
                <a:lnTo>
                  <a:pt x="1004561" y="975387"/>
                </a:lnTo>
                <a:close/>
                <a:moveTo>
                  <a:pt x="688902" y="965489"/>
                </a:moveTo>
                <a:lnTo>
                  <a:pt x="690798" y="965748"/>
                </a:lnTo>
                <a:lnTo>
                  <a:pt x="670284" y="986691"/>
                </a:lnTo>
                <a:lnTo>
                  <a:pt x="665964" y="977654"/>
                </a:lnTo>
                <a:cubicBezTo>
                  <a:pt x="672688" y="973172"/>
                  <a:pt x="680769" y="969956"/>
                  <a:pt x="688171" y="966107"/>
                </a:cubicBezTo>
                <a:close/>
                <a:moveTo>
                  <a:pt x="761137" y="907853"/>
                </a:moveTo>
                <a:lnTo>
                  <a:pt x="772878" y="912171"/>
                </a:lnTo>
                <a:lnTo>
                  <a:pt x="905547" y="958156"/>
                </a:lnTo>
                <a:lnTo>
                  <a:pt x="899414" y="976555"/>
                </a:lnTo>
                <a:lnTo>
                  <a:pt x="800435" y="977655"/>
                </a:lnTo>
                <a:cubicBezTo>
                  <a:pt x="745878" y="971594"/>
                  <a:pt x="718414" y="969161"/>
                  <a:pt x="697815" y="966705"/>
                </a:cubicBezTo>
                <a:lnTo>
                  <a:pt x="690798" y="965748"/>
                </a:lnTo>
                <a:lnTo>
                  <a:pt x="701470" y="954853"/>
                </a:lnTo>
                <a:lnTo>
                  <a:pt x="706306" y="950760"/>
                </a:lnTo>
                <a:lnTo>
                  <a:pt x="706624" y="949591"/>
                </a:lnTo>
                <a:lnTo>
                  <a:pt x="726508" y="929291"/>
                </a:lnTo>
                <a:close/>
                <a:moveTo>
                  <a:pt x="937812" y="882006"/>
                </a:moveTo>
                <a:lnTo>
                  <a:pt x="945663" y="883828"/>
                </a:lnTo>
                <a:cubicBezTo>
                  <a:pt x="957168" y="887342"/>
                  <a:pt x="967677" y="891673"/>
                  <a:pt x="975247" y="896972"/>
                </a:cubicBezTo>
                <a:cubicBezTo>
                  <a:pt x="995022" y="910814"/>
                  <a:pt x="995922" y="940884"/>
                  <a:pt x="1002141" y="964207"/>
                </a:cubicBezTo>
                <a:lnTo>
                  <a:pt x="1004561" y="975387"/>
                </a:lnTo>
                <a:lnTo>
                  <a:pt x="956791" y="975918"/>
                </a:lnTo>
                <a:lnTo>
                  <a:pt x="905547" y="958156"/>
                </a:lnTo>
                <a:lnTo>
                  <a:pt x="908012" y="950761"/>
                </a:lnTo>
                <a:cubicBezTo>
                  <a:pt x="916677" y="928232"/>
                  <a:pt x="927197" y="906323"/>
                  <a:pt x="937014" y="884192"/>
                </a:cubicBezTo>
                <a:close/>
                <a:moveTo>
                  <a:pt x="647754" y="866158"/>
                </a:moveTo>
                <a:lnTo>
                  <a:pt x="718607" y="892214"/>
                </a:lnTo>
                <a:lnTo>
                  <a:pt x="715204" y="918016"/>
                </a:lnTo>
                <a:lnTo>
                  <a:pt x="706624" y="949591"/>
                </a:lnTo>
                <a:lnTo>
                  <a:pt x="701470" y="954853"/>
                </a:lnTo>
                <a:lnTo>
                  <a:pt x="688902" y="965489"/>
                </a:lnTo>
                <a:lnTo>
                  <a:pt x="678755" y="964105"/>
                </a:lnTo>
                <a:cubicBezTo>
                  <a:pt x="666576" y="962187"/>
                  <a:pt x="654451" y="959716"/>
                  <a:pt x="636387" y="955612"/>
                </a:cubicBezTo>
                <a:lnTo>
                  <a:pt x="612683" y="950095"/>
                </a:lnTo>
                <a:lnTo>
                  <a:pt x="639070" y="883525"/>
                </a:lnTo>
                <a:close/>
                <a:moveTo>
                  <a:pt x="625527" y="816310"/>
                </a:moveTo>
                <a:cubicBezTo>
                  <a:pt x="626925" y="815979"/>
                  <a:pt x="628928" y="816416"/>
                  <a:pt x="632225" y="817547"/>
                </a:cubicBezTo>
                <a:cubicBezTo>
                  <a:pt x="638088" y="819558"/>
                  <a:pt x="648042" y="823762"/>
                  <a:pt x="665964" y="829737"/>
                </a:cubicBezTo>
                <a:lnTo>
                  <a:pt x="647754" y="866158"/>
                </a:lnTo>
                <a:lnTo>
                  <a:pt x="603565" y="849908"/>
                </a:lnTo>
                <a:lnTo>
                  <a:pt x="610646" y="842097"/>
                </a:lnTo>
                <a:cubicBezTo>
                  <a:pt x="622582" y="825224"/>
                  <a:pt x="621333" y="817306"/>
                  <a:pt x="625527" y="816310"/>
                </a:cubicBezTo>
                <a:close/>
                <a:moveTo>
                  <a:pt x="1302299" y="708234"/>
                </a:moveTo>
                <a:lnTo>
                  <a:pt x="1296147" y="735108"/>
                </a:lnTo>
                <a:cubicBezTo>
                  <a:pt x="1292428" y="757718"/>
                  <a:pt x="1289318" y="780494"/>
                  <a:pt x="1284529" y="802842"/>
                </a:cubicBezTo>
                <a:cubicBezTo>
                  <a:pt x="1280657" y="820913"/>
                  <a:pt x="1275564" y="838701"/>
                  <a:pt x="1271082" y="856631"/>
                </a:cubicBezTo>
                <a:lnTo>
                  <a:pt x="1263657" y="867675"/>
                </a:lnTo>
                <a:lnTo>
                  <a:pt x="1262308" y="867274"/>
                </a:lnTo>
                <a:cubicBezTo>
                  <a:pt x="1255654" y="865051"/>
                  <a:pt x="1246248" y="861800"/>
                  <a:pt x="1230741" y="856631"/>
                </a:cubicBezTo>
                <a:cubicBezTo>
                  <a:pt x="1132372" y="905816"/>
                  <a:pt x="1115898" y="908974"/>
                  <a:pt x="1127210" y="962131"/>
                </a:cubicBezTo>
                <a:lnTo>
                  <a:pt x="1130213" y="973991"/>
                </a:lnTo>
                <a:lnTo>
                  <a:pt x="1014005" y="975282"/>
                </a:lnTo>
                <a:lnTo>
                  <a:pt x="1042482" y="937313"/>
                </a:lnTo>
                <a:cubicBezTo>
                  <a:pt x="1091371" y="881440"/>
                  <a:pt x="1132628" y="855799"/>
                  <a:pt x="1190400" y="802842"/>
                </a:cubicBezTo>
                <a:cubicBezTo>
                  <a:pt x="1213764" y="781425"/>
                  <a:pt x="1232885" y="755407"/>
                  <a:pt x="1257635" y="735607"/>
                </a:cubicBezTo>
                <a:cubicBezTo>
                  <a:pt x="1267840" y="727444"/>
                  <a:pt x="1279250" y="721039"/>
                  <a:pt x="1290808" y="714836"/>
                </a:cubicBezTo>
                <a:close/>
                <a:moveTo>
                  <a:pt x="1327488" y="620446"/>
                </a:moveTo>
                <a:lnTo>
                  <a:pt x="1326437" y="623529"/>
                </a:lnTo>
                <a:cubicBezTo>
                  <a:pt x="1322662" y="634472"/>
                  <a:pt x="1312263" y="663917"/>
                  <a:pt x="1324469" y="621214"/>
                </a:cubicBezTo>
                <a:lnTo>
                  <a:pt x="1324669" y="620534"/>
                </a:lnTo>
                <a:close/>
                <a:moveTo>
                  <a:pt x="1327569" y="620207"/>
                </a:moveTo>
                <a:lnTo>
                  <a:pt x="1327489" y="620446"/>
                </a:lnTo>
                <a:lnTo>
                  <a:pt x="1327488" y="620446"/>
                </a:lnTo>
                <a:close/>
                <a:moveTo>
                  <a:pt x="1439091" y="617859"/>
                </a:moveTo>
                <a:lnTo>
                  <a:pt x="1324870" y="695266"/>
                </a:lnTo>
                <a:lnTo>
                  <a:pt x="1302299" y="708234"/>
                </a:lnTo>
                <a:lnTo>
                  <a:pt x="1311423" y="668372"/>
                </a:lnTo>
                <a:cubicBezTo>
                  <a:pt x="1317073" y="651422"/>
                  <a:pt x="1320939" y="639877"/>
                  <a:pt x="1323478" y="632322"/>
                </a:cubicBezTo>
                <a:lnTo>
                  <a:pt x="1327489" y="620446"/>
                </a:lnTo>
                <a:lnTo>
                  <a:pt x="1391991" y="618447"/>
                </a:lnTo>
                <a:close/>
                <a:moveTo>
                  <a:pt x="1749637" y="241789"/>
                </a:moveTo>
                <a:lnTo>
                  <a:pt x="1782070" y="264960"/>
                </a:lnTo>
                <a:cubicBezTo>
                  <a:pt x="1790925" y="276028"/>
                  <a:pt x="1795517" y="291127"/>
                  <a:pt x="1795517" y="305301"/>
                </a:cubicBezTo>
                <a:cubicBezTo>
                  <a:pt x="1795517" y="319475"/>
                  <a:pt x="1786552" y="332195"/>
                  <a:pt x="1782070" y="345642"/>
                </a:cubicBezTo>
                <a:cubicBezTo>
                  <a:pt x="1782070" y="345642"/>
                  <a:pt x="1771349" y="357378"/>
                  <a:pt x="1757583" y="371651"/>
                </a:cubicBezTo>
                <a:lnTo>
                  <a:pt x="1735076" y="393358"/>
                </a:lnTo>
                <a:lnTo>
                  <a:pt x="1641198" y="388367"/>
                </a:lnTo>
                <a:cubicBezTo>
                  <a:pt x="1571615" y="387573"/>
                  <a:pt x="1501924" y="388225"/>
                  <a:pt x="1432447" y="385984"/>
                </a:cubicBezTo>
                <a:lnTo>
                  <a:pt x="1392106" y="412878"/>
                </a:lnTo>
                <a:cubicBezTo>
                  <a:pt x="1380312" y="420741"/>
                  <a:pt x="1383141" y="439772"/>
                  <a:pt x="1378659" y="453219"/>
                </a:cubicBezTo>
                <a:lnTo>
                  <a:pt x="1365212" y="493560"/>
                </a:lnTo>
                <a:cubicBezTo>
                  <a:pt x="1356247" y="520454"/>
                  <a:pt x="1346463" y="547089"/>
                  <a:pt x="1338317" y="574242"/>
                </a:cubicBezTo>
                <a:lnTo>
                  <a:pt x="1324669" y="620534"/>
                </a:lnTo>
                <a:lnTo>
                  <a:pt x="1082824" y="628031"/>
                </a:lnTo>
                <a:cubicBezTo>
                  <a:pt x="1058727" y="629448"/>
                  <a:pt x="1033915" y="639216"/>
                  <a:pt x="1015588" y="654925"/>
                </a:cubicBezTo>
                <a:cubicBezTo>
                  <a:pt x="987955" y="678610"/>
                  <a:pt x="964439" y="805733"/>
                  <a:pt x="961800" y="816290"/>
                </a:cubicBezTo>
                <a:lnTo>
                  <a:pt x="937812" y="882006"/>
                </a:lnTo>
                <a:lnTo>
                  <a:pt x="910103" y="875576"/>
                </a:lnTo>
                <a:cubicBezTo>
                  <a:pt x="886994" y="871502"/>
                  <a:pt x="867670" y="870078"/>
                  <a:pt x="867670" y="870078"/>
                </a:cubicBezTo>
                <a:cubicBezTo>
                  <a:pt x="845258" y="874560"/>
                  <a:pt x="821656" y="875037"/>
                  <a:pt x="800435" y="883525"/>
                </a:cubicBezTo>
                <a:lnTo>
                  <a:pt x="761137" y="907853"/>
                </a:lnTo>
                <a:lnTo>
                  <a:pt x="718607" y="892214"/>
                </a:lnTo>
                <a:lnTo>
                  <a:pt x="719753" y="883525"/>
                </a:lnTo>
                <a:cubicBezTo>
                  <a:pt x="723191" y="869774"/>
                  <a:pt x="727443" y="856137"/>
                  <a:pt x="733200" y="843184"/>
                </a:cubicBezTo>
                <a:cubicBezTo>
                  <a:pt x="745412" y="815707"/>
                  <a:pt x="762747" y="790566"/>
                  <a:pt x="773541" y="762501"/>
                </a:cubicBezTo>
                <a:cubicBezTo>
                  <a:pt x="831865" y="610858"/>
                  <a:pt x="769972" y="724045"/>
                  <a:pt x="827329" y="601137"/>
                </a:cubicBezTo>
                <a:lnTo>
                  <a:pt x="843283" y="567679"/>
                </a:lnTo>
                <a:lnTo>
                  <a:pt x="777889" y="627474"/>
                </a:lnTo>
                <a:cubicBezTo>
                  <a:pt x="727656" y="677619"/>
                  <a:pt x="679153" y="730422"/>
                  <a:pt x="632596" y="785759"/>
                </a:cubicBezTo>
                <a:lnTo>
                  <a:pt x="587689" y="844069"/>
                </a:lnTo>
                <a:lnTo>
                  <a:pt x="603565" y="849908"/>
                </a:lnTo>
                <a:lnTo>
                  <a:pt x="585282" y="870078"/>
                </a:lnTo>
                <a:cubicBezTo>
                  <a:pt x="580185" y="874784"/>
                  <a:pt x="563495" y="888373"/>
                  <a:pt x="540870" y="906452"/>
                </a:cubicBezTo>
                <a:lnTo>
                  <a:pt x="537715" y="908959"/>
                </a:lnTo>
                <a:lnTo>
                  <a:pt x="521728" y="929718"/>
                </a:lnTo>
                <a:lnTo>
                  <a:pt x="558388" y="937314"/>
                </a:lnTo>
                <a:cubicBezTo>
                  <a:pt x="576355" y="941542"/>
                  <a:pt x="591339" y="945090"/>
                  <a:pt x="604089" y="948095"/>
                </a:cubicBezTo>
                <a:lnTo>
                  <a:pt x="612683" y="950095"/>
                </a:lnTo>
                <a:lnTo>
                  <a:pt x="610274" y="956173"/>
                </a:lnTo>
                <a:cubicBezTo>
                  <a:pt x="602431" y="978681"/>
                  <a:pt x="595221" y="1001627"/>
                  <a:pt x="585282" y="1031442"/>
                </a:cubicBezTo>
                <a:cubicBezTo>
                  <a:pt x="554595" y="1062130"/>
                  <a:pt x="547222" y="1072039"/>
                  <a:pt x="504600" y="1098678"/>
                </a:cubicBezTo>
                <a:cubicBezTo>
                  <a:pt x="487601" y="1109302"/>
                  <a:pt x="468741" y="1116607"/>
                  <a:pt x="450812" y="1125572"/>
                </a:cubicBezTo>
                <a:cubicBezTo>
                  <a:pt x="432882" y="1130054"/>
                  <a:pt x="413553" y="1130754"/>
                  <a:pt x="397023" y="1139019"/>
                </a:cubicBezTo>
                <a:lnTo>
                  <a:pt x="373290" y="1156819"/>
                </a:lnTo>
                <a:lnTo>
                  <a:pt x="291998" y="1311006"/>
                </a:lnTo>
                <a:lnTo>
                  <a:pt x="321294" y="1330456"/>
                </a:lnTo>
                <a:cubicBezTo>
                  <a:pt x="355676" y="1353214"/>
                  <a:pt x="361971" y="1357377"/>
                  <a:pt x="381974" y="1373071"/>
                </a:cubicBezTo>
                <a:lnTo>
                  <a:pt x="396697" y="1384707"/>
                </a:lnTo>
                <a:lnTo>
                  <a:pt x="380084" y="1412718"/>
                </a:lnTo>
                <a:cubicBezTo>
                  <a:pt x="364778" y="1442068"/>
                  <a:pt x="341282" y="1493199"/>
                  <a:pt x="302894" y="1582772"/>
                </a:cubicBezTo>
                <a:cubicBezTo>
                  <a:pt x="251510" y="1469727"/>
                  <a:pt x="237542" y="1451338"/>
                  <a:pt x="237030" y="1463135"/>
                </a:cubicBezTo>
                <a:cubicBezTo>
                  <a:pt x="236175" y="1482796"/>
                  <a:pt x="272695" y="1586307"/>
                  <a:pt x="235659" y="1475195"/>
                </a:cubicBezTo>
                <a:lnTo>
                  <a:pt x="223648" y="1463328"/>
                </a:lnTo>
                <a:lnTo>
                  <a:pt x="181245" y="1563643"/>
                </a:lnTo>
                <a:lnTo>
                  <a:pt x="128304" y="1726130"/>
                </a:lnTo>
                <a:lnTo>
                  <a:pt x="157689" y="1744010"/>
                </a:lnTo>
                <a:lnTo>
                  <a:pt x="221877" y="1773261"/>
                </a:lnTo>
                <a:lnTo>
                  <a:pt x="221024" y="1775534"/>
                </a:lnTo>
                <a:lnTo>
                  <a:pt x="102806" y="1811909"/>
                </a:lnTo>
                <a:lnTo>
                  <a:pt x="57115" y="2007318"/>
                </a:lnTo>
                <a:lnTo>
                  <a:pt x="48016" y="2069925"/>
                </a:lnTo>
                <a:lnTo>
                  <a:pt x="87741" y="2093760"/>
                </a:lnTo>
                <a:lnTo>
                  <a:pt x="142588" y="2121184"/>
                </a:lnTo>
                <a:lnTo>
                  <a:pt x="142853" y="2131392"/>
                </a:lnTo>
                <a:lnTo>
                  <a:pt x="42968" y="2104663"/>
                </a:lnTo>
                <a:lnTo>
                  <a:pt x="24993" y="2228345"/>
                </a:lnTo>
                <a:lnTo>
                  <a:pt x="23030" y="2261798"/>
                </a:lnTo>
                <a:lnTo>
                  <a:pt x="82881" y="2230861"/>
                </a:lnTo>
                <a:lnTo>
                  <a:pt x="144618" y="2199514"/>
                </a:lnTo>
                <a:lnTo>
                  <a:pt x="146411" y="2268674"/>
                </a:lnTo>
                <a:cubicBezTo>
                  <a:pt x="148038" y="2331461"/>
                  <a:pt x="150280" y="2394214"/>
                  <a:pt x="154976" y="2456831"/>
                </a:cubicBezTo>
                <a:cubicBezTo>
                  <a:pt x="159054" y="2511208"/>
                  <a:pt x="172905" y="2564407"/>
                  <a:pt x="181870" y="2618195"/>
                </a:cubicBezTo>
                <a:lnTo>
                  <a:pt x="195317" y="2698878"/>
                </a:lnTo>
                <a:cubicBezTo>
                  <a:pt x="186352" y="2757148"/>
                  <a:pt x="182722" y="2816493"/>
                  <a:pt x="168423" y="2873689"/>
                </a:cubicBezTo>
                <a:cubicBezTo>
                  <a:pt x="164503" y="2889368"/>
                  <a:pt x="149378" y="2899903"/>
                  <a:pt x="141529" y="2914031"/>
                </a:cubicBezTo>
                <a:cubicBezTo>
                  <a:pt x="126927" y="2940316"/>
                  <a:pt x="111982" y="2966649"/>
                  <a:pt x="101188" y="2994713"/>
                </a:cubicBezTo>
                <a:cubicBezTo>
                  <a:pt x="95331" y="3009942"/>
                  <a:pt x="91007" y="3025677"/>
                  <a:pt x="86947" y="3041503"/>
                </a:cubicBezTo>
                <a:lnTo>
                  <a:pt x="81705" y="3061115"/>
                </a:lnTo>
                <a:lnTo>
                  <a:pt x="82625" y="3065554"/>
                </a:lnTo>
                <a:lnTo>
                  <a:pt x="128082" y="3088842"/>
                </a:lnTo>
                <a:lnTo>
                  <a:pt x="242463" y="3155565"/>
                </a:lnTo>
                <a:lnTo>
                  <a:pt x="222212" y="3169525"/>
                </a:lnTo>
                <a:cubicBezTo>
                  <a:pt x="194344" y="3190426"/>
                  <a:pt x="168869" y="3209416"/>
                  <a:pt x="145539" y="3227100"/>
                </a:cubicBezTo>
                <a:lnTo>
                  <a:pt x="133768" y="3236276"/>
                </a:lnTo>
                <a:lnTo>
                  <a:pt x="137601" y="3248866"/>
                </a:lnTo>
                <a:lnTo>
                  <a:pt x="181870" y="3250207"/>
                </a:lnTo>
                <a:lnTo>
                  <a:pt x="316341" y="3236760"/>
                </a:lnTo>
                <a:lnTo>
                  <a:pt x="336254" y="3234931"/>
                </a:lnTo>
                <a:lnTo>
                  <a:pt x="356388" y="3260523"/>
                </a:lnTo>
                <a:cubicBezTo>
                  <a:pt x="362398" y="3269835"/>
                  <a:pt x="367216" y="3279728"/>
                  <a:pt x="370129" y="3290548"/>
                </a:cubicBezTo>
                <a:cubicBezTo>
                  <a:pt x="379143" y="3324030"/>
                  <a:pt x="384419" y="3353601"/>
                  <a:pt x="387225" y="3379527"/>
                </a:cubicBezTo>
                <a:lnTo>
                  <a:pt x="388995" y="3431726"/>
                </a:lnTo>
                <a:lnTo>
                  <a:pt x="276000" y="3478807"/>
                </a:lnTo>
                <a:lnTo>
                  <a:pt x="241344" y="3494980"/>
                </a:lnTo>
                <a:lnTo>
                  <a:pt x="269796" y="3548718"/>
                </a:lnTo>
                <a:lnTo>
                  <a:pt x="221417" y="3460105"/>
                </a:lnTo>
                <a:cubicBezTo>
                  <a:pt x="-42338" y="2915033"/>
                  <a:pt x="-82241" y="2224317"/>
                  <a:pt x="165671" y="1560540"/>
                </a:cubicBezTo>
                <a:cubicBezTo>
                  <a:pt x="386037" y="970516"/>
                  <a:pt x="792089" y="513491"/>
                  <a:pt x="1270443" y="251553"/>
                </a:cubicBezTo>
                <a:lnTo>
                  <a:pt x="1274112" y="249765"/>
                </a:lnTo>
                <a:lnTo>
                  <a:pt x="1365068" y="247271"/>
                </a:lnTo>
                <a:close/>
                <a:moveTo>
                  <a:pt x="1419605" y="176336"/>
                </a:moveTo>
                <a:lnTo>
                  <a:pt x="1423529" y="176951"/>
                </a:lnTo>
                <a:lnTo>
                  <a:pt x="1274112" y="249765"/>
                </a:lnTo>
                <a:lnTo>
                  <a:pt x="1273707" y="249776"/>
                </a:lnTo>
                <a:close/>
                <a:moveTo>
                  <a:pt x="1509048" y="141738"/>
                </a:moveTo>
                <a:lnTo>
                  <a:pt x="1551942" y="146955"/>
                </a:lnTo>
                <a:cubicBezTo>
                  <a:pt x="1576647" y="150027"/>
                  <a:pt x="1603953" y="153487"/>
                  <a:pt x="1634153" y="157384"/>
                </a:cubicBezTo>
                <a:cubicBezTo>
                  <a:pt x="1693810" y="165082"/>
                  <a:pt x="1721284" y="189463"/>
                  <a:pt x="1782070" y="211172"/>
                </a:cubicBezTo>
                <a:cubicBezTo>
                  <a:pt x="1812801" y="222147"/>
                  <a:pt x="1847552" y="222440"/>
                  <a:pt x="1876200" y="238066"/>
                </a:cubicBezTo>
                <a:lnTo>
                  <a:pt x="1879248" y="239941"/>
                </a:lnTo>
                <a:lnTo>
                  <a:pt x="1749637" y="241789"/>
                </a:lnTo>
                <a:lnTo>
                  <a:pt x="1747476" y="240244"/>
                </a:lnTo>
                <a:cubicBezTo>
                  <a:pt x="1706792" y="223631"/>
                  <a:pt x="1652016" y="228099"/>
                  <a:pt x="1620706" y="224619"/>
                </a:cubicBezTo>
                <a:cubicBezTo>
                  <a:pt x="1545052" y="203004"/>
                  <a:pt x="1512190" y="191739"/>
                  <a:pt x="1451391" y="181320"/>
                </a:cubicBezTo>
                <a:lnTo>
                  <a:pt x="1423529" y="176951"/>
                </a:lnTo>
                <a:lnTo>
                  <a:pt x="1452994" y="162592"/>
                </a:lnTo>
                <a:close/>
                <a:moveTo>
                  <a:pt x="1962885" y="77075"/>
                </a:moveTo>
                <a:lnTo>
                  <a:pt x="1982152" y="81855"/>
                </a:lnTo>
                <a:lnTo>
                  <a:pt x="1981842" y="82514"/>
                </a:lnTo>
                <a:lnTo>
                  <a:pt x="1979638" y="89125"/>
                </a:lnTo>
                <a:lnTo>
                  <a:pt x="1978863" y="88428"/>
                </a:lnTo>
                <a:close/>
                <a:moveTo>
                  <a:pt x="1818883" y="39194"/>
                </a:moveTo>
                <a:lnTo>
                  <a:pt x="1831632" y="42837"/>
                </a:lnTo>
                <a:lnTo>
                  <a:pt x="1640994" y="92649"/>
                </a:lnTo>
                <a:lnTo>
                  <a:pt x="1509048" y="141738"/>
                </a:lnTo>
                <a:lnTo>
                  <a:pt x="1502145" y="140898"/>
                </a:lnTo>
                <a:lnTo>
                  <a:pt x="1633920" y="89942"/>
                </a:lnTo>
                <a:close/>
                <a:moveTo>
                  <a:pt x="1905438" y="31419"/>
                </a:moveTo>
                <a:lnTo>
                  <a:pt x="1909895" y="35189"/>
                </a:lnTo>
                <a:cubicBezTo>
                  <a:pt x="1919484" y="43253"/>
                  <a:pt x="1930583" y="52544"/>
                  <a:pt x="1943435" y="63254"/>
                </a:cubicBezTo>
                <a:lnTo>
                  <a:pt x="1962885" y="77075"/>
                </a:lnTo>
                <a:lnTo>
                  <a:pt x="1936553" y="70541"/>
                </a:lnTo>
                <a:cubicBezTo>
                  <a:pt x="1920727" y="67086"/>
                  <a:pt x="1908396" y="64668"/>
                  <a:pt x="1903094" y="63254"/>
                </a:cubicBezTo>
                <a:lnTo>
                  <a:pt x="1831632" y="42837"/>
                </a:lnTo>
                <a:lnTo>
                  <a:pt x="1833115" y="42449"/>
                </a:lnTo>
                <a:close/>
                <a:moveTo>
                  <a:pt x="2035712" y="12388"/>
                </a:moveTo>
                <a:lnTo>
                  <a:pt x="2019181" y="24037"/>
                </a:lnTo>
                <a:lnTo>
                  <a:pt x="2018260" y="25118"/>
                </a:lnTo>
                <a:lnTo>
                  <a:pt x="2016298" y="23976"/>
                </a:lnTo>
                <a:lnTo>
                  <a:pt x="2005933" y="16091"/>
                </a:lnTo>
                <a:lnTo>
                  <a:pt x="2028029" y="12722"/>
                </a:lnTo>
                <a:close/>
                <a:moveTo>
                  <a:pt x="1997409" y="9607"/>
                </a:moveTo>
                <a:lnTo>
                  <a:pt x="2005933" y="16091"/>
                </a:lnTo>
                <a:lnTo>
                  <a:pt x="1905438" y="31419"/>
                </a:lnTo>
                <a:lnTo>
                  <a:pt x="1898761" y="25771"/>
                </a:lnTo>
                <a:close/>
                <a:moveTo>
                  <a:pt x="2224406" y="4194"/>
                </a:moveTo>
                <a:lnTo>
                  <a:pt x="2292258" y="8820"/>
                </a:lnTo>
                <a:lnTo>
                  <a:pt x="2293059" y="36361"/>
                </a:lnTo>
                <a:cubicBezTo>
                  <a:pt x="2293059" y="49387"/>
                  <a:pt x="2292437" y="75766"/>
                  <a:pt x="2291180" y="109933"/>
                </a:cubicBezTo>
                <a:lnTo>
                  <a:pt x="2287934" y="178481"/>
                </a:lnTo>
                <a:lnTo>
                  <a:pt x="2368681" y="158127"/>
                </a:lnTo>
                <a:cubicBezTo>
                  <a:pt x="2465158" y="138613"/>
                  <a:pt x="2562386" y="128580"/>
                  <a:pt x="2659346" y="128636"/>
                </a:cubicBezTo>
                <a:lnTo>
                  <a:pt x="2714303" y="131564"/>
                </a:lnTo>
                <a:lnTo>
                  <a:pt x="2716317" y="122860"/>
                </a:lnTo>
                <a:cubicBezTo>
                  <a:pt x="2717731" y="119924"/>
                  <a:pt x="2719905" y="117811"/>
                  <a:pt x="2723364" y="117042"/>
                </a:cubicBezTo>
                <a:cubicBezTo>
                  <a:pt x="2758641" y="109202"/>
                  <a:pt x="2795082" y="126007"/>
                  <a:pt x="2830941" y="130489"/>
                </a:cubicBezTo>
                <a:lnTo>
                  <a:pt x="2836647" y="128250"/>
                </a:lnTo>
                <a:lnTo>
                  <a:pt x="2787418" y="106421"/>
                </a:lnTo>
                <a:lnTo>
                  <a:pt x="2809032" y="113084"/>
                </a:lnTo>
                <a:lnTo>
                  <a:pt x="2924390" y="164027"/>
                </a:lnTo>
                <a:lnTo>
                  <a:pt x="2840375" y="149331"/>
                </a:lnTo>
                <a:cubicBezTo>
                  <a:pt x="2049415" y="59936"/>
                  <a:pt x="1213247" y="638446"/>
                  <a:pt x="863295" y="1575433"/>
                </a:cubicBezTo>
                <a:cubicBezTo>
                  <a:pt x="513342" y="2512423"/>
                  <a:pt x="765560" y="3497427"/>
                  <a:pt x="1421467" y="3948418"/>
                </a:cubicBezTo>
                <a:lnTo>
                  <a:pt x="1552263" y="4027128"/>
                </a:lnTo>
                <a:lnTo>
                  <a:pt x="1529865" y="4017108"/>
                </a:lnTo>
                <a:lnTo>
                  <a:pt x="1525913" y="4014705"/>
                </a:lnTo>
                <a:lnTo>
                  <a:pt x="1526576" y="4016689"/>
                </a:lnTo>
                <a:lnTo>
                  <a:pt x="1541795" y="4052258"/>
                </a:lnTo>
                <a:lnTo>
                  <a:pt x="1541527" y="4052238"/>
                </a:lnTo>
                <a:lnTo>
                  <a:pt x="1482402" y="4048264"/>
                </a:lnTo>
                <a:lnTo>
                  <a:pt x="1486657" y="3990829"/>
                </a:lnTo>
                <a:lnTo>
                  <a:pt x="1387412" y="3930468"/>
                </a:lnTo>
                <a:lnTo>
                  <a:pt x="1268511" y="3836426"/>
                </a:lnTo>
                <a:lnTo>
                  <a:pt x="1229641" y="3833390"/>
                </a:lnTo>
                <a:cubicBezTo>
                  <a:pt x="1193416" y="3830561"/>
                  <a:pt x="1157557" y="3826079"/>
                  <a:pt x="1123164" y="3814984"/>
                </a:cubicBezTo>
                <a:cubicBezTo>
                  <a:pt x="1086904" y="3803287"/>
                  <a:pt x="1052502" y="3786695"/>
                  <a:pt x="1019153" y="3767875"/>
                </a:cubicBezTo>
                <a:lnTo>
                  <a:pt x="924735" y="3709435"/>
                </a:lnTo>
                <a:lnTo>
                  <a:pt x="948353" y="3613278"/>
                </a:lnTo>
                <a:cubicBezTo>
                  <a:pt x="956651" y="3581010"/>
                  <a:pt x="967856" y="3549634"/>
                  <a:pt x="979789" y="3518480"/>
                </a:cubicBezTo>
                <a:lnTo>
                  <a:pt x="983677" y="3508331"/>
                </a:lnTo>
                <a:lnTo>
                  <a:pt x="991534" y="3508533"/>
                </a:lnTo>
                <a:lnTo>
                  <a:pt x="986598" y="3500705"/>
                </a:lnTo>
                <a:lnTo>
                  <a:pt x="983677" y="3508331"/>
                </a:lnTo>
                <a:lnTo>
                  <a:pt x="881117" y="3505701"/>
                </a:lnTo>
                <a:cubicBezTo>
                  <a:pt x="852778" y="3504974"/>
                  <a:pt x="825216" y="3492574"/>
                  <a:pt x="800435" y="3478807"/>
                </a:cubicBezTo>
                <a:lnTo>
                  <a:pt x="790769" y="3470395"/>
                </a:lnTo>
                <a:lnTo>
                  <a:pt x="799347" y="3442653"/>
                </a:lnTo>
                <a:cubicBezTo>
                  <a:pt x="803496" y="3429615"/>
                  <a:pt x="808307" y="3414852"/>
                  <a:pt x="813882" y="3398125"/>
                </a:cubicBezTo>
                <a:cubicBezTo>
                  <a:pt x="829427" y="3351490"/>
                  <a:pt x="841776" y="3315066"/>
                  <a:pt x="851542" y="3286824"/>
                </a:cubicBezTo>
                <a:lnTo>
                  <a:pt x="860508" y="3261249"/>
                </a:lnTo>
                <a:lnTo>
                  <a:pt x="819223" y="3152570"/>
                </a:lnTo>
                <a:lnTo>
                  <a:pt x="797040" y="3156097"/>
                </a:lnTo>
                <a:cubicBezTo>
                  <a:pt x="769271" y="3160182"/>
                  <a:pt x="739604" y="3164403"/>
                  <a:pt x="706306" y="3169525"/>
                </a:cubicBezTo>
                <a:cubicBezTo>
                  <a:pt x="681702" y="3178751"/>
                  <a:pt x="662192" y="3186234"/>
                  <a:pt x="646257" y="3192327"/>
                </a:cubicBezTo>
                <a:lnTo>
                  <a:pt x="629892" y="3198456"/>
                </a:lnTo>
                <a:lnTo>
                  <a:pt x="617939" y="3183596"/>
                </a:lnTo>
                <a:cubicBezTo>
                  <a:pt x="610895" y="3174839"/>
                  <a:pt x="604171" y="3165874"/>
                  <a:pt x="598729" y="3156078"/>
                </a:cubicBezTo>
                <a:cubicBezTo>
                  <a:pt x="587006" y="3134977"/>
                  <a:pt x="580310" y="3111444"/>
                  <a:pt x="571835" y="3088842"/>
                </a:cubicBezTo>
                <a:cubicBezTo>
                  <a:pt x="548781" y="3027364"/>
                  <a:pt x="565004" y="3061520"/>
                  <a:pt x="544941" y="2981266"/>
                </a:cubicBezTo>
                <a:cubicBezTo>
                  <a:pt x="537027" y="2949608"/>
                  <a:pt x="529761" y="2917594"/>
                  <a:pt x="518047" y="2887137"/>
                </a:cubicBezTo>
                <a:cubicBezTo>
                  <a:pt x="507253" y="2859072"/>
                  <a:pt x="487215" y="2834980"/>
                  <a:pt x="477706" y="2806454"/>
                </a:cubicBezTo>
                <a:cubicBezTo>
                  <a:pt x="469084" y="2780588"/>
                  <a:pt x="469972" y="2752432"/>
                  <a:pt x="464259" y="2725772"/>
                </a:cubicBezTo>
                <a:cubicBezTo>
                  <a:pt x="437504" y="2600917"/>
                  <a:pt x="443672" y="2645420"/>
                  <a:pt x="410470" y="2537513"/>
                </a:cubicBezTo>
                <a:cubicBezTo>
                  <a:pt x="400873" y="2506324"/>
                  <a:pt x="393895" y="2474341"/>
                  <a:pt x="383576" y="2443384"/>
                </a:cubicBezTo>
                <a:cubicBezTo>
                  <a:pt x="357204" y="2364268"/>
                  <a:pt x="352916" y="2377761"/>
                  <a:pt x="316341" y="2295466"/>
                </a:cubicBezTo>
                <a:cubicBezTo>
                  <a:pt x="310584" y="2282513"/>
                  <a:pt x="307376" y="2268572"/>
                  <a:pt x="302894" y="2255125"/>
                </a:cubicBezTo>
                <a:cubicBezTo>
                  <a:pt x="302894" y="2255125"/>
                  <a:pt x="259218" y="2209092"/>
                  <a:pt x="235659" y="2187889"/>
                </a:cubicBezTo>
                <a:lnTo>
                  <a:pt x="209637" y="2167071"/>
                </a:lnTo>
                <a:lnTo>
                  <a:pt x="214441" y="2164711"/>
                </a:lnTo>
                <a:cubicBezTo>
                  <a:pt x="218317" y="2162825"/>
                  <a:pt x="220959" y="2161563"/>
                  <a:pt x="222212" y="2160995"/>
                </a:cubicBezTo>
                <a:lnTo>
                  <a:pt x="234898" y="2155323"/>
                </a:lnTo>
                <a:lnTo>
                  <a:pt x="403307" y="2191404"/>
                </a:lnTo>
                <a:cubicBezTo>
                  <a:pt x="461923" y="2201985"/>
                  <a:pt x="518370" y="2209982"/>
                  <a:pt x="571835" y="2214784"/>
                </a:cubicBezTo>
                <a:lnTo>
                  <a:pt x="713038" y="2223522"/>
                </a:lnTo>
                <a:lnTo>
                  <a:pt x="716644" y="2174417"/>
                </a:lnTo>
                <a:lnTo>
                  <a:pt x="725721" y="2116358"/>
                </a:lnTo>
                <a:lnTo>
                  <a:pt x="652517" y="2107207"/>
                </a:lnTo>
                <a:cubicBezTo>
                  <a:pt x="623194" y="2101342"/>
                  <a:pt x="550083" y="2079635"/>
                  <a:pt x="501768" y="2059263"/>
                </a:cubicBezTo>
                <a:lnTo>
                  <a:pt x="481145" y="2049795"/>
                </a:lnTo>
                <a:lnTo>
                  <a:pt x="498999" y="2042891"/>
                </a:lnTo>
                <a:cubicBezTo>
                  <a:pt x="642416" y="1990087"/>
                  <a:pt x="467169" y="2089325"/>
                  <a:pt x="706306" y="1945842"/>
                </a:cubicBezTo>
                <a:cubicBezTo>
                  <a:pt x="610470" y="1921883"/>
                  <a:pt x="630298" y="1928302"/>
                  <a:pt x="491153" y="1878607"/>
                </a:cubicBezTo>
                <a:cubicBezTo>
                  <a:pt x="455087" y="1865727"/>
                  <a:pt x="418731" y="1853480"/>
                  <a:pt x="382675" y="1840491"/>
                </a:cubicBezTo>
                <a:lnTo>
                  <a:pt x="368716" y="1834921"/>
                </a:lnTo>
                <a:lnTo>
                  <a:pt x="356682" y="1771031"/>
                </a:lnTo>
                <a:lnTo>
                  <a:pt x="352209" y="1756089"/>
                </a:lnTo>
                <a:lnTo>
                  <a:pt x="423917" y="1744137"/>
                </a:lnTo>
                <a:cubicBezTo>
                  <a:pt x="455714" y="1736799"/>
                  <a:pt x="486389" y="1725157"/>
                  <a:pt x="518047" y="1717242"/>
                </a:cubicBezTo>
                <a:cubicBezTo>
                  <a:pt x="540220" y="1711699"/>
                  <a:pt x="563355" y="1710244"/>
                  <a:pt x="585282" y="1703795"/>
                </a:cubicBezTo>
                <a:lnTo>
                  <a:pt x="608948" y="1694958"/>
                </a:lnTo>
                <a:lnTo>
                  <a:pt x="613532" y="1695850"/>
                </a:lnTo>
                <a:cubicBezTo>
                  <a:pt x="667048" y="1705983"/>
                  <a:pt x="642353" y="1699730"/>
                  <a:pt x="719753" y="1730689"/>
                </a:cubicBezTo>
                <a:lnTo>
                  <a:pt x="801855" y="1756616"/>
                </a:lnTo>
                <a:lnTo>
                  <a:pt x="841354" y="1636286"/>
                </a:lnTo>
                <a:lnTo>
                  <a:pt x="840776" y="1636560"/>
                </a:lnTo>
                <a:lnTo>
                  <a:pt x="746647" y="1650007"/>
                </a:lnTo>
                <a:cubicBezTo>
                  <a:pt x="718583" y="1654016"/>
                  <a:pt x="691840" y="1663464"/>
                  <a:pt x="665314" y="1673909"/>
                </a:cubicBezTo>
                <a:lnTo>
                  <a:pt x="608948" y="1694958"/>
                </a:lnTo>
                <a:lnTo>
                  <a:pt x="585282" y="1690348"/>
                </a:lnTo>
                <a:cubicBezTo>
                  <a:pt x="567353" y="1681383"/>
                  <a:pt x="545668" y="1677628"/>
                  <a:pt x="531494" y="1663454"/>
                </a:cubicBezTo>
                <a:cubicBezTo>
                  <a:pt x="507100" y="1639060"/>
                  <a:pt x="521265" y="1576336"/>
                  <a:pt x="531494" y="1555878"/>
                </a:cubicBezTo>
                <a:lnTo>
                  <a:pt x="548131" y="1536997"/>
                </a:lnTo>
                <a:lnTo>
                  <a:pt x="585282" y="1596219"/>
                </a:lnTo>
                <a:cubicBezTo>
                  <a:pt x="629708" y="1551793"/>
                  <a:pt x="616040" y="1560187"/>
                  <a:pt x="665964" y="1528984"/>
                </a:cubicBezTo>
                <a:cubicBezTo>
                  <a:pt x="688128" y="1515132"/>
                  <a:pt x="707287" y="1492052"/>
                  <a:pt x="733200" y="1488642"/>
                </a:cubicBezTo>
                <a:lnTo>
                  <a:pt x="902528" y="1475391"/>
                </a:lnTo>
                <a:lnTo>
                  <a:pt x="914653" y="1446119"/>
                </a:lnTo>
                <a:lnTo>
                  <a:pt x="909024" y="1434300"/>
                </a:lnTo>
                <a:cubicBezTo>
                  <a:pt x="900396" y="1416185"/>
                  <a:pt x="891432" y="1398256"/>
                  <a:pt x="881118" y="1381067"/>
                </a:cubicBezTo>
                <a:cubicBezTo>
                  <a:pt x="833484" y="1301676"/>
                  <a:pt x="849043" y="1338626"/>
                  <a:pt x="827329" y="1273490"/>
                </a:cubicBezTo>
                <a:lnTo>
                  <a:pt x="829455" y="1217324"/>
                </a:lnTo>
                <a:lnTo>
                  <a:pt x="844096" y="1199856"/>
                </a:lnTo>
                <a:cubicBezTo>
                  <a:pt x="846601" y="1196543"/>
                  <a:pt x="847828" y="1194523"/>
                  <a:pt x="846953" y="1194809"/>
                </a:cubicBezTo>
                <a:cubicBezTo>
                  <a:pt x="846078" y="1195096"/>
                  <a:pt x="843102" y="1197687"/>
                  <a:pt x="837200" y="1203595"/>
                </a:cubicBezTo>
                <a:lnTo>
                  <a:pt x="829680" y="1211394"/>
                </a:lnTo>
                <a:lnTo>
                  <a:pt x="830341" y="1193936"/>
                </a:lnTo>
                <a:lnTo>
                  <a:pt x="838912" y="1180815"/>
                </a:lnTo>
                <a:cubicBezTo>
                  <a:pt x="846788" y="1169104"/>
                  <a:pt x="856293" y="1155272"/>
                  <a:pt x="867670" y="1139019"/>
                </a:cubicBezTo>
                <a:lnTo>
                  <a:pt x="879143" y="1126912"/>
                </a:lnTo>
                <a:lnTo>
                  <a:pt x="894055" y="1130548"/>
                </a:lnTo>
                <a:cubicBezTo>
                  <a:pt x="916637" y="1135613"/>
                  <a:pt x="934906" y="1139019"/>
                  <a:pt x="934906" y="1139019"/>
                </a:cubicBezTo>
                <a:lnTo>
                  <a:pt x="1022873" y="1129245"/>
                </a:lnTo>
                <a:lnTo>
                  <a:pt x="1021232" y="1137384"/>
                </a:lnTo>
                <a:cubicBezTo>
                  <a:pt x="1009480" y="1195221"/>
                  <a:pt x="1020797" y="1137953"/>
                  <a:pt x="1008830" y="1235075"/>
                </a:cubicBezTo>
                <a:lnTo>
                  <a:pt x="1006231" y="1255228"/>
                </a:lnTo>
                <a:lnTo>
                  <a:pt x="1014397" y="1238890"/>
                </a:lnTo>
                <a:lnTo>
                  <a:pt x="1083782" y="1121657"/>
                </a:lnTo>
                <a:lnTo>
                  <a:pt x="1055929" y="1125572"/>
                </a:lnTo>
                <a:lnTo>
                  <a:pt x="1022873" y="1129245"/>
                </a:lnTo>
                <a:lnTo>
                  <a:pt x="1029035" y="1098678"/>
                </a:lnTo>
                <a:cubicBezTo>
                  <a:pt x="1024553" y="1076266"/>
                  <a:pt x="1020774" y="1053690"/>
                  <a:pt x="1016643" y="1031197"/>
                </a:cubicBezTo>
                <a:lnTo>
                  <a:pt x="1006659" y="985077"/>
                </a:lnTo>
                <a:lnTo>
                  <a:pt x="1007804" y="983550"/>
                </a:lnTo>
                <a:lnTo>
                  <a:pt x="1049657" y="988915"/>
                </a:lnTo>
                <a:cubicBezTo>
                  <a:pt x="1078942" y="992668"/>
                  <a:pt x="1108078" y="997150"/>
                  <a:pt x="1136612" y="1004548"/>
                </a:cubicBezTo>
                <a:lnTo>
                  <a:pt x="1138076" y="1005043"/>
                </a:lnTo>
                <a:lnTo>
                  <a:pt x="1140059" y="1012873"/>
                </a:lnTo>
                <a:lnTo>
                  <a:pt x="1143928" y="1029564"/>
                </a:lnTo>
                <a:lnTo>
                  <a:pt x="1156579" y="1011299"/>
                </a:lnTo>
                <a:lnTo>
                  <a:pt x="1138076" y="1005043"/>
                </a:lnTo>
                <a:lnTo>
                  <a:pt x="1130213" y="973991"/>
                </a:lnTo>
                <a:lnTo>
                  <a:pt x="1182822" y="973406"/>
                </a:lnTo>
                <a:lnTo>
                  <a:pt x="1204664" y="941870"/>
                </a:lnTo>
                <a:lnTo>
                  <a:pt x="1259997" y="873120"/>
                </a:lnTo>
                <a:lnTo>
                  <a:pt x="1263657" y="867675"/>
                </a:lnTo>
                <a:lnTo>
                  <a:pt x="1264239" y="867848"/>
                </a:lnTo>
                <a:lnTo>
                  <a:pt x="1312180" y="808282"/>
                </a:lnTo>
                <a:cubicBezTo>
                  <a:pt x="1349268" y="765487"/>
                  <a:pt x="1387561" y="724452"/>
                  <a:pt x="1426934" y="685252"/>
                </a:cubicBezTo>
                <a:lnTo>
                  <a:pt x="1500702" y="617090"/>
                </a:lnTo>
                <a:lnTo>
                  <a:pt x="1439091" y="617859"/>
                </a:lnTo>
                <a:lnTo>
                  <a:pt x="1440757" y="616730"/>
                </a:lnTo>
                <a:cubicBezTo>
                  <a:pt x="1479170" y="590240"/>
                  <a:pt x="1517054" y="563034"/>
                  <a:pt x="1553470" y="533901"/>
                </a:cubicBezTo>
                <a:cubicBezTo>
                  <a:pt x="1575882" y="515972"/>
                  <a:pt x="1597745" y="497334"/>
                  <a:pt x="1620706" y="480113"/>
                </a:cubicBezTo>
                <a:cubicBezTo>
                  <a:pt x="1651553" y="456978"/>
                  <a:pt x="1685214" y="437563"/>
                  <a:pt x="1714835" y="412878"/>
                </a:cubicBezTo>
                <a:lnTo>
                  <a:pt x="1735076" y="393358"/>
                </a:lnTo>
                <a:lnTo>
                  <a:pt x="1788923" y="396221"/>
                </a:lnTo>
                <a:lnTo>
                  <a:pt x="1806978" y="384090"/>
                </a:lnTo>
                <a:lnTo>
                  <a:pt x="1937674" y="310877"/>
                </a:lnTo>
                <a:lnTo>
                  <a:pt x="1930151" y="292254"/>
                </a:lnTo>
                <a:cubicBezTo>
                  <a:pt x="1924239" y="277739"/>
                  <a:pt x="1917266" y="265230"/>
                  <a:pt x="1897052" y="250892"/>
                </a:cubicBezTo>
                <a:lnTo>
                  <a:pt x="1879248" y="239941"/>
                </a:lnTo>
                <a:lnTo>
                  <a:pt x="1941722" y="239050"/>
                </a:lnTo>
                <a:lnTo>
                  <a:pt x="1929988" y="291855"/>
                </a:lnTo>
                <a:lnTo>
                  <a:pt x="1949652" y="304867"/>
                </a:lnTo>
                <a:lnTo>
                  <a:pt x="2051846" y="258436"/>
                </a:lnTo>
                <a:lnTo>
                  <a:pt x="2027968" y="246430"/>
                </a:lnTo>
                <a:cubicBezTo>
                  <a:pt x="2019450" y="242283"/>
                  <a:pt x="2012998" y="239230"/>
                  <a:pt x="2010671" y="238067"/>
                </a:cubicBezTo>
                <a:lnTo>
                  <a:pt x="1941722" y="239050"/>
                </a:lnTo>
                <a:lnTo>
                  <a:pt x="1956882" y="170831"/>
                </a:lnTo>
                <a:cubicBezTo>
                  <a:pt x="1961038" y="152823"/>
                  <a:pt x="1964485" y="134576"/>
                  <a:pt x="1970329" y="117043"/>
                </a:cubicBezTo>
                <a:lnTo>
                  <a:pt x="1979638" y="89125"/>
                </a:lnTo>
                <a:lnTo>
                  <a:pt x="2010670" y="117042"/>
                </a:lnTo>
                <a:cubicBezTo>
                  <a:pt x="2019807" y="129225"/>
                  <a:pt x="2068074" y="191508"/>
                  <a:pt x="2077906" y="211172"/>
                </a:cubicBezTo>
                <a:lnTo>
                  <a:pt x="2090161" y="241808"/>
                </a:lnTo>
                <a:lnTo>
                  <a:pt x="2100336" y="238224"/>
                </a:lnTo>
                <a:lnTo>
                  <a:pt x="2096396" y="202767"/>
                </a:lnTo>
                <a:cubicBezTo>
                  <a:pt x="2093594" y="177554"/>
                  <a:pt x="2089112" y="152901"/>
                  <a:pt x="2077906" y="130489"/>
                </a:cubicBezTo>
                <a:cubicBezTo>
                  <a:pt x="2067942" y="110561"/>
                  <a:pt x="2029540" y="95166"/>
                  <a:pt x="1990979" y="84046"/>
                </a:cubicBezTo>
                <a:lnTo>
                  <a:pt x="1982152" y="81855"/>
                </a:lnTo>
                <a:lnTo>
                  <a:pt x="1997224" y="49808"/>
                </a:lnTo>
                <a:lnTo>
                  <a:pt x="2018260" y="25118"/>
                </a:lnTo>
                <a:lnTo>
                  <a:pt x="2037564" y="36360"/>
                </a:lnTo>
                <a:cubicBezTo>
                  <a:pt x="2047464" y="44280"/>
                  <a:pt x="2055494" y="54289"/>
                  <a:pt x="2064459" y="63254"/>
                </a:cubicBezTo>
                <a:cubicBezTo>
                  <a:pt x="2091353" y="49807"/>
                  <a:pt x="2139600" y="52466"/>
                  <a:pt x="2145141" y="22913"/>
                </a:cubicBezTo>
                <a:lnTo>
                  <a:pt x="2146838" y="7562"/>
                </a:lnTo>
                <a:close/>
                <a:moveTo>
                  <a:pt x="2290054" y="2246"/>
                </a:moveTo>
                <a:lnTo>
                  <a:pt x="2396022" y="8712"/>
                </a:lnTo>
                <a:cubicBezTo>
                  <a:pt x="2523550" y="23952"/>
                  <a:pt x="2650175" y="54234"/>
                  <a:pt x="2774159" y="100541"/>
                </a:cubicBezTo>
                <a:lnTo>
                  <a:pt x="2787418" y="106421"/>
                </a:lnTo>
                <a:lnTo>
                  <a:pt x="2616236" y="53647"/>
                </a:lnTo>
                <a:cubicBezTo>
                  <a:pt x="2551477" y="37773"/>
                  <a:pt x="2486297" y="25795"/>
                  <a:pt x="2420918" y="17593"/>
                </a:cubicBezTo>
                <a:lnTo>
                  <a:pt x="2292258" y="8820"/>
                </a:lnTo>
                <a:lnTo>
                  <a:pt x="2292183" y="6257"/>
                </a:lnTo>
                <a:close/>
                <a:moveTo>
                  <a:pt x="2147674" y="0"/>
                </a:moveTo>
                <a:lnTo>
                  <a:pt x="2146838" y="7562"/>
                </a:lnTo>
                <a:lnTo>
                  <a:pt x="2035712" y="12388"/>
                </a:lnTo>
                <a:lnTo>
                  <a:pt x="2045645" y="538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89000"/>
                </a:schemeClr>
              </a:gs>
              <a:gs pos="23000">
                <a:srgbClr val="FFFF00"/>
              </a:gs>
              <a:gs pos="69000">
                <a:srgbClr val="D60093"/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6600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Forma libre 16"/>
          <p:cNvSpPr/>
          <p:nvPr/>
        </p:nvSpPr>
        <p:spPr>
          <a:xfrm rot="6800852">
            <a:off x="754703" y="3149881"/>
            <a:ext cx="1592805" cy="3330886"/>
          </a:xfrm>
          <a:custGeom>
            <a:avLst/>
            <a:gdLst>
              <a:gd name="connsiteX0" fmla="*/ 2193748 w 3412241"/>
              <a:gd name="connsiteY0" fmla="*/ 4166679 h 4495430"/>
              <a:gd name="connsiteX1" fmla="*/ 2201230 w 3412241"/>
              <a:gd name="connsiteY1" fmla="*/ 4171722 h 4495430"/>
              <a:gd name="connsiteX2" fmla="*/ 2239624 w 3412241"/>
              <a:gd name="connsiteY2" fmla="*/ 4192726 h 4495430"/>
              <a:gd name="connsiteX3" fmla="*/ 2135640 w 3412241"/>
              <a:gd name="connsiteY3" fmla="*/ 4193847 h 4495430"/>
              <a:gd name="connsiteX4" fmla="*/ 2117907 w 3412241"/>
              <a:gd name="connsiteY4" fmla="*/ 4191465 h 4495430"/>
              <a:gd name="connsiteX5" fmla="*/ 2105540 w 3412241"/>
              <a:gd name="connsiteY5" fmla="*/ 4168403 h 4495430"/>
              <a:gd name="connsiteX6" fmla="*/ 2537354 w 3412241"/>
              <a:gd name="connsiteY6" fmla="*/ 4162527 h 4495430"/>
              <a:gd name="connsiteX7" fmla="*/ 2592421 w 3412241"/>
              <a:gd name="connsiteY7" fmla="*/ 4228248 h 4495430"/>
              <a:gd name="connsiteX8" fmla="*/ 2552310 w 3412241"/>
              <a:gd name="connsiteY8" fmla="*/ 4214843 h 4495430"/>
              <a:gd name="connsiteX9" fmla="*/ 2492609 w 3412241"/>
              <a:gd name="connsiteY9" fmla="*/ 4196029 h 4495430"/>
              <a:gd name="connsiteX10" fmla="*/ 2479819 w 3412241"/>
              <a:gd name="connsiteY10" fmla="*/ 4171141 h 4495430"/>
              <a:gd name="connsiteX11" fmla="*/ 2461983 w 3412241"/>
              <a:gd name="connsiteY11" fmla="*/ 4136432 h 4495430"/>
              <a:gd name="connsiteX12" fmla="*/ 2479819 w 3412241"/>
              <a:gd name="connsiteY12" fmla="*/ 4171141 h 4495430"/>
              <a:gd name="connsiteX13" fmla="*/ 2430298 w 3412241"/>
              <a:gd name="connsiteY13" fmla="*/ 4178555 h 4495430"/>
              <a:gd name="connsiteX14" fmla="*/ 2424811 w 3412241"/>
              <a:gd name="connsiteY14" fmla="*/ 4177035 h 4495430"/>
              <a:gd name="connsiteX15" fmla="*/ 2357904 w 3412241"/>
              <a:gd name="connsiteY15" fmla="*/ 4161612 h 4495430"/>
              <a:gd name="connsiteX16" fmla="*/ 2333966 w 3412241"/>
              <a:gd name="connsiteY16" fmla="*/ 4157044 h 4495430"/>
              <a:gd name="connsiteX17" fmla="*/ 1844453 w 3412241"/>
              <a:gd name="connsiteY17" fmla="*/ 4132304 h 4495430"/>
              <a:gd name="connsiteX18" fmla="*/ 1860834 w 3412241"/>
              <a:gd name="connsiteY18" fmla="*/ 4137023 h 4495430"/>
              <a:gd name="connsiteX19" fmla="*/ 1861271 w 3412241"/>
              <a:gd name="connsiteY19" fmla="*/ 4146362 h 4495430"/>
              <a:gd name="connsiteX20" fmla="*/ 1836371 w 3412241"/>
              <a:gd name="connsiteY20" fmla="*/ 4139135 h 4495430"/>
              <a:gd name="connsiteX21" fmla="*/ 1541795 w 3412241"/>
              <a:gd name="connsiteY21" fmla="*/ 4052258 h 4495430"/>
              <a:gd name="connsiteX22" fmla="*/ 1594230 w 3412241"/>
              <a:gd name="connsiteY22" fmla="*/ 4056121 h 4495430"/>
              <a:gd name="connsiteX23" fmla="*/ 1615907 w 3412241"/>
              <a:gd name="connsiteY23" fmla="*/ 4057956 h 4495430"/>
              <a:gd name="connsiteX24" fmla="*/ 1726707 w 3412241"/>
              <a:gd name="connsiteY24" fmla="*/ 4107308 h 4495430"/>
              <a:gd name="connsiteX25" fmla="*/ 1836371 w 3412241"/>
              <a:gd name="connsiteY25" fmla="*/ 4139135 h 4495430"/>
              <a:gd name="connsiteX26" fmla="*/ 1820399 w 3412241"/>
              <a:gd name="connsiteY26" fmla="*/ 4152633 h 4495430"/>
              <a:gd name="connsiteX27" fmla="*/ 1712378 w 3412241"/>
              <a:gd name="connsiteY27" fmla="*/ 4247890 h 4495430"/>
              <a:gd name="connsiteX28" fmla="*/ 1674129 w 3412241"/>
              <a:gd name="connsiteY28" fmla="*/ 4287861 h 4495430"/>
              <a:gd name="connsiteX29" fmla="*/ 1673622 w 3412241"/>
              <a:gd name="connsiteY29" fmla="*/ 4287127 h 4495430"/>
              <a:gd name="connsiteX30" fmla="*/ 1564238 w 3412241"/>
              <a:gd name="connsiteY30" fmla="*/ 4104714 h 4495430"/>
              <a:gd name="connsiteX31" fmla="*/ 2751598 w 3412241"/>
              <a:gd name="connsiteY31" fmla="*/ 4043848 h 4495430"/>
              <a:gd name="connsiteX32" fmla="*/ 2798468 w 3412241"/>
              <a:gd name="connsiteY32" fmla="*/ 4052700 h 4495430"/>
              <a:gd name="connsiteX33" fmla="*/ 2843660 w 3412241"/>
              <a:gd name="connsiteY33" fmla="*/ 4063847 h 4495430"/>
              <a:gd name="connsiteX34" fmla="*/ 2753536 w 3412241"/>
              <a:gd name="connsiteY34" fmla="*/ 4102244 h 4495430"/>
              <a:gd name="connsiteX35" fmla="*/ 2549776 w 3412241"/>
              <a:gd name="connsiteY35" fmla="*/ 4160667 h 4495430"/>
              <a:gd name="connsiteX36" fmla="*/ 2537354 w 3412241"/>
              <a:gd name="connsiteY36" fmla="*/ 4162527 h 4495430"/>
              <a:gd name="connsiteX37" fmla="*/ 2518554 w 3412241"/>
              <a:gd name="connsiteY37" fmla="*/ 4140090 h 4495430"/>
              <a:gd name="connsiteX38" fmla="*/ 2507920 w 3412241"/>
              <a:gd name="connsiteY38" fmla="*/ 4126161 h 4495430"/>
              <a:gd name="connsiteX39" fmla="*/ 2686690 w 3412241"/>
              <a:gd name="connsiteY39" fmla="*/ 4072497 h 4495430"/>
              <a:gd name="connsiteX40" fmla="*/ 1552263 w 3412241"/>
              <a:gd name="connsiteY40" fmla="*/ 4027128 h 4495430"/>
              <a:gd name="connsiteX41" fmla="*/ 1622406 w 3412241"/>
              <a:gd name="connsiteY41" fmla="*/ 4058506 h 4495430"/>
              <a:gd name="connsiteX42" fmla="*/ 1615907 w 3412241"/>
              <a:gd name="connsiteY42" fmla="*/ 4057956 h 4495430"/>
              <a:gd name="connsiteX43" fmla="*/ 1568125 w 3412241"/>
              <a:gd name="connsiteY43" fmla="*/ 4036673 h 4495430"/>
              <a:gd name="connsiteX44" fmla="*/ 574156 w 3412241"/>
              <a:gd name="connsiteY44" fmla="*/ 3966088 h 4495430"/>
              <a:gd name="connsiteX45" fmla="*/ 631237 w 3412241"/>
              <a:gd name="connsiteY45" fmla="*/ 4020155 h 4495430"/>
              <a:gd name="connsiteX46" fmla="*/ 626475 w 3412241"/>
              <a:gd name="connsiteY46" fmla="*/ 4019289 h 4495430"/>
              <a:gd name="connsiteX47" fmla="*/ 573179 w 3412241"/>
              <a:gd name="connsiteY47" fmla="*/ 3967853 h 4495430"/>
              <a:gd name="connsiteX48" fmla="*/ 448038 w 3412241"/>
              <a:gd name="connsiteY48" fmla="*/ 3821569 h 4495430"/>
              <a:gd name="connsiteX49" fmla="*/ 471466 w 3412241"/>
              <a:gd name="connsiteY49" fmla="*/ 3825675 h 4495430"/>
              <a:gd name="connsiteX50" fmla="*/ 531494 w 3412241"/>
              <a:gd name="connsiteY50" fmla="*/ 3841878 h 4495430"/>
              <a:gd name="connsiteX51" fmla="*/ 623380 w 3412241"/>
              <a:gd name="connsiteY51" fmla="*/ 3869139 h 4495430"/>
              <a:gd name="connsiteX52" fmla="*/ 612176 w 3412241"/>
              <a:gd name="connsiteY52" fmla="*/ 3895666 h 4495430"/>
              <a:gd name="connsiteX53" fmla="*/ 585480 w 3412241"/>
              <a:gd name="connsiteY53" fmla="*/ 3945623 h 4495430"/>
              <a:gd name="connsiteX54" fmla="*/ 574156 w 3412241"/>
              <a:gd name="connsiteY54" fmla="*/ 3966088 h 4495430"/>
              <a:gd name="connsiteX55" fmla="*/ 557420 w 3412241"/>
              <a:gd name="connsiteY55" fmla="*/ 3950236 h 4495430"/>
              <a:gd name="connsiteX56" fmla="*/ 3206454 w 3412241"/>
              <a:gd name="connsiteY56" fmla="*/ 3772948 h 4495430"/>
              <a:gd name="connsiteX57" fmla="*/ 3224334 w 3412241"/>
              <a:gd name="connsiteY57" fmla="*/ 3791270 h 4495430"/>
              <a:gd name="connsiteX58" fmla="*/ 3033084 w 3412241"/>
              <a:gd name="connsiteY58" fmla="*/ 3971310 h 4495430"/>
              <a:gd name="connsiteX59" fmla="*/ 2952286 w 3412241"/>
              <a:gd name="connsiteY59" fmla="*/ 4017566 h 4495430"/>
              <a:gd name="connsiteX60" fmla="*/ 2933088 w 3412241"/>
              <a:gd name="connsiteY60" fmla="*/ 4025745 h 4495430"/>
              <a:gd name="connsiteX61" fmla="*/ 2983420 w 3412241"/>
              <a:gd name="connsiteY61" fmla="*/ 3950628 h 4495430"/>
              <a:gd name="connsiteX62" fmla="*/ 3008554 w 3412241"/>
              <a:gd name="connsiteY62" fmla="*/ 3911616 h 4495430"/>
              <a:gd name="connsiteX63" fmla="*/ 3069465 w 3412241"/>
              <a:gd name="connsiteY63" fmla="*/ 3875714 h 4495430"/>
              <a:gd name="connsiteX64" fmla="*/ 3412241 w 3412241"/>
              <a:gd name="connsiteY64" fmla="*/ 3693140 h 4495430"/>
              <a:gd name="connsiteX65" fmla="*/ 3309885 w 3412241"/>
              <a:gd name="connsiteY65" fmla="*/ 3816933 h 4495430"/>
              <a:gd name="connsiteX66" fmla="*/ 1212999 w 3412241"/>
              <a:gd name="connsiteY66" fmla="*/ 4386418 h 4495430"/>
              <a:gd name="connsiteX67" fmla="*/ 700128 w 3412241"/>
              <a:gd name="connsiteY67" fmla="*/ 4085407 h 4495430"/>
              <a:gd name="connsiteX68" fmla="*/ 631237 w 3412241"/>
              <a:gd name="connsiteY68" fmla="*/ 4020155 h 4495430"/>
              <a:gd name="connsiteX69" fmla="*/ 760094 w 3412241"/>
              <a:gd name="connsiteY69" fmla="*/ 4043584 h 4495430"/>
              <a:gd name="connsiteX70" fmla="*/ 816854 w 3412241"/>
              <a:gd name="connsiteY70" fmla="*/ 4051286 h 4495430"/>
              <a:gd name="connsiteX71" fmla="*/ 880781 w 3412241"/>
              <a:gd name="connsiteY71" fmla="*/ 4058408 h 4495430"/>
              <a:gd name="connsiteX72" fmla="*/ 867670 w 3412241"/>
              <a:gd name="connsiteY72" fmla="*/ 4151160 h 4495430"/>
              <a:gd name="connsiteX73" fmla="*/ 856339 w 3412241"/>
              <a:gd name="connsiteY73" fmla="*/ 4202750 h 4495430"/>
              <a:gd name="connsiteX74" fmla="*/ 896998 w 3412241"/>
              <a:gd name="connsiteY74" fmla="*/ 4226947 h 4495430"/>
              <a:gd name="connsiteX75" fmla="*/ 908012 w 3412241"/>
              <a:gd name="connsiteY75" fmla="*/ 4231842 h 4495430"/>
              <a:gd name="connsiteX76" fmla="*/ 1123164 w 3412241"/>
              <a:gd name="connsiteY76" fmla="*/ 4299078 h 4495430"/>
              <a:gd name="connsiteX77" fmla="*/ 1230741 w 3412241"/>
              <a:gd name="connsiteY77" fmla="*/ 4352866 h 4495430"/>
              <a:gd name="connsiteX78" fmla="*/ 1275101 w 3412241"/>
              <a:gd name="connsiteY78" fmla="*/ 4372954 h 4495430"/>
              <a:gd name="connsiteX79" fmla="*/ 1270325 w 3412241"/>
              <a:gd name="connsiteY79" fmla="*/ 4397606 h 4495430"/>
              <a:gd name="connsiteX80" fmla="*/ 1313361 w 3412241"/>
              <a:gd name="connsiteY80" fmla="*/ 4411619 h 4495430"/>
              <a:gd name="connsiteX81" fmla="*/ 1422524 w 3412241"/>
              <a:gd name="connsiteY81" fmla="*/ 4437126 h 4495430"/>
              <a:gd name="connsiteX82" fmla="*/ 1337680 w 3412241"/>
              <a:gd name="connsiteY82" fmla="*/ 4401293 h 4495430"/>
              <a:gd name="connsiteX83" fmla="*/ 1275101 w 3412241"/>
              <a:gd name="connsiteY83" fmla="*/ 4372954 h 4495430"/>
              <a:gd name="connsiteX84" fmla="*/ 1278873 w 3412241"/>
              <a:gd name="connsiteY84" fmla="*/ 4353490 h 4495430"/>
              <a:gd name="connsiteX85" fmla="*/ 1244188 w 3412241"/>
              <a:gd name="connsiteY85" fmla="*/ 4191501 h 4495430"/>
              <a:gd name="connsiteX86" fmla="*/ 1163506 w 3412241"/>
              <a:gd name="connsiteY86" fmla="*/ 4137713 h 4495430"/>
              <a:gd name="connsiteX87" fmla="*/ 1002141 w 3412241"/>
              <a:gd name="connsiteY87" fmla="*/ 4070478 h 4495430"/>
              <a:gd name="connsiteX88" fmla="*/ 882309 w 3412241"/>
              <a:gd name="connsiteY88" fmla="*/ 4058578 h 4495430"/>
              <a:gd name="connsiteX89" fmla="*/ 880781 w 3412241"/>
              <a:gd name="connsiteY89" fmla="*/ 4058408 h 4495430"/>
              <a:gd name="connsiteX90" fmla="*/ 881714 w 3412241"/>
              <a:gd name="connsiteY90" fmla="*/ 4051810 h 4495430"/>
              <a:gd name="connsiteX91" fmla="*/ 889150 w 3412241"/>
              <a:gd name="connsiteY91" fmla="*/ 3981025 h 4495430"/>
              <a:gd name="connsiteX92" fmla="*/ 891629 w 3412241"/>
              <a:gd name="connsiteY92" fmla="*/ 3944952 h 4495430"/>
              <a:gd name="connsiteX93" fmla="*/ 908012 w 3412241"/>
              <a:gd name="connsiteY93" fmla="*/ 3949454 h 4495430"/>
              <a:gd name="connsiteX94" fmla="*/ 1452544 w 3412241"/>
              <a:gd name="connsiteY94" fmla="*/ 4046258 h 4495430"/>
              <a:gd name="connsiteX95" fmla="*/ 1482402 w 3412241"/>
              <a:gd name="connsiteY95" fmla="*/ 4048264 h 4495430"/>
              <a:gd name="connsiteX96" fmla="*/ 1472788 w 3412241"/>
              <a:gd name="connsiteY96" fmla="*/ 4178054 h 4495430"/>
              <a:gd name="connsiteX97" fmla="*/ 1459341 w 3412241"/>
              <a:gd name="connsiteY97" fmla="*/ 4258737 h 4495430"/>
              <a:gd name="connsiteX98" fmla="*/ 1432447 w 3412241"/>
              <a:gd name="connsiteY98" fmla="*/ 4420101 h 4495430"/>
              <a:gd name="connsiteX99" fmla="*/ 1433570 w 3412241"/>
              <a:gd name="connsiteY99" fmla="*/ 4439706 h 4495430"/>
              <a:gd name="connsiteX100" fmla="*/ 1448035 w 3412241"/>
              <a:gd name="connsiteY100" fmla="*/ 4443086 h 4495430"/>
              <a:gd name="connsiteX101" fmla="*/ 1549573 w 3412241"/>
              <a:gd name="connsiteY101" fmla="*/ 4453663 h 4495430"/>
              <a:gd name="connsiteX102" fmla="*/ 1558778 w 3412241"/>
              <a:gd name="connsiteY102" fmla="*/ 4438364 h 4495430"/>
              <a:gd name="connsiteX103" fmla="*/ 1607259 w 3412241"/>
              <a:gd name="connsiteY103" fmla="*/ 4366313 h 4495430"/>
              <a:gd name="connsiteX104" fmla="*/ 1662305 w 3412241"/>
              <a:gd name="connsiteY104" fmla="*/ 4300217 h 4495430"/>
              <a:gd name="connsiteX105" fmla="*/ 1674129 w 3412241"/>
              <a:gd name="connsiteY105" fmla="*/ 4287861 h 4495430"/>
              <a:gd name="connsiteX106" fmla="*/ 1728282 w 3412241"/>
              <a:gd name="connsiteY106" fmla="*/ 4366313 h 4495430"/>
              <a:gd name="connsiteX107" fmla="*/ 1755176 w 3412241"/>
              <a:gd name="connsiteY107" fmla="*/ 4399931 h 4495430"/>
              <a:gd name="connsiteX108" fmla="*/ 1741729 w 3412241"/>
              <a:gd name="connsiteY108" fmla="*/ 4433548 h 4495430"/>
              <a:gd name="connsiteX109" fmla="*/ 1710959 w 3412241"/>
              <a:gd name="connsiteY109" fmla="*/ 4470473 h 4495430"/>
              <a:gd name="connsiteX110" fmla="*/ 1720112 w 3412241"/>
              <a:gd name="connsiteY110" fmla="*/ 4471427 h 4495430"/>
              <a:gd name="connsiteX111" fmla="*/ 1814885 w 3412241"/>
              <a:gd name="connsiteY111" fmla="*/ 4465855 h 4495430"/>
              <a:gd name="connsiteX112" fmla="*/ 1802981 w 3412241"/>
              <a:gd name="connsiteY112" fmla="*/ 4453152 h 4495430"/>
              <a:gd name="connsiteX113" fmla="*/ 1782070 w 3412241"/>
              <a:gd name="connsiteY113" fmla="*/ 4433548 h 4495430"/>
              <a:gd name="connsiteX114" fmla="*/ 1755176 w 3412241"/>
              <a:gd name="connsiteY114" fmla="*/ 4399931 h 4495430"/>
              <a:gd name="connsiteX115" fmla="*/ 1768623 w 3412241"/>
              <a:gd name="connsiteY115" fmla="*/ 4366313 h 4495430"/>
              <a:gd name="connsiteX116" fmla="*/ 1862753 w 3412241"/>
              <a:gd name="connsiteY116" fmla="*/ 4178054 h 4495430"/>
              <a:gd name="connsiteX117" fmla="*/ 1861271 w 3412241"/>
              <a:gd name="connsiteY117" fmla="*/ 4146362 h 4495430"/>
              <a:gd name="connsiteX118" fmla="*/ 1929471 w 3412241"/>
              <a:gd name="connsiteY118" fmla="*/ 4166155 h 4495430"/>
              <a:gd name="connsiteX119" fmla="*/ 2117907 w 3412241"/>
              <a:gd name="connsiteY119" fmla="*/ 4191465 h 4495430"/>
              <a:gd name="connsiteX120" fmla="*/ 2124719 w 3412241"/>
              <a:gd name="connsiteY120" fmla="*/ 4204169 h 4495430"/>
              <a:gd name="connsiteX121" fmla="*/ 2158588 w 3412241"/>
              <a:gd name="connsiteY121" fmla="*/ 4272184 h 4495430"/>
              <a:gd name="connsiteX122" fmla="*/ 2172035 w 3412241"/>
              <a:gd name="connsiteY122" fmla="*/ 4352866 h 4495430"/>
              <a:gd name="connsiteX123" fmla="*/ 2185189 w 3412241"/>
              <a:gd name="connsiteY123" fmla="*/ 4392491 h 4495430"/>
              <a:gd name="connsiteX124" fmla="*/ 2191601 w 3412241"/>
              <a:gd name="connsiteY124" fmla="*/ 4412372 h 4495430"/>
              <a:gd name="connsiteX125" fmla="*/ 2262064 w 3412241"/>
              <a:gd name="connsiteY125" fmla="*/ 4397128 h 4495430"/>
              <a:gd name="connsiteX126" fmla="*/ 2478649 w 3412241"/>
              <a:gd name="connsiteY126" fmla="*/ 4315894 h 4495430"/>
              <a:gd name="connsiteX127" fmla="*/ 2464655 w 3412241"/>
              <a:gd name="connsiteY127" fmla="*/ 4309440 h 4495430"/>
              <a:gd name="connsiteX128" fmla="*/ 2360294 w 3412241"/>
              <a:gd name="connsiteY128" fmla="*/ 4258737 h 4495430"/>
              <a:gd name="connsiteX129" fmla="*/ 2239624 w 3412241"/>
              <a:gd name="connsiteY129" fmla="*/ 4192726 h 4495430"/>
              <a:gd name="connsiteX130" fmla="*/ 2343110 w 3412241"/>
              <a:gd name="connsiteY130" fmla="*/ 4191609 h 4495430"/>
              <a:gd name="connsiteX131" fmla="*/ 2430298 w 3412241"/>
              <a:gd name="connsiteY131" fmla="*/ 4178555 h 4495430"/>
              <a:gd name="connsiteX132" fmla="*/ 2487014 w 3412241"/>
              <a:gd name="connsiteY132" fmla="*/ 4194266 h 4495430"/>
              <a:gd name="connsiteX133" fmla="*/ 2492609 w 3412241"/>
              <a:gd name="connsiteY133" fmla="*/ 4196029 h 4495430"/>
              <a:gd name="connsiteX134" fmla="*/ 2540818 w 3412241"/>
              <a:gd name="connsiteY134" fmla="*/ 4289841 h 4495430"/>
              <a:gd name="connsiteX135" fmla="*/ 2611790 w 3412241"/>
              <a:gd name="connsiteY135" fmla="*/ 4251365 h 4495430"/>
              <a:gd name="connsiteX136" fmla="*/ 2592421 w 3412241"/>
              <a:gd name="connsiteY136" fmla="*/ 4228248 h 4495430"/>
              <a:gd name="connsiteX137" fmla="*/ 2628495 w 3412241"/>
              <a:gd name="connsiteY137" fmla="*/ 4240303 h 4495430"/>
              <a:gd name="connsiteX138" fmla="*/ 2630778 w 3412241"/>
              <a:gd name="connsiteY138" fmla="*/ 4241070 h 4495430"/>
              <a:gd name="connsiteX139" fmla="*/ 2776104 w 3412241"/>
              <a:gd name="connsiteY139" fmla="*/ 4162284 h 4495430"/>
              <a:gd name="connsiteX140" fmla="*/ 2894367 w 3412241"/>
              <a:gd name="connsiteY140" fmla="*/ 4076353 h 4495430"/>
              <a:gd name="connsiteX141" fmla="*/ 2843660 w 3412241"/>
              <a:gd name="connsiteY141" fmla="*/ 4063847 h 4495430"/>
              <a:gd name="connsiteX142" fmla="*/ 2933088 w 3412241"/>
              <a:gd name="connsiteY142" fmla="*/ 4025745 h 4495430"/>
              <a:gd name="connsiteX143" fmla="*/ 2917963 w 3412241"/>
              <a:gd name="connsiteY143" fmla="*/ 4048318 h 4495430"/>
              <a:gd name="connsiteX144" fmla="*/ 2903713 w 3412241"/>
              <a:gd name="connsiteY144" fmla="*/ 4069563 h 4495430"/>
              <a:gd name="connsiteX145" fmla="*/ 3013291 w 3412241"/>
              <a:gd name="connsiteY145" fmla="*/ 3989943 h 4495430"/>
              <a:gd name="connsiteX146" fmla="*/ 3033084 w 3412241"/>
              <a:gd name="connsiteY146" fmla="*/ 3971310 h 4495430"/>
              <a:gd name="connsiteX147" fmla="*/ 3143923 w 3412241"/>
              <a:gd name="connsiteY147" fmla="*/ 3907857 h 4495430"/>
              <a:gd name="connsiteX148" fmla="*/ 3326342 w 3412241"/>
              <a:gd name="connsiteY148" fmla="*/ 3774342 h 4495430"/>
              <a:gd name="connsiteX149" fmla="*/ 757028 w 3412241"/>
              <a:gd name="connsiteY149" fmla="*/ 3580682 h 4495430"/>
              <a:gd name="connsiteX150" fmla="*/ 798833 w 3412241"/>
              <a:gd name="connsiteY150" fmla="*/ 3618110 h 4495430"/>
              <a:gd name="connsiteX151" fmla="*/ 921459 w 3412241"/>
              <a:gd name="connsiteY151" fmla="*/ 3707407 h 4495430"/>
              <a:gd name="connsiteX152" fmla="*/ 924735 w 3412241"/>
              <a:gd name="connsiteY152" fmla="*/ 3709435 h 4495430"/>
              <a:gd name="connsiteX153" fmla="*/ 923059 w 3412241"/>
              <a:gd name="connsiteY153" fmla="*/ 3716258 h 4495430"/>
              <a:gd name="connsiteX154" fmla="*/ 892718 w 3412241"/>
              <a:gd name="connsiteY154" fmla="*/ 3929109 h 4495430"/>
              <a:gd name="connsiteX155" fmla="*/ 891629 w 3412241"/>
              <a:gd name="connsiteY155" fmla="*/ 3944952 h 4495430"/>
              <a:gd name="connsiteX156" fmla="*/ 719275 w 3412241"/>
              <a:gd name="connsiteY156" fmla="*/ 3897589 h 4495430"/>
              <a:gd name="connsiteX157" fmla="*/ 623380 w 3412241"/>
              <a:gd name="connsiteY157" fmla="*/ 3869139 h 4495430"/>
              <a:gd name="connsiteX158" fmla="*/ 657880 w 3412241"/>
              <a:gd name="connsiteY158" fmla="*/ 3787452 h 4495430"/>
              <a:gd name="connsiteX159" fmla="*/ 706306 w 3412241"/>
              <a:gd name="connsiteY159" fmla="*/ 3680513 h 4495430"/>
              <a:gd name="connsiteX160" fmla="*/ 739589 w 3412241"/>
              <a:gd name="connsiteY160" fmla="*/ 3614561 h 4495430"/>
              <a:gd name="connsiteX161" fmla="*/ 269796 w 3412241"/>
              <a:gd name="connsiteY161" fmla="*/ 3548718 h 4495430"/>
              <a:gd name="connsiteX162" fmla="*/ 317538 w 3412241"/>
              <a:gd name="connsiteY162" fmla="*/ 3636164 h 4495430"/>
              <a:gd name="connsiteX163" fmla="*/ 429715 w 3412241"/>
              <a:gd name="connsiteY163" fmla="*/ 3800015 h 4495430"/>
              <a:gd name="connsiteX164" fmla="*/ 448038 w 3412241"/>
              <a:gd name="connsiteY164" fmla="*/ 3821569 h 4495430"/>
              <a:gd name="connsiteX165" fmla="*/ 445382 w 3412241"/>
              <a:gd name="connsiteY165" fmla="*/ 3821103 h 4495430"/>
              <a:gd name="connsiteX166" fmla="*/ 420357 w 3412241"/>
              <a:gd name="connsiteY166" fmla="*/ 3790997 h 4495430"/>
              <a:gd name="connsiteX167" fmla="*/ 312201 w 3412241"/>
              <a:gd name="connsiteY167" fmla="*/ 3628808 h 4495430"/>
              <a:gd name="connsiteX168" fmla="*/ 489718 w 3412241"/>
              <a:gd name="connsiteY168" fmla="*/ 3392984 h 4495430"/>
              <a:gd name="connsiteX169" fmla="*/ 504600 w 3412241"/>
              <a:gd name="connsiteY169" fmla="*/ 3398125 h 4495430"/>
              <a:gd name="connsiteX170" fmla="*/ 518047 w 3412241"/>
              <a:gd name="connsiteY170" fmla="*/ 3478807 h 4495430"/>
              <a:gd name="connsiteX171" fmla="*/ 389500 w 3412241"/>
              <a:gd name="connsiteY171" fmla="*/ 3446630 h 4495430"/>
              <a:gd name="connsiteX172" fmla="*/ 388995 w 3412241"/>
              <a:gd name="connsiteY172" fmla="*/ 3431726 h 4495430"/>
              <a:gd name="connsiteX173" fmla="*/ 437364 w 3412241"/>
              <a:gd name="connsiteY173" fmla="*/ 3411572 h 4495430"/>
              <a:gd name="connsiteX174" fmla="*/ 489718 w 3412241"/>
              <a:gd name="connsiteY174" fmla="*/ 3392984 h 4495430"/>
              <a:gd name="connsiteX175" fmla="*/ 629892 w 3412241"/>
              <a:gd name="connsiteY175" fmla="*/ 3198456 h 4495430"/>
              <a:gd name="connsiteX176" fmla="*/ 639070 w 3412241"/>
              <a:gd name="connsiteY176" fmla="*/ 3209866 h 4495430"/>
              <a:gd name="connsiteX177" fmla="*/ 652517 w 3412241"/>
              <a:gd name="connsiteY177" fmla="*/ 3263654 h 4495430"/>
              <a:gd name="connsiteX178" fmla="*/ 679412 w 3412241"/>
              <a:gd name="connsiteY178" fmla="*/ 3290548 h 4495430"/>
              <a:gd name="connsiteX179" fmla="*/ 706306 w 3412241"/>
              <a:gd name="connsiteY179" fmla="*/ 3330889 h 4495430"/>
              <a:gd name="connsiteX180" fmla="*/ 760094 w 3412241"/>
              <a:gd name="connsiteY180" fmla="*/ 3438466 h 4495430"/>
              <a:gd name="connsiteX181" fmla="*/ 779073 w 3412241"/>
              <a:gd name="connsiteY181" fmla="*/ 3460216 h 4495430"/>
              <a:gd name="connsiteX182" fmla="*/ 790769 w 3412241"/>
              <a:gd name="connsiteY182" fmla="*/ 3470395 h 4495430"/>
              <a:gd name="connsiteX183" fmla="*/ 788777 w 3412241"/>
              <a:gd name="connsiteY183" fmla="*/ 3476839 h 4495430"/>
              <a:gd name="connsiteX184" fmla="*/ 759593 w 3412241"/>
              <a:gd name="connsiteY184" fmla="*/ 3575700 h 4495430"/>
              <a:gd name="connsiteX185" fmla="*/ 757028 w 3412241"/>
              <a:gd name="connsiteY185" fmla="*/ 3580682 h 4495430"/>
              <a:gd name="connsiteX186" fmla="*/ 727302 w 3412241"/>
              <a:gd name="connsiteY186" fmla="*/ 3554069 h 4495430"/>
              <a:gd name="connsiteX187" fmla="*/ 679412 w 3412241"/>
              <a:gd name="connsiteY187" fmla="*/ 3492254 h 4495430"/>
              <a:gd name="connsiteX188" fmla="*/ 598729 w 3412241"/>
              <a:gd name="connsiteY188" fmla="*/ 3277101 h 4495430"/>
              <a:gd name="connsiteX189" fmla="*/ 585265 w 3412241"/>
              <a:gd name="connsiteY189" fmla="*/ 3213800 h 4495430"/>
              <a:gd name="connsiteX190" fmla="*/ 607658 w 3412241"/>
              <a:gd name="connsiteY190" fmla="*/ 3206783 h 4495430"/>
              <a:gd name="connsiteX191" fmla="*/ 531494 w 3412241"/>
              <a:gd name="connsiteY191" fmla="*/ 2994713 h 4495430"/>
              <a:gd name="connsiteX192" fmla="*/ 558388 w 3412241"/>
              <a:gd name="connsiteY192" fmla="*/ 3075395 h 4495430"/>
              <a:gd name="connsiteX193" fmla="*/ 577345 w 3412241"/>
              <a:gd name="connsiteY193" fmla="*/ 3176569 h 4495430"/>
              <a:gd name="connsiteX194" fmla="*/ 585265 w 3412241"/>
              <a:gd name="connsiteY194" fmla="*/ 3213800 h 4495430"/>
              <a:gd name="connsiteX195" fmla="*/ 581398 w 3412241"/>
              <a:gd name="connsiteY195" fmla="*/ 3215011 h 4495430"/>
              <a:gd name="connsiteX196" fmla="*/ 371669 w 3412241"/>
              <a:gd name="connsiteY196" fmla="*/ 3231676 h 4495430"/>
              <a:gd name="connsiteX197" fmla="*/ 336254 w 3412241"/>
              <a:gd name="connsiteY197" fmla="*/ 3234931 h 4495430"/>
              <a:gd name="connsiteX198" fmla="*/ 335503 w 3412241"/>
              <a:gd name="connsiteY198" fmla="*/ 3233977 h 4495430"/>
              <a:gd name="connsiteX199" fmla="*/ 289447 w 3412241"/>
              <a:gd name="connsiteY199" fmla="*/ 3182972 h 4495430"/>
              <a:gd name="connsiteX200" fmla="*/ 242463 w 3412241"/>
              <a:gd name="connsiteY200" fmla="*/ 3155565 h 4495430"/>
              <a:gd name="connsiteX201" fmla="*/ 262702 w 3412241"/>
              <a:gd name="connsiteY201" fmla="*/ 3141614 h 4495430"/>
              <a:gd name="connsiteX202" fmla="*/ 531494 w 3412241"/>
              <a:gd name="connsiteY202" fmla="*/ 2994713 h 4495430"/>
              <a:gd name="connsiteX203" fmla="*/ 708529 w 3412241"/>
              <a:gd name="connsiteY203" fmla="*/ 2613400 h 4495430"/>
              <a:gd name="connsiteX204" fmla="*/ 665964 w 3412241"/>
              <a:gd name="connsiteY204" fmla="*/ 2631642 h 4495430"/>
              <a:gd name="connsiteX205" fmla="*/ 598729 w 3412241"/>
              <a:gd name="connsiteY205" fmla="*/ 2671984 h 4495430"/>
              <a:gd name="connsiteX206" fmla="*/ 544941 w 3412241"/>
              <a:gd name="connsiteY206" fmla="*/ 2698878 h 4495430"/>
              <a:gd name="connsiteX207" fmla="*/ 612176 w 3412241"/>
              <a:gd name="connsiteY207" fmla="*/ 2752666 h 4495430"/>
              <a:gd name="connsiteX208" fmla="*/ 679412 w 3412241"/>
              <a:gd name="connsiteY208" fmla="*/ 2766113 h 4495430"/>
              <a:gd name="connsiteX209" fmla="*/ 726129 w 3412241"/>
              <a:gd name="connsiteY209" fmla="*/ 2777793 h 4495430"/>
              <a:gd name="connsiteX210" fmla="*/ 721761 w 3412241"/>
              <a:gd name="connsiteY210" fmla="*/ 2753859 h 4495430"/>
              <a:gd name="connsiteX211" fmla="*/ 142853 w 3412241"/>
              <a:gd name="connsiteY211" fmla="*/ 2131392 h 4495430"/>
              <a:gd name="connsiteX212" fmla="*/ 176187 w 3412241"/>
              <a:gd name="connsiteY212" fmla="*/ 2140312 h 4495430"/>
              <a:gd name="connsiteX213" fmla="*/ 209637 w 3412241"/>
              <a:gd name="connsiteY213" fmla="*/ 2167071 h 4495430"/>
              <a:gd name="connsiteX214" fmla="*/ 199261 w 3412241"/>
              <a:gd name="connsiteY214" fmla="*/ 2172169 h 4495430"/>
              <a:gd name="connsiteX215" fmla="*/ 150361 w 3412241"/>
              <a:gd name="connsiteY215" fmla="*/ 2196598 h 4495430"/>
              <a:gd name="connsiteX216" fmla="*/ 144618 w 3412241"/>
              <a:gd name="connsiteY216" fmla="*/ 2199514 h 4495430"/>
              <a:gd name="connsiteX217" fmla="*/ 224511 w 3412241"/>
              <a:gd name="connsiteY217" fmla="*/ 1774461 h 4495430"/>
              <a:gd name="connsiteX218" fmla="*/ 276000 w 3412241"/>
              <a:gd name="connsiteY218" fmla="*/ 1797925 h 4495430"/>
              <a:gd name="connsiteX219" fmla="*/ 368716 w 3412241"/>
              <a:gd name="connsiteY219" fmla="*/ 1834921 h 4495430"/>
              <a:gd name="connsiteX220" fmla="*/ 375790 w 3412241"/>
              <a:gd name="connsiteY220" fmla="*/ 1872479 h 4495430"/>
              <a:gd name="connsiteX221" fmla="*/ 410470 w 3412241"/>
              <a:gd name="connsiteY221" fmla="*/ 1972737 h 4495430"/>
              <a:gd name="connsiteX222" fmla="*/ 464259 w 3412241"/>
              <a:gd name="connsiteY222" fmla="*/ 2039972 h 4495430"/>
              <a:gd name="connsiteX223" fmla="*/ 479995 w 3412241"/>
              <a:gd name="connsiteY223" fmla="*/ 2049268 h 4495430"/>
              <a:gd name="connsiteX224" fmla="*/ 481145 w 3412241"/>
              <a:gd name="connsiteY224" fmla="*/ 2049795 h 4495430"/>
              <a:gd name="connsiteX225" fmla="*/ 456082 w 3412241"/>
              <a:gd name="connsiteY225" fmla="*/ 2059488 h 4495430"/>
              <a:gd name="connsiteX226" fmla="*/ 320234 w 3412241"/>
              <a:gd name="connsiteY226" fmla="*/ 2117169 h 4495430"/>
              <a:gd name="connsiteX227" fmla="*/ 234898 w 3412241"/>
              <a:gd name="connsiteY227" fmla="*/ 2155323 h 4495430"/>
              <a:gd name="connsiteX228" fmla="*/ 221770 w 3412241"/>
              <a:gd name="connsiteY228" fmla="*/ 2152510 h 4495430"/>
              <a:gd name="connsiteX229" fmla="*/ 176187 w 3412241"/>
              <a:gd name="connsiteY229" fmla="*/ 2140312 h 4495430"/>
              <a:gd name="connsiteX230" fmla="*/ 168423 w 3412241"/>
              <a:gd name="connsiteY230" fmla="*/ 2134101 h 4495430"/>
              <a:gd name="connsiteX231" fmla="*/ 142588 w 3412241"/>
              <a:gd name="connsiteY231" fmla="*/ 2121184 h 4495430"/>
              <a:gd name="connsiteX232" fmla="*/ 141529 w 3412241"/>
              <a:gd name="connsiteY232" fmla="*/ 2080313 h 4495430"/>
              <a:gd name="connsiteX233" fmla="*/ 154976 w 3412241"/>
              <a:gd name="connsiteY233" fmla="*/ 1986184 h 4495430"/>
              <a:gd name="connsiteX234" fmla="*/ 181870 w 3412241"/>
              <a:gd name="connsiteY234" fmla="*/ 1892054 h 4495430"/>
              <a:gd name="connsiteX235" fmla="*/ 210403 w 3412241"/>
              <a:gd name="connsiteY235" fmla="*/ 1803859 h 4495430"/>
              <a:gd name="connsiteX236" fmla="*/ 221024 w 3412241"/>
              <a:gd name="connsiteY236" fmla="*/ 1775534 h 4495430"/>
              <a:gd name="connsiteX237" fmla="*/ 302894 w 3412241"/>
              <a:gd name="connsiteY237" fmla="*/ 1582772 h 4495430"/>
              <a:gd name="connsiteX238" fmla="*/ 316341 w 3412241"/>
              <a:gd name="connsiteY238" fmla="*/ 1663454 h 4495430"/>
              <a:gd name="connsiteX239" fmla="*/ 347670 w 3412241"/>
              <a:gd name="connsiteY239" fmla="*/ 1740922 h 4495430"/>
              <a:gd name="connsiteX240" fmla="*/ 352209 w 3412241"/>
              <a:gd name="connsiteY240" fmla="*/ 1756089 h 4495430"/>
              <a:gd name="connsiteX241" fmla="*/ 343235 w 3412241"/>
              <a:gd name="connsiteY241" fmla="*/ 1757584 h 4495430"/>
              <a:gd name="connsiteX242" fmla="*/ 235659 w 3412241"/>
              <a:gd name="connsiteY242" fmla="*/ 1771031 h 4495430"/>
              <a:gd name="connsiteX243" fmla="*/ 224511 w 3412241"/>
              <a:gd name="connsiteY243" fmla="*/ 1774461 h 4495430"/>
              <a:gd name="connsiteX244" fmla="*/ 221877 w 3412241"/>
              <a:gd name="connsiteY244" fmla="*/ 1773261 h 4495430"/>
              <a:gd name="connsiteX245" fmla="*/ 232316 w 3412241"/>
              <a:gd name="connsiteY245" fmla="*/ 1745421 h 4495430"/>
              <a:gd name="connsiteX246" fmla="*/ 302894 w 3412241"/>
              <a:gd name="connsiteY246" fmla="*/ 1582772 h 4495430"/>
              <a:gd name="connsiteX247" fmla="*/ 829680 w 3412241"/>
              <a:gd name="connsiteY247" fmla="*/ 1211394 h 4495430"/>
              <a:gd name="connsiteX248" fmla="*/ 829455 w 3412241"/>
              <a:gd name="connsiteY248" fmla="*/ 1217324 h 4495430"/>
              <a:gd name="connsiteX249" fmla="*/ 829212 w 3412241"/>
              <a:gd name="connsiteY249" fmla="*/ 1217615 h 4495430"/>
              <a:gd name="connsiteX250" fmla="*/ 812413 w 3412241"/>
              <a:gd name="connsiteY250" fmla="*/ 1234793 h 4495430"/>
              <a:gd name="connsiteX251" fmla="*/ 805676 w 3412241"/>
              <a:gd name="connsiteY251" fmla="*/ 1236926 h 4495430"/>
              <a:gd name="connsiteX252" fmla="*/ 821252 w 3412241"/>
              <a:gd name="connsiteY252" fmla="*/ 1220134 h 4495430"/>
              <a:gd name="connsiteX253" fmla="*/ 670284 w 3412241"/>
              <a:gd name="connsiteY253" fmla="*/ 986691 h 4495430"/>
              <a:gd name="connsiteX254" fmla="*/ 687113 w 3412241"/>
              <a:gd name="connsiteY254" fmla="*/ 1021903 h 4495430"/>
              <a:gd name="connsiteX255" fmla="*/ 719753 w 3412241"/>
              <a:gd name="connsiteY255" fmla="*/ 1058337 h 4495430"/>
              <a:gd name="connsiteX256" fmla="*/ 760094 w 3412241"/>
              <a:gd name="connsiteY256" fmla="*/ 1071784 h 4495430"/>
              <a:gd name="connsiteX257" fmla="*/ 827329 w 3412241"/>
              <a:gd name="connsiteY257" fmla="*/ 1112125 h 4495430"/>
              <a:gd name="connsiteX258" fmla="*/ 838794 w 3412241"/>
              <a:gd name="connsiteY258" fmla="*/ 1115707 h 4495430"/>
              <a:gd name="connsiteX259" fmla="*/ 830658 w 3412241"/>
              <a:gd name="connsiteY259" fmla="*/ 1185553 h 4495430"/>
              <a:gd name="connsiteX260" fmla="*/ 830341 w 3412241"/>
              <a:gd name="connsiteY260" fmla="*/ 1193936 h 4495430"/>
              <a:gd name="connsiteX261" fmla="*/ 819926 w 3412241"/>
              <a:gd name="connsiteY261" fmla="*/ 1209879 h 4495430"/>
              <a:gd name="connsiteX262" fmla="*/ 805412 w 3412241"/>
              <a:gd name="connsiteY262" fmla="*/ 1237009 h 4495430"/>
              <a:gd name="connsiteX263" fmla="*/ 805676 w 3412241"/>
              <a:gd name="connsiteY263" fmla="*/ 1236926 h 4495430"/>
              <a:gd name="connsiteX264" fmla="*/ 796038 w 3412241"/>
              <a:gd name="connsiteY264" fmla="*/ 1247315 h 4495430"/>
              <a:gd name="connsiteX265" fmla="*/ 760094 w 3412241"/>
              <a:gd name="connsiteY265" fmla="*/ 1286937 h 4495430"/>
              <a:gd name="connsiteX266" fmla="*/ 706306 w 3412241"/>
              <a:gd name="connsiteY266" fmla="*/ 1354172 h 4495430"/>
              <a:gd name="connsiteX267" fmla="*/ 679412 w 3412241"/>
              <a:gd name="connsiteY267" fmla="*/ 1394513 h 4495430"/>
              <a:gd name="connsiteX268" fmla="*/ 625623 w 3412241"/>
              <a:gd name="connsiteY268" fmla="*/ 1448301 h 4495430"/>
              <a:gd name="connsiteX269" fmla="*/ 571835 w 3412241"/>
              <a:gd name="connsiteY269" fmla="*/ 1515537 h 4495430"/>
              <a:gd name="connsiteX270" fmla="*/ 550158 w 3412241"/>
              <a:gd name="connsiteY270" fmla="*/ 1534696 h 4495430"/>
              <a:gd name="connsiteX271" fmla="*/ 548131 w 3412241"/>
              <a:gd name="connsiteY271" fmla="*/ 1536997 h 4495430"/>
              <a:gd name="connsiteX272" fmla="*/ 536094 w 3412241"/>
              <a:gd name="connsiteY272" fmla="*/ 1517807 h 4495430"/>
              <a:gd name="connsiteX273" fmla="*/ 477706 w 3412241"/>
              <a:gd name="connsiteY273" fmla="*/ 1448301 h 4495430"/>
              <a:gd name="connsiteX274" fmla="*/ 401695 w 3412241"/>
              <a:gd name="connsiteY274" fmla="*/ 1388657 h 4495430"/>
              <a:gd name="connsiteX275" fmla="*/ 396697 w 3412241"/>
              <a:gd name="connsiteY275" fmla="*/ 1384707 h 4495430"/>
              <a:gd name="connsiteX276" fmla="*/ 397739 w 3412241"/>
              <a:gd name="connsiteY276" fmla="*/ 1382949 h 4495430"/>
              <a:gd name="connsiteX277" fmla="*/ 477706 w 3412241"/>
              <a:gd name="connsiteY277" fmla="*/ 1286937 h 4495430"/>
              <a:gd name="connsiteX278" fmla="*/ 504600 w 3412241"/>
              <a:gd name="connsiteY278" fmla="*/ 1219701 h 4495430"/>
              <a:gd name="connsiteX279" fmla="*/ 625623 w 3412241"/>
              <a:gd name="connsiteY279" fmla="*/ 1058337 h 4495430"/>
              <a:gd name="connsiteX280" fmla="*/ 665964 w 3412241"/>
              <a:gd name="connsiteY280" fmla="*/ 991101 h 4495430"/>
              <a:gd name="connsiteX281" fmla="*/ 956791 w 3412241"/>
              <a:gd name="connsiteY281" fmla="*/ 975918 h 4495430"/>
              <a:gd name="connsiteX282" fmla="*/ 961800 w 3412241"/>
              <a:gd name="connsiteY282" fmla="*/ 977654 h 4495430"/>
              <a:gd name="connsiteX283" fmla="*/ 1006286 w 3412241"/>
              <a:gd name="connsiteY283" fmla="*/ 983356 h 4495430"/>
              <a:gd name="connsiteX284" fmla="*/ 1006659 w 3412241"/>
              <a:gd name="connsiteY284" fmla="*/ 985077 h 4495430"/>
              <a:gd name="connsiteX285" fmla="*/ 1002141 w 3412241"/>
              <a:gd name="connsiteY285" fmla="*/ 991101 h 4495430"/>
              <a:gd name="connsiteX286" fmla="*/ 961800 w 3412241"/>
              <a:gd name="connsiteY286" fmla="*/ 1031442 h 4495430"/>
              <a:gd name="connsiteX287" fmla="*/ 921459 w 3412241"/>
              <a:gd name="connsiteY287" fmla="*/ 1085231 h 4495430"/>
              <a:gd name="connsiteX288" fmla="*/ 893756 w 3412241"/>
              <a:gd name="connsiteY288" fmla="*/ 1111492 h 4495430"/>
              <a:gd name="connsiteX289" fmla="*/ 879143 w 3412241"/>
              <a:gd name="connsiteY289" fmla="*/ 1126912 h 4495430"/>
              <a:gd name="connsiteX290" fmla="*/ 858692 w 3412241"/>
              <a:gd name="connsiteY290" fmla="*/ 1121925 h 4495430"/>
              <a:gd name="connsiteX291" fmla="*/ 838794 w 3412241"/>
              <a:gd name="connsiteY291" fmla="*/ 1115707 h 4495430"/>
              <a:gd name="connsiteX292" fmla="*/ 840777 w 3412241"/>
              <a:gd name="connsiteY292" fmla="*/ 1098678 h 4495430"/>
              <a:gd name="connsiteX293" fmla="*/ 894565 w 3412241"/>
              <a:gd name="connsiteY293" fmla="*/ 991102 h 4495430"/>
              <a:gd name="connsiteX294" fmla="*/ 899414 w 3412241"/>
              <a:gd name="connsiteY294" fmla="*/ 976555 h 4495430"/>
              <a:gd name="connsiteX295" fmla="*/ 1014005 w 3412241"/>
              <a:gd name="connsiteY295" fmla="*/ 975282 h 4495430"/>
              <a:gd name="connsiteX296" fmla="*/ 1007804 w 3412241"/>
              <a:gd name="connsiteY296" fmla="*/ 983550 h 4495430"/>
              <a:gd name="connsiteX297" fmla="*/ 1006286 w 3412241"/>
              <a:gd name="connsiteY297" fmla="*/ 983356 h 4495430"/>
              <a:gd name="connsiteX298" fmla="*/ 1004561 w 3412241"/>
              <a:gd name="connsiteY298" fmla="*/ 975387 h 4495430"/>
              <a:gd name="connsiteX299" fmla="*/ 688902 w 3412241"/>
              <a:gd name="connsiteY299" fmla="*/ 965489 h 4495430"/>
              <a:gd name="connsiteX300" fmla="*/ 690798 w 3412241"/>
              <a:gd name="connsiteY300" fmla="*/ 965748 h 4495430"/>
              <a:gd name="connsiteX301" fmla="*/ 670284 w 3412241"/>
              <a:gd name="connsiteY301" fmla="*/ 986691 h 4495430"/>
              <a:gd name="connsiteX302" fmla="*/ 665964 w 3412241"/>
              <a:gd name="connsiteY302" fmla="*/ 977654 h 4495430"/>
              <a:gd name="connsiteX303" fmla="*/ 688171 w 3412241"/>
              <a:gd name="connsiteY303" fmla="*/ 966107 h 4495430"/>
              <a:gd name="connsiteX304" fmla="*/ 761137 w 3412241"/>
              <a:gd name="connsiteY304" fmla="*/ 907853 h 4495430"/>
              <a:gd name="connsiteX305" fmla="*/ 772878 w 3412241"/>
              <a:gd name="connsiteY305" fmla="*/ 912171 h 4495430"/>
              <a:gd name="connsiteX306" fmla="*/ 905547 w 3412241"/>
              <a:gd name="connsiteY306" fmla="*/ 958156 h 4495430"/>
              <a:gd name="connsiteX307" fmla="*/ 899414 w 3412241"/>
              <a:gd name="connsiteY307" fmla="*/ 976555 h 4495430"/>
              <a:gd name="connsiteX308" fmla="*/ 800435 w 3412241"/>
              <a:gd name="connsiteY308" fmla="*/ 977655 h 4495430"/>
              <a:gd name="connsiteX309" fmla="*/ 697815 w 3412241"/>
              <a:gd name="connsiteY309" fmla="*/ 966705 h 4495430"/>
              <a:gd name="connsiteX310" fmla="*/ 690798 w 3412241"/>
              <a:gd name="connsiteY310" fmla="*/ 965748 h 4495430"/>
              <a:gd name="connsiteX311" fmla="*/ 701470 w 3412241"/>
              <a:gd name="connsiteY311" fmla="*/ 954853 h 4495430"/>
              <a:gd name="connsiteX312" fmla="*/ 706306 w 3412241"/>
              <a:gd name="connsiteY312" fmla="*/ 950760 h 4495430"/>
              <a:gd name="connsiteX313" fmla="*/ 706624 w 3412241"/>
              <a:gd name="connsiteY313" fmla="*/ 949591 h 4495430"/>
              <a:gd name="connsiteX314" fmla="*/ 726508 w 3412241"/>
              <a:gd name="connsiteY314" fmla="*/ 929291 h 4495430"/>
              <a:gd name="connsiteX315" fmla="*/ 937812 w 3412241"/>
              <a:gd name="connsiteY315" fmla="*/ 882006 h 4495430"/>
              <a:gd name="connsiteX316" fmla="*/ 945663 w 3412241"/>
              <a:gd name="connsiteY316" fmla="*/ 883828 h 4495430"/>
              <a:gd name="connsiteX317" fmla="*/ 975247 w 3412241"/>
              <a:gd name="connsiteY317" fmla="*/ 896972 h 4495430"/>
              <a:gd name="connsiteX318" fmla="*/ 1002141 w 3412241"/>
              <a:gd name="connsiteY318" fmla="*/ 964207 h 4495430"/>
              <a:gd name="connsiteX319" fmla="*/ 1004561 w 3412241"/>
              <a:gd name="connsiteY319" fmla="*/ 975387 h 4495430"/>
              <a:gd name="connsiteX320" fmla="*/ 956791 w 3412241"/>
              <a:gd name="connsiteY320" fmla="*/ 975918 h 4495430"/>
              <a:gd name="connsiteX321" fmla="*/ 905547 w 3412241"/>
              <a:gd name="connsiteY321" fmla="*/ 958156 h 4495430"/>
              <a:gd name="connsiteX322" fmla="*/ 908012 w 3412241"/>
              <a:gd name="connsiteY322" fmla="*/ 950761 h 4495430"/>
              <a:gd name="connsiteX323" fmla="*/ 937014 w 3412241"/>
              <a:gd name="connsiteY323" fmla="*/ 884192 h 4495430"/>
              <a:gd name="connsiteX324" fmla="*/ 647754 w 3412241"/>
              <a:gd name="connsiteY324" fmla="*/ 866158 h 4495430"/>
              <a:gd name="connsiteX325" fmla="*/ 718607 w 3412241"/>
              <a:gd name="connsiteY325" fmla="*/ 892214 h 4495430"/>
              <a:gd name="connsiteX326" fmla="*/ 715204 w 3412241"/>
              <a:gd name="connsiteY326" fmla="*/ 918016 h 4495430"/>
              <a:gd name="connsiteX327" fmla="*/ 706624 w 3412241"/>
              <a:gd name="connsiteY327" fmla="*/ 949591 h 4495430"/>
              <a:gd name="connsiteX328" fmla="*/ 701470 w 3412241"/>
              <a:gd name="connsiteY328" fmla="*/ 954853 h 4495430"/>
              <a:gd name="connsiteX329" fmla="*/ 688902 w 3412241"/>
              <a:gd name="connsiteY329" fmla="*/ 965489 h 4495430"/>
              <a:gd name="connsiteX330" fmla="*/ 678755 w 3412241"/>
              <a:gd name="connsiteY330" fmla="*/ 964105 h 4495430"/>
              <a:gd name="connsiteX331" fmla="*/ 636387 w 3412241"/>
              <a:gd name="connsiteY331" fmla="*/ 955612 h 4495430"/>
              <a:gd name="connsiteX332" fmla="*/ 612683 w 3412241"/>
              <a:gd name="connsiteY332" fmla="*/ 950095 h 4495430"/>
              <a:gd name="connsiteX333" fmla="*/ 639070 w 3412241"/>
              <a:gd name="connsiteY333" fmla="*/ 883525 h 4495430"/>
              <a:gd name="connsiteX334" fmla="*/ 625527 w 3412241"/>
              <a:gd name="connsiteY334" fmla="*/ 816310 h 4495430"/>
              <a:gd name="connsiteX335" fmla="*/ 632225 w 3412241"/>
              <a:gd name="connsiteY335" fmla="*/ 817547 h 4495430"/>
              <a:gd name="connsiteX336" fmla="*/ 665964 w 3412241"/>
              <a:gd name="connsiteY336" fmla="*/ 829737 h 4495430"/>
              <a:gd name="connsiteX337" fmla="*/ 647754 w 3412241"/>
              <a:gd name="connsiteY337" fmla="*/ 866158 h 4495430"/>
              <a:gd name="connsiteX338" fmla="*/ 603565 w 3412241"/>
              <a:gd name="connsiteY338" fmla="*/ 849908 h 4495430"/>
              <a:gd name="connsiteX339" fmla="*/ 610646 w 3412241"/>
              <a:gd name="connsiteY339" fmla="*/ 842097 h 4495430"/>
              <a:gd name="connsiteX340" fmla="*/ 625527 w 3412241"/>
              <a:gd name="connsiteY340" fmla="*/ 816310 h 4495430"/>
              <a:gd name="connsiteX341" fmla="*/ 1302299 w 3412241"/>
              <a:gd name="connsiteY341" fmla="*/ 708234 h 4495430"/>
              <a:gd name="connsiteX342" fmla="*/ 1296147 w 3412241"/>
              <a:gd name="connsiteY342" fmla="*/ 735108 h 4495430"/>
              <a:gd name="connsiteX343" fmla="*/ 1284529 w 3412241"/>
              <a:gd name="connsiteY343" fmla="*/ 802842 h 4495430"/>
              <a:gd name="connsiteX344" fmla="*/ 1271082 w 3412241"/>
              <a:gd name="connsiteY344" fmla="*/ 856631 h 4495430"/>
              <a:gd name="connsiteX345" fmla="*/ 1263657 w 3412241"/>
              <a:gd name="connsiteY345" fmla="*/ 867675 h 4495430"/>
              <a:gd name="connsiteX346" fmla="*/ 1262308 w 3412241"/>
              <a:gd name="connsiteY346" fmla="*/ 867274 h 4495430"/>
              <a:gd name="connsiteX347" fmla="*/ 1230741 w 3412241"/>
              <a:gd name="connsiteY347" fmla="*/ 856631 h 4495430"/>
              <a:gd name="connsiteX348" fmla="*/ 1127210 w 3412241"/>
              <a:gd name="connsiteY348" fmla="*/ 962131 h 4495430"/>
              <a:gd name="connsiteX349" fmla="*/ 1130213 w 3412241"/>
              <a:gd name="connsiteY349" fmla="*/ 973991 h 4495430"/>
              <a:gd name="connsiteX350" fmla="*/ 1014005 w 3412241"/>
              <a:gd name="connsiteY350" fmla="*/ 975282 h 4495430"/>
              <a:gd name="connsiteX351" fmla="*/ 1042482 w 3412241"/>
              <a:gd name="connsiteY351" fmla="*/ 937313 h 4495430"/>
              <a:gd name="connsiteX352" fmla="*/ 1190400 w 3412241"/>
              <a:gd name="connsiteY352" fmla="*/ 802842 h 4495430"/>
              <a:gd name="connsiteX353" fmla="*/ 1257635 w 3412241"/>
              <a:gd name="connsiteY353" fmla="*/ 735607 h 4495430"/>
              <a:gd name="connsiteX354" fmla="*/ 1290808 w 3412241"/>
              <a:gd name="connsiteY354" fmla="*/ 714836 h 4495430"/>
              <a:gd name="connsiteX355" fmla="*/ 1327488 w 3412241"/>
              <a:gd name="connsiteY355" fmla="*/ 620446 h 4495430"/>
              <a:gd name="connsiteX356" fmla="*/ 1326437 w 3412241"/>
              <a:gd name="connsiteY356" fmla="*/ 623529 h 4495430"/>
              <a:gd name="connsiteX357" fmla="*/ 1324469 w 3412241"/>
              <a:gd name="connsiteY357" fmla="*/ 621214 h 4495430"/>
              <a:gd name="connsiteX358" fmla="*/ 1324669 w 3412241"/>
              <a:gd name="connsiteY358" fmla="*/ 620534 h 4495430"/>
              <a:gd name="connsiteX359" fmla="*/ 1327569 w 3412241"/>
              <a:gd name="connsiteY359" fmla="*/ 620207 h 4495430"/>
              <a:gd name="connsiteX360" fmla="*/ 1327489 w 3412241"/>
              <a:gd name="connsiteY360" fmla="*/ 620446 h 4495430"/>
              <a:gd name="connsiteX361" fmla="*/ 1327488 w 3412241"/>
              <a:gd name="connsiteY361" fmla="*/ 620446 h 4495430"/>
              <a:gd name="connsiteX362" fmla="*/ 1439091 w 3412241"/>
              <a:gd name="connsiteY362" fmla="*/ 617859 h 4495430"/>
              <a:gd name="connsiteX363" fmla="*/ 1324870 w 3412241"/>
              <a:gd name="connsiteY363" fmla="*/ 695266 h 4495430"/>
              <a:gd name="connsiteX364" fmla="*/ 1302299 w 3412241"/>
              <a:gd name="connsiteY364" fmla="*/ 708234 h 4495430"/>
              <a:gd name="connsiteX365" fmla="*/ 1311423 w 3412241"/>
              <a:gd name="connsiteY365" fmla="*/ 668372 h 4495430"/>
              <a:gd name="connsiteX366" fmla="*/ 1323478 w 3412241"/>
              <a:gd name="connsiteY366" fmla="*/ 632322 h 4495430"/>
              <a:gd name="connsiteX367" fmla="*/ 1327489 w 3412241"/>
              <a:gd name="connsiteY367" fmla="*/ 620446 h 4495430"/>
              <a:gd name="connsiteX368" fmla="*/ 1391991 w 3412241"/>
              <a:gd name="connsiteY368" fmla="*/ 618447 h 4495430"/>
              <a:gd name="connsiteX369" fmla="*/ 1749637 w 3412241"/>
              <a:gd name="connsiteY369" fmla="*/ 241789 h 4495430"/>
              <a:gd name="connsiteX370" fmla="*/ 1782070 w 3412241"/>
              <a:gd name="connsiteY370" fmla="*/ 264960 h 4495430"/>
              <a:gd name="connsiteX371" fmla="*/ 1795517 w 3412241"/>
              <a:gd name="connsiteY371" fmla="*/ 305301 h 4495430"/>
              <a:gd name="connsiteX372" fmla="*/ 1782070 w 3412241"/>
              <a:gd name="connsiteY372" fmla="*/ 345642 h 4495430"/>
              <a:gd name="connsiteX373" fmla="*/ 1757583 w 3412241"/>
              <a:gd name="connsiteY373" fmla="*/ 371651 h 4495430"/>
              <a:gd name="connsiteX374" fmla="*/ 1735076 w 3412241"/>
              <a:gd name="connsiteY374" fmla="*/ 393358 h 4495430"/>
              <a:gd name="connsiteX375" fmla="*/ 1641198 w 3412241"/>
              <a:gd name="connsiteY375" fmla="*/ 388367 h 4495430"/>
              <a:gd name="connsiteX376" fmla="*/ 1432447 w 3412241"/>
              <a:gd name="connsiteY376" fmla="*/ 385984 h 4495430"/>
              <a:gd name="connsiteX377" fmla="*/ 1392106 w 3412241"/>
              <a:gd name="connsiteY377" fmla="*/ 412878 h 4495430"/>
              <a:gd name="connsiteX378" fmla="*/ 1378659 w 3412241"/>
              <a:gd name="connsiteY378" fmla="*/ 453219 h 4495430"/>
              <a:gd name="connsiteX379" fmla="*/ 1365212 w 3412241"/>
              <a:gd name="connsiteY379" fmla="*/ 493560 h 4495430"/>
              <a:gd name="connsiteX380" fmla="*/ 1338317 w 3412241"/>
              <a:gd name="connsiteY380" fmla="*/ 574242 h 4495430"/>
              <a:gd name="connsiteX381" fmla="*/ 1324669 w 3412241"/>
              <a:gd name="connsiteY381" fmla="*/ 620534 h 4495430"/>
              <a:gd name="connsiteX382" fmla="*/ 1082824 w 3412241"/>
              <a:gd name="connsiteY382" fmla="*/ 628031 h 4495430"/>
              <a:gd name="connsiteX383" fmla="*/ 1015588 w 3412241"/>
              <a:gd name="connsiteY383" fmla="*/ 654925 h 4495430"/>
              <a:gd name="connsiteX384" fmla="*/ 961800 w 3412241"/>
              <a:gd name="connsiteY384" fmla="*/ 816290 h 4495430"/>
              <a:gd name="connsiteX385" fmla="*/ 937812 w 3412241"/>
              <a:gd name="connsiteY385" fmla="*/ 882006 h 4495430"/>
              <a:gd name="connsiteX386" fmla="*/ 910103 w 3412241"/>
              <a:gd name="connsiteY386" fmla="*/ 875576 h 4495430"/>
              <a:gd name="connsiteX387" fmla="*/ 867670 w 3412241"/>
              <a:gd name="connsiteY387" fmla="*/ 870078 h 4495430"/>
              <a:gd name="connsiteX388" fmla="*/ 800435 w 3412241"/>
              <a:gd name="connsiteY388" fmla="*/ 883525 h 4495430"/>
              <a:gd name="connsiteX389" fmla="*/ 761137 w 3412241"/>
              <a:gd name="connsiteY389" fmla="*/ 907853 h 4495430"/>
              <a:gd name="connsiteX390" fmla="*/ 718607 w 3412241"/>
              <a:gd name="connsiteY390" fmla="*/ 892214 h 4495430"/>
              <a:gd name="connsiteX391" fmla="*/ 719753 w 3412241"/>
              <a:gd name="connsiteY391" fmla="*/ 883525 h 4495430"/>
              <a:gd name="connsiteX392" fmla="*/ 733200 w 3412241"/>
              <a:gd name="connsiteY392" fmla="*/ 843184 h 4495430"/>
              <a:gd name="connsiteX393" fmla="*/ 773541 w 3412241"/>
              <a:gd name="connsiteY393" fmla="*/ 762501 h 4495430"/>
              <a:gd name="connsiteX394" fmla="*/ 827329 w 3412241"/>
              <a:gd name="connsiteY394" fmla="*/ 601137 h 4495430"/>
              <a:gd name="connsiteX395" fmla="*/ 843283 w 3412241"/>
              <a:gd name="connsiteY395" fmla="*/ 567679 h 4495430"/>
              <a:gd name="connsiteX396" fmla="*/ 777889 w 3412241"/>
              <a:gd name="connsiteY396" fmla="*/ 627474 h 4495430"/>
              <a:gd name="connsiteX397" fmla="*/ 632596 w 3412241"/>
              <a:gd name="connsiteY397" fmla="*/ 785759 h 4495430"/>
              <a:gd name="connsiteX398" fmla="*/ 587689 w 3412241"/>
              <a:gd name="connsiteY398" fmla="*/ 844069 h 4495430"/>
              <a:gd name="connsiteX399" fmla="*/ 603565 w 3412241"/>
              <a:gd name="connsiteY399" fmla="*/ 849908 h 4495430"/>
              <a:gd name="connsiteX400" fmla="*/ 585282 w 3412241"/>
              <a:gd name="connsiteY400" fmla="*/ 870078 h 4495430"/>
              <a:gd name="connsiteX401" fmla="*/ 540870 w 3412241"/>
              <a:gd name="connsiteY401" fmla="*/ 906452 h 4495430"/>
              <a:gd name="connsiteX402" fmla="*/ 537715 w 3412241"/>
              <a:gd name="connsiteY402" fmla="*/ 908959 h 4495430"/>
              <a:gd name="connsiteX403" fmla="*/ 521728 w 3412241"/>
              <a:gd name="connsiteY403" fmla="*/ 929718 h 4495430"/>
              <a:gd name="connsiteX404" fmla="*/ 558388 w 3412241"/>
              <a:gd name="connsiteY404" fmla="*/ 937314 h 4495430"/>
              <a:gd name="connsiteX405" fmla="*/ 604089 w 3412241"/>
              <a:gd name="connsiteY405" fmla="*/ 948095 h 4495430"/>
              <a:gd name="connsiteX406" fmla="*/ 612683 w 3412241"/>
              <a:gd name="connsiteY406" fmla="*/ 950095 h 4495430"/>
              <a:gd name="connsiteX407" fmla="*/ 610274 w 3412241"/>
              <a:gd name="connsiteY407" fmla="*/ 956173 h 4495430"/>
              <a:gd name="connsiteX408" fmla="*/ 585282 w 3412241"/>
              <a:gd name="connsiteY408" fmla="*/ 1031442 h 4495430"/>
              <a:gd name="connsiteX409" fmla="*/ 504600 w 3412241"/>
              <a:gd name="connsiteY409" fmla="*/ 1098678 h 4495430"/>
              <a:gd name="connsiteX410" fmla="*/ 450812 w 3412241"/>
              <a:gd name="connsiteY410" fmla="*/ 1125572 h 4495430"/>
              <a:gd name="connsiteX411" fmla="*/ 397023 w 3412241"/>
              <a:gd name="connsiteY411" fmla="*/ 1139019 h 4495430"/>
              <a:gd name="connsiteX412" fmla="*/ 373290 w 3412241"/>
              <a:gd name="connsiteY412" fmla="*/ 1156819 h 4495430"/>
              <a:gd name="connsiteX413" fmla="*/ 291998 w 3412241"/>
              <a:gd name="connsiteY413" fmla="*/ 1311006 h 4495430"/>
              <a:gd name="connsiteX414" fmla="*/ 321294 w 3412241"/>
              <a:gd name="connsiteY414" fmla="*/ 1330456 h 4495430"/>
              <a:gd name="connsiteX415" fmla="*/ 381974 w 3412241"/>
              <a:gd name="connsiteY415" fmla="*/ 1373071 h 4495430"/>
              <a:gd name="connsiteX416" fmla="*/ 396697 w 3412241"/>
              <a:gd name="connsiteY416" fmla="*/ 1384707 h 4495430"/>
              <a:gd name="connsiteX417" fmla="*/ 380084 w 3412241"/>
              <a:gd name="connsiteY417" fmla="*/ 1412718 h 4495430"/>
              <a:gd name="connsiteX418" fmla="*/ 302894 w 3412241"/>
              <a:gd name="connsiteY418" fmla="*/ 1582772 h 4495430"/>
              <a:gd name="connsiteX419" fmla="*/ 237030 w 3412241"/>
              <a:gd name="connsiteY419" fmla="*/ 1463135 h 4495430"/>
              <a:gd name="connsiteX420" fmla="*/ 235659 w 3412241"/>
              <a:gd name="connsiteY420" fmla="*/ 1475195 h 4495430"/>
              <a:gd name="connsiteX421" fmla="*/ 223648 w 3412241"/>
              <a:gd name="connsiteY421" fmla="*/ 1463328 h 4495430"/>
              <a:gd name="connsiteX422" fmla="*/ 181245 w 3412241"/>
              <a:gd name="connsiteY422" fmla="*/ 1563643 h 4495430"/>
              <a:gd name="connsiteX423" fmla="*/ 128304 w 3412241"/>
              <a:gd name="connsiteY423" fmla="*/ 1726130 h 4495430"/>
              <a:gd name="connsiteX424" fmla="*/ 157689 w 3412241"/>
              <a:gd name="connsiteY424" fmla="*/ 1744010 h 4495430"/>
              <a:gd name="connsiteX425" fmla="*/ 221877 w 3412241"/>
              <a:gd name="connsiteY425" fmla="*/ 1773261 h 4495430"/>
              <a:gd name="connsiteX426" fmla="*/ 221024 w 3412241"/>
              <a:gd name="connsiteY426" fmla="*/ 1775534 h 4495430"/>
              <a:gd name="connsiteX427" fmla="*/ 102806 w 3412241"/>
              <a:gd name="connsiteY427" fmla="*/ 1811909 h 4495430"/>
              <a:gd name="connsiteX428" fmla="*/ 57115 w 3412241"/>
              <a:gd name="connsiteY428" fmla="*/ 2007318 h 4495430"/>
              <a:gd name="connsiteX429" fmla="*/ 48016 w 3412241"/>
              <a:gd name="connsiteY429" fmla="*/ 2069925 h 4495430"/>
              <a:gd name="connsiteX430" fmla="*/ 87741 w 3412241"/>
              <a:gd name="connsiteY430" fmla="*/ 2093760 h 4495430"/>
              <a:gd name="connsiteX431" fmla="*/ 142588 w 3412241"/>
              <a:gd name="connsiteY431" fmla="*/ 2121184 h 4495430"/>
              <a:gd name="connsiteX432" fmla="*/ 142853 w 3412241"/>
              <a:gd name="connsiteY432" fmla="*/ 2131392 h 4495430"/>
              <a:gd name="connsiteX433" fmla="*/ 42968 w 3412241"/>
              <a:gd name="connsiteY433" fmla="*/ 2104663 h 4495430"/>
              <a:gd name="connsiteX434" fmla="*/ 24993 w 3412241"/>
              <a:gd name="connsiteY434" fmla="*/ 2228345 h 4495430"/>
              <a:gd name="connsiteX435" fmla="*/ 23030 w 3412241"/>
              <a:gd name="connsiteY435" fmla="*/ 2261798 h 4495430"/>
              <a:gd name="connsiteX436" fmla="*/ 82881 w 3412241"/>
              <a:gd name="connsiteY436" fmla="*/ 2230861 h 4495430"/>
              <a:gd name="connsiteX437" fmla="*/ 144618 w 3412241"/>
              <a:gd name="connsiteY437" fmla="*/ 2199514 h 4495430"/>
              <a:gd name="connsiteX438" fmla="*/ 146411 w 3412241"/>
              <a:gd name="connsiteY438" fmla="*/ 2268674 h 4495430"/>
              <a:gd name="connsiteX439" fmla="*/ 154976 w 3412241"/>
              <a:gd name="connsiteY439" fmla="*/ 2456831 h 4495430"/>
              <a:gd name="connsiteX440" fmla="*/ 181870 w 3412241"/>
              <a:gd name="connsiteY440" fmla="*/ 2618195 h 4495430"/>
              <a:gd name="connsiteX441" fmla="*/ 195317 w 3412241"/>
              <a:gd name="connsiteY441" fmla="*/ 2698878 h 4495430"/>
              <a:gd name="connsiteX442" fmla="*/ 168423 w 3412241"/>
              <a:gd name="connsiteY442" fmla="*/ 2873689 h 4495430"/>
              <a:gd name="connsiteX443" fmla="*/ 141529 w 3412241"/>
              <a:gd name="connsiteY443" fmla="*/ 2914031 h 4495430"/>
              <a:gd name="connsiteX444" fmla="*/ 101188 w 3412241"/>
              <a:gd name="connsiteY444" fmla="*/ 2994713 h 4495430"/>
              <a:gd name="connsiteX445" fmla="*/ 86947 w 3412241"/>
              <a:gd name="connsiteY445" fmla="*/ 3041503 h 4495430"/>
              <a:gd name="connsiteX446" fmla="*/ 81705 w 3412241"/>
              <a:gd name="connsiteY446" fmla="*/ 3061115 h 4495430"/>
              <a:gd name="connsiteX447" fmla="*/ 82625 w 3412241"/>
              <a:gd name="connsiteY447" fmla="*/ 3065554 h 4495430"/>
              <a:gd name="connsiteX448" fmla="*/ 128082 w 3412241"/>
              <a:gd name="connsiteY448" fmla="*/ 3088842 h 4495430"/>
              <a:gd name="connsiteX449" fmla="*/ 242463 w 3412241"/>
              <a:gd name="connsiteY449" fmla="*/ 3155565 h 4495430"/>
              <a:gd name="connsiteX450" fmla="*/ 222212 w 3412241"/>
              <a:gd name="connsiteY450" fmla="*/ 3169525 h 4495430"/>
              <a:gd name="connsiteX451" fmla="*/ 145539 w 3412241"/>
              <a:gd name="connsiteY451" fmla="*/ 3227100 h 4495430"/>
              <a:gd name="connsiteX452" fmla="*/ 133768 w 3412241"/>
              <a:gd name="connsiteY452" fmla="*/ 3236276 h 4495430"/>
              <a:gd name="connsiteX453" fmla="*/ 137601 w 3412241"/>
              <a:gd name="connsiteY453" fmla="*/ 3248866 h 4495430"/>
              <a:gd name="connsiteX454" fmla="*/ 181870 w 3412241"/>
              <a:gd name="connsiteY454" fmla="*/ 3250207 h 4495430"/>
              <a:gd name="connsiteX455" fmla="*/ 316341 w 3412241"/>
              <a:gd name="connsiteY455" fmla="*/ 3236760 h 4495430"/>
              <a:gd name="connsiteX456" fmla="*/ 336254 w 3412241"/>
              <a:gd name="connsiteY456" fmla="*/ 3234931 h 4495430"/>
              <a:gd name="connsiteX457" fmla="*/ 356388 w 3412241"/>
              <a:gd name="connsiteY457" fmla="*/ 3260523 h 4495430"/>
              <a:gd name="connsiteX458" fmla="*/ 370129 w 3412241"/>
              <a:gd name="connsiteY458" fmla="*/ 3290548 h 4495430"/>
              <a:gd name="connsiteX459" fmla="*/ 387225 w 3412241"/>
              <a:gd name="connsiteY459" fmla="*/ 3379527 h 4495430"/>
              <a:gd name="connsiteX460" fmla="*/ 388995 w 3412241"/>
              <a:gd name="connsiteY460" fmla="*/ 3431726 h 4495430"/>
              <a:gd name="connsiteX461" fmla="*/ 276000 w 3412241"/>
              <a:gd name="connsiteY461" fmla="*/ 3478807 h 4495430"/>
              <a:gd name="connsiteX462" fmla="*/ 241344 w 3412241"/>
              <a:gd name="connsiteY462" fmla="*/ 3494980 h 4495430"/>
              <a:gd name="connsiteX463" fmla="*/ 269796 w 3412241"/>
              <a:gd name="connsiteY463" fmla="*/ 3548718 h 4495430"/>
              <a:gd name="connsiteX464" fmla="*/ 221417 w 3412241"/>
              <a:gd name="connsiteY464" fmla="*/ 3460105 h 4495430"/>
              <a:gd name="connsiteX465" fmla="*/ 165671 w 3412241"/>
              <a:gd name="connsiteY465" fmla="*/ 1560540 h 4495430"/>
              <a:gd name="connsiteX466" fmla="*/ 1270443 w 3412241"/>
              <a:gd name="connsiteY466" fmla="*/ 251553 h 4495430"/>
              <a:gd name="connsiteX467" fmla="*/ 1274112 w 3412241"/>
              <a:gd name="connsiteY467" fmla="*/ 249765 h 4495430"/>
              <a:gd name="connsiteX468" fmla="*/ 1365068 w 3412241"/>
              <a:gd name="connsiteY468" fmla="*/ 247271 h 4495430"/>
              <a:gd name="connsiteX469" fmla="*/ 1419605 w 3412241"/>
              <a:gd name="connsiteY469" fmla="*/ 176336 h 4495430"/>
              <a:gd name="connsiteX470" fmla="*/ 1423529 w 3412241"/>
              <a:gd name="connsiteY470" fmla="*/ 176951 h 4495430"/>
              <a:gd name="connsiteX471" fmla="*/ 1274112 w 3412241"/>
              <a:gd name="connsiteY471" fmla="*/ 249765 h 4495430"/>
              <a:gd name="connsiteX472" fmla="*/ 1273707 w 3412241"/>
              <a:gd name="connsiteY472" fmla="*/ 249776 h 4495430"/>
              <a:gd name="connsiteX473" fmla="*/ 1509048 w 3412241"/>
              <a:gd name="connsiteY473" fmla="*/ 141738 h 4495430"/>
              <a:gd name="connsiteX474" fmla="*/ 1551942 w 3412241"/>
              <a:gd name="connsiteY474" fmla="*/ 146955 h 4495430"/>
              <a:gd name="connsiteX475" fmla="*/ 1634153 w 3412241"/>
              <a:gd name="connsiteY475" fmla="*/ 157384 h 4495430"/>
              <a:gd name="connsiteX476" fmla="*/ 1782070 w 3412241"/>
              <a:gd name="connsiteY476" fmla="*/ 211172 h 4495430"/>
              <a:gd name="connsiteX477" fmla="*/ 1876200 w 3412241"/>
              <a:gd name="connsiteY477" fmla="*/ 238066 h 4495430"/>
              <a:gd name="connsiteX478" fmla="*/ 1879248 w 3412241"/>
              <a:gd name="connsiteY478" fmla="*/ 239941 h 4495430"/>
              <a:gd name="connsiteX479" fmla="*/ 1749637 w 3412241"/>
              <a:gd name="connsiteY479" fmla="*/ 241789 h 4495430"/>
              <a:gd name="connsiteX480" fmla="*/ 1747476 w 3412241"/>
              <a:gd name="connsiteY480" fmla="*/ 240244 h 4495430"/>
              <a:gd name="connsiteX481" fmla="*/ 1620706 w 3412241"/>
              <a:gd name="connsiteY481" fmla="*/ 224619 h 4495430"/>
              <a:gd name="connsiteX482" fmla="*/ 1451391 w 3412241"/>
              <a:gd name="connsiteY482" fmla="*/ 181320 h 4495430"/>
              <a:gd name="connsiteX483" fmla="*/ 1423529 w 3412241"/>
              <a:gd name="connsiteY483" fmla="*/ 176951 h 4495430"/>
              <a:gd name="connsiteX484" fmla="*/ 1452994 w 3412241"/>
              <a:gd name="connsiteY484" fmla="*/ 162592 h 4495430"/>
              <a:gd name="connsiteX485" fmla="*/ 1962885 w 3412241"/>
              <a:gd name="connsiteY485" fmla="*/ 77075 h 4495430"/>
              <a:gd name="connsiteX486" fmla="*/ 1982152 w 3412241"/>
              <a:gd name="connsiteY486" fmla="*/ 81855 h 4495430"/>
              <a:gd name="connsiteX487" fmla="*/ 1981842 w 3412241"/>
              <a:gd name="connsiteY487" fmla="*/ 82514 h 4495430"/>
              <a:gd name="connsiteX488" fmla="*/ 1979638 w 3412241"/>
              <a:gd name="connsiteY488" fmla="*/ 89125 h 4495430"/>
              <a:gd name="connsiteX489" fmla="*/ 1978863 w 3412241"/>
              <a:gd name="connsiteY489" fmla="*/ 88428 h 4495430"/>
              <a:gd name="connsiteX490" fmla="*/ 1818883 w 3412241"/>
              <a:gd name="connsiteY490" fmla="*/ 39194 h 4495430"/>
              <a:gd name="connsiteX491" fmla="*/ 1831632 w 3412241"/>
              <a:gd name="connsiteY491" fmla="*/ 42837 h 4495430"/>
              <a:gd name="connsiteX492" fmla="*/ 1640994 w 3412241"/>
              <a:gd name="connsiteY492" fmla="*/ 92649 h 4495430"/>
              <a:gd name="connsiteX493" fmla="*/ 1509048 w 3412241"/>
              <a:gd name="connsiteY493" fmla="*/ 141738 h 4495430"/>
              <a:gd name="connsiteX494" fmla="*/ 1502145 w 3412241"/>
              <a:gd name="connsiteY494" fmla="*/ 140898 h 4495430"/>
              <a:gd name="connsiteX495" fmla="*/ 1633920 w 3412241"/>
              <a:gd name="connsiteY495" fmla="*/ 89942 h 4495430"/>
              <a:gd name="connsiteX496" fmla="*/ 1905438 w 3412241"/>
              <a:gd name="connsiteY496" fmla="*/ 31419 h 4495430"/>
              <a:gd name="connsiteX497" fmla="*/ 1909895 w 3412241"/>
              <a:gd name="connsiteY497" fmla="*/ 35189 h 4495430"/>
              <a:gd name="connsiteX498" fmla="*/ 1943435 w 3412241"/>
              <a:gd name="connsiteY498" fmla="*/ 63254 h 4495430"/>
              <a:gd name="connsiteX499" fmla="*/ 1962885 w 3412241"/>
              <a:gd name="connsiteY499" fmla="*/ 77075 h 4495430"/>
              <a:gd name="connsiteX500" fmla="*/ 1936553 w 3412241"/>
              <a:gd name="connsiteY500" fmla="*/ 70541 h 4495430"/>
              <a:gd name="connsiteX501" fmla="*/ 1903094 w 3412241"/>
              <a:gd name="connsiteY501" fmla="*/ 63254 h 4495430"/>
              <a:gd name="connsiteX502" fmla="*/ 1831632 w 3412241"/>
              <a:gd name="connsiteY502" fmla="*/ 42837 h 4495430"/>
              <a:gd name="connsiteX503" fmla="*/ 1833115 w 3412241"/>
              <a:gd name="connsiteY503" fmla="*/ 42449 h 4495430"/>
              <a:gd name="connsiteX504" fmla="*/ 2035712 w 3412241"/>
              <a:gd name="connsiteY504" fmla="*/ 12388 h 4495430"/>
              <a:gd name="connsiteX505" fmla="*/ 2019181 w 3412241"/>
              <a:gd name="connsiteY505" fmla="*/ 24037 h 4495430"/>
              <a:gd name="connsiteX506" fmla="*/ 2018260 w 3412241"/>
              <a:gd name="connsiteY506" fmla="*/ 25118 h 4495430"/>
              <a:gd name="connsiteX507" fmla="*/ 2016298 w 3412241"/>
              <a:gd name="connsiteY507" fmla="*/ 23976 h 4495430"/>
              <a:gd name="connsiteX508" fmla="*/ 2005933 w 3412241"/>
              <a:gd name="connsiteY508" fmla="*/ 16091 h 4495430"/>
              <a:gd name="connsiteX509" fmla="*/ 2028029 w 3412241"/>
              <a:gd name="connsiteY509" fmla="*/ 12722 h 4495430"/>
              <a:gd name="connsiteX510" fmla="*/ 1997409 w 3412241"/>
              <a:gd name="connsiteY510" fmla="*/ 9607 h 4495430"/>
              <a:gd name="connsiteX511" fmla="*/ 2005933 w 3412241"/>
              <a:gd name="connsiteY511" fmla="*/ 16091 h 4495430"/>
              <a:gd name="connsiteX512" fmla="*/ 1905438 w 3412241"/>
              <a:gd name="connsiteY512" fmla="*/ 31419 h 4495430"/>
              <a:gd name="connsiteX513" fmla="*/ 1898761 w 3412241"/>
              <a:gd name="connsiteY513" fmla="*/ 25771 h 4495430"/>
              <a:gd name="connsiteX514" fmla="*/ 2224406 w 3412241"/>
              <a:gd name="connsiteY514" fmla="*/ 4194 h 4495430"/>
              <a:gd name="connsiteX515" fmla="*/ 2292258 w 3412241"/>
              <a:gd name="connsiteY515" fmla="*/ 8820 h 4495430"/>
              <a:gd name="connsiteX516" fmla="*/ 2293059 w 3412241"/>
              <a:gd name="connsiteY516" fmla="*/ 36361 h 4495430"/>
              <a:gd name="connsiteX517" fmla="*/ 2291180 w 3412241"/>
              <a:gd name="connsiteY517" fmla="*/ 109933 h 4495430"/>
              <a:gd name="connsiteX518" fmla="*/ 2287934 w 3412241"/>
              <a:gd name="connsiteY518" fmla="*/ 178481 h 4495430"/>
              <a:gd name="connsiteX519" fmla="*/ 2368681 w 3412241"/>
              <a:gd name="connsiteY519" fmla="*/ 158127 h 4495430"/>
              <a:gd name="connsiteX520" fmla="*/ 2659346 w 3412241"/>
              <a:gd name="connsiteY520" fmla="*/ 128636 h 4495430"/>
              <a:gd name="connsiteX521" fmla="*/ 2714303 w 3412241"/>
              <a:gd name="connsiteY521" fmla="*/ 131564 h 4495430"/>
              <a:gd name="connsiteX522" fmla="*/ 2716317 w 3412241"/>
              <a:gd name="connsiteY522" fmla="*/ 122860 h 4495430"/>
              <a:gd name="connsiteX523" fmla="*/ 2723364 w 3412241"/>
              <a:gd name="connsiteY523" fmla="*/ 117042 h 4495430"/>
              <a:gd name="connsiteX524" fmla="*/ 2830941 w 3412241"/>
              <a:gd name="connsiteY524" fmla="*/ 130489 h 4495430"/>
              <a:gd name="connsiteX525" fmla="*/ 2836647 w 3412241"/>
              <a:gd name="connsiteY525" fmla="*/ 128250 h 4495430"/>
              <a:gd name="connsiteX526" fmla="*/ 2787418 w 3412241"/>
              <a:gd name="connsiteY526" fmla="*/ 106421 h 4495430"/>
              <a:gd name="connsiteX527" fmla="*/ 2809032 w 3412241"/>
              <a:gd name="connsiteY527" fmla="*/ 113084 h 4495430"/>
              <a:gd name="connsiteX528" fmla="*/ 2924390 w 3412241"/>
              <a:gd name="connsiteY528" fmla="*/ 164027 h 4495430"/>
              <a:gd name="connsiteX529" fmla="*/ 2840375 w 3412241"/>
              <a:gd name="connsiteY529" fmla="*/ 149331 h 4495430"/>
              <a:gd name="connsiteX530" fmla="*/ 863295 w 3412241"/>
              <a:gd name="connsiteY530" fmla="*/ 1575433 h 4495430"/>
              <a:gd name="connsiteX531" fmla="*/ 1421467 w 3412241"/>
              <a:gd name="connsiteY531" fmla="*/ 3948418 h 4495430"/>
              <a:gd name="connsiteX532" fmla="*/ 1552263 w 3412241"/>
              <a:gd name="connsiteY532" fmla="*/ 4027128 h 4495430"/>
              <a:gd name="connsiteX533" fmla="*/ 1529865 w 3412241"/>
              <a:gd name="connsiteY533" fmla="*/ 4017108 h 4495430"/>
              <a:gd name="connsiteX534" fmla="*/ 1525913 w 3412241"/>
              <a:gd name="connsiteY534" fmla="*/ 4014705 h 4495430"/>
              <a:gd name="connsiteX535" fmla="*/ 1526576 w 3412241"/>
              <a:gd name="connsiteY535" fmla="*/ 4016689 h 4495430"/>
              <a:gd name="connsiteX536" fmla="*/ 1541795 w 3412241"/>
              <a:gd name="connsiteY536" fmla="*/ 4052258 h 4495430"/>
              <a:gd name="connsiteX537" fmla="*/ 1541527 w 3412241"/>
              <a:gd name="connsiteY537" fmla="*/ 4052238 h 4495430"/>
              <a:gd name="connsiteX538" fmla="*/ 1482402 w 3412241"/>
              <a:gd name="connsiteY538" fmla="*/ 4048264 h 4495430"/>
              <a:gd name="connsiteX539" fmla="*/ 1486657 w 3412241"/>
              <a:gd name="connsiteY539" fmla="*/ 3990829 h 4495430"/>
              <a:gd name="connsiteX540" fmla="*/ 1387412 w 3412241"/>
              <a:gd name="connsiteY540" fmla="*/ 3930468 h 4495430"/>
              <a:gd name="connsiteX541" fmla="*/ 1268511 w 3412241"/>
              <a:gd name="connsiteY541" fmla="*/ 3836426 h 4495430"/>
              <a:gd name="connsiteX542" fmla="*/ 1229641 w 3412241"/>
              <a:gd name="connsiteY542" fmla="*/ 3833390 h 4495430"/>
              <a:gd name="connsiteX543" fmla="*/ 1123164 w 3412241"/>
              <a:gd name="connsiteY543" fmla="*/ 3814984 h 4495430"/>
              <a:gd name="connsiteX544" fmla="*/ 1019153 w 3412241"/>
              <a:gd name="connsiteY544" fmla="*/ 3767875 h 4495430"/>
              <a:gd name="connsiteX545" fmla="*/ 924735 w 3412241"/>
              <a:gd name="connsiteY545" fmla="*/ 3709435 h 4495430"/>
              <a:gd name="connsiteX546" fmla="*/ 948353 w 3412241"/>
              <a:gd name="connsiteY546" fmla="*/ 3613278 h 4495430"/>
              <a:gd name="connsiteX547" fmla="*/ 979789 w 3412241"/>
              <a:gd name="connsiteY547" fmla="*/ 3518480 h 4495430"/>
              <a:gd name="connsiteX548" fmla="*/ 983677 w 3412241"/>
              <a:gd name="connsiteY548" fmla="*/ 3508331 h 4495430"/>
              <a:gd name="connsiteX549" fmla="*/ 991534 w 3412241"/>
              <a:gd name="connsiteY549" fmla="*/ 3508533 h 4495430"/>
              <a:gd name="connsiteX550" fmla="*/ 986598 w 3412241"/>
              <a:gd name="connsiteY550" fmla="*/ 3500705 h 4495430"/>
              <a:gd name="connsiteX551" fmla="*/ 983677 w 3412241"/>
              <a:gd name="connsiteY551" fmla="*/ 3508331 h 4495430"/>
              <a:gd name="connsiteX552" fmla="*/ 881117 w 3412241"/>
              <a:gd name="connsiteY552" fmla="*/ 3505701 h 4495430"/>
              <a:gd name="connsiteX553" fmla="*/ 800435 w 3412241"/>
              <a:gd name="connsiteY553" fmla="*/ 3478807 h 4495430"/>
              <a:gd name="connsiteX554" fmla="*/ 790769 w 3412241"/>
              <a:gd name="connsiteY554" fmla="*/ 3470395 h 4495430"/>
              <a:gd name="connsiteX555" fmla="*/ 799347 w 3412241"/>
              <a:gd name="connsiteY555" fmla="*/ 3442653 h 4495430"/>
              <a:gd name="connsiteX556" fmla="*/ 813882 w 3412241"/>
              <a:gd name="connsiteY556" fmla="*/ 3398125 h 4495430"/>
              <a:gd name="connsiteX557" fmla="*/ 851542 w 3412241"/>
              <a:gd name="connsiteY557" fmla="*/ 3286824 h 4495430"/>
              <a:gd name="connsiteX558" fmla="*/ 860508 w 3412241"/>
              <a:gd name="connsiteY558" fmla="*/ 3261249 h 4495430"/>
              <a:gd name="connsiteX559" fmla="*/ 819223 w 3412241"/>
              <a:gd name="connsiteY559" fmla="*/ 3152570 h 4495430"/>
              <a:gd name="connsiteX560" fmla="*/ 797040 w 3412241"/>
              <a:gd name="connsiteY560" fmla="*/ 3156097 h 4495430"/>
              <a:gd name="connsiteX561" fmla="*/ 706306 w 3412241"/>
              <a:gd name="connsiteY561" fmla="*/ 3169525 h 4495430"/>
              <a:gd name="connsiteX562" fmla="*/ 646257 w 3412241"/>
              <a:gd name="connsiteY562" fmla="*/ 3192327 h 4495430"/>
              <a:gd name="connsiteX563" fmla="*/ 629892 w 3412241"/>
              <a:gd name="connsiteY563" fmla="*/ 3198456 h 4495430"/>
              <a:gd name="connsiteX564" fmla="*/ 617939 w 3412241"/>
              <a:gd name="connsiteY564" fmla="*/ 3183596 h 4495430"/>
              <a:gd name="connsiteX565" fmla="*/ 598729 w 3412241"/>
              <a:gd name="connsiteY565" fmla="*/ 3156078 h 4495430"/>
              <a:gd name="connsiteX566" fmla="*/ 571835 w 3412241"/>
              <a:gd name="connsiteY566" fmla="*/ 3088842 h 4495430"/>
              <a:gd name="connsiteX567" fmla="*/ 544941 w 3412241"/>
              <a:gd name="connsiteY567" fmla="*/ 2981266 h 4495430"/>
              <a:gd name="connsiteX568" fmla="*/ 518047 w 3412241"/>
              <a:gd name="connsiteY568" fmla="*/ 2887137 h 4495430"/>
              <a:gd name="connsiteX569" fmla="*/ 477706 w 3412241"/>
              <a:gd name="connsiteY569" fmla="*/ 2806454 h 4495430"/>
              <a:gd name="connsiteX570" fmla="*/ 464259 w 3412241"/>
              <a:gd name="connsiteY570" fmla="*/ 2725772 h 4495430"/>
              <a:gd name="connsiteX571" fmla="*/ 410470 w 3412241"/>
              <a:gd name="connsiteY571" fmla="*/ 2537513 h 4495430"/>
              <a:gd name="connsiteX572" fmla="*/ 383576 w 3412241"/>
              <a:gd name="connsiteY572" fmla="*/ 2443384 h 4495430"/>
              <a:gd name="connsiteX573" fmla="*/ 316341 w 3412241"/>
              <a:gd name="connsiteY573" fmla="*/ 2295466 h 4495430"/>
              <a:gd name="connsiteX574" fmla="*/ 302894 w 3412241"/>
              <a:gd name="connsiteY574" fmla="*/ 2255125 h 4495430"/>
              <a:gd name="connsiteX575" fmla="*/ 235659 w 3412241"/>
              <a:gd name="connsiteY575" fmla="*/ 2187889 h 4495430"/>
              <a:gd name="connsiteX576" fmla="*/ 209637 w 3412241"/>
              <a:gd name="connsiteY576" fmla="*/ 2167071 h 4495430"/>
              <a:gd name="connsiteX577" fmla="*/ 214441 w 3412241"/>
              <a:gd name="connsiteY577" fmla="*/ 2164711 h 4495430"/>
              <a:gd name="connsiteX578" fmla="*/ 222212 w 3412241"/>
              <a:gd name="connsiteY578" fmla="*/ 2160995 h 4495430"/>
              <a:gd name="connsiteX579" fmla="*/ 234898 w 3412241"/>
              <a:gd name="connsiteY579" fmla="*/ 2155323 h 4495430"/>
              <a:gd name="connsiteX580" fmla="*/ 403307 w 3412241"/>
              <a:gd name="connsiteY580" fmla="*/ 2191404 h 4495430"/>
              <a:gd name="connsiteX581" fmla="*/ 571835 w 3412241"/>
              <a:gd name="connsiteY581" fmla="*/ 2214784 h 4495430"/>
              <a:gd name="connsiteX582" fmla="*/ 713038 w 3412241"/>
              <a:gd name="connsiteY582" fmla="*/ 2223522 h 4495430"/>
              <a:gd name="connsiteX583" fmla="*/ 716644 w 3412241"/>
              <a:gd name="connsiteY583" fmla="*/ 2174417 h 4495430"/>
              <a:gd name="connsiteX584" fmla="*/ 725721 w 3412241"/>
              <a:gd name="connsiteY584" fmla="*/ 2116358 h 4495430"/>
              <a:gd name="connsiteX585" fmla="*/ 652517 w 3412241"/>
              <a:gd name="connsiteY585" fmla="*/ 2107207 h 4495430"/>
              <a:gd name="connsiteX586" fmla="*/ 501768 w 3412241"/>
              <a:gd name="connsiteY586" fmla="*/ 2059263 h 4495430"/>
              <a:gd name="connsiteX587" fmla="*/ 481145 w 3412241"/>
              <a:gd name="connsiteY587" fmla="*/ 2049795 h 4495430"/>
              <a:gd name="connsiteX588" fmla="*/ 498999 w 3412241"/>
              <a:gd name="connsiteY588" fmla="*/ 2042891 h 4495430"/>
              <a:gd name="connsiteX589" fmla="*/ 706306 w 3412241"/>
              <a:gd name="connsiteY589" fmla="*/ 1945842 h 4495430"/>
              <a:gd name="connsiteX590" fmla="*/ 491153 w 3412241"/>
              <a:gd name="connsiteY590" fmla="*/ 1878607 h 4495430"/>
              <a:gd name="connsiteX591" fmla="*/ 382675 w 3412241"/>
              <a:gd name="connsiteY591" fmla="*/ 1840491 h 4495430"/>
              <a:gd name="connsiteX592" fmla="*/ 368716 w 3412241"/>
              <a:gd name="connsiteY592" fmla="*/ 1834921 h 4495430"/>
              <a:gd name="connsiteX593" fmla="*/ 356682 w 3412241"/>
              <a:gd name="connsiteY593" fmla="*/ 1771031 h 4495430"/>
              <a:gd name="connsiteX594" fmla="*/ 352209 w 3412241"/>
              <a:gd name="connsiteY594" fmla="*/ 1756089 h 4495430"/>
              <a:gd name="connsiteX595" fmla="*/ 423917 w 3412241"/>
              <a:gd name="connsiteY595" fmla="*/ 1744137 h 4495430"/>
              <a:gd name="connsiteX596" fmla="*/ 518047 w 3412241"/>
              <a:gd name="connsiteY596" fmla="*/ 1717242 h 4495430"/>
              <a:gd name="connsiteX597" fmla="*/ 585282 w 3412241"/>
              <a:gd name="connsiteY597" fmla="*/ 1703795 h 4495430"/>
              <a:gd name="connsiteX598" fmla="*/ 608948 w 3412241"/>
              <a:gd name="connsiteY598" fmla="*/ 1694958 h 4495430"/>
              <a:gd name="connsiteX599" fmla="*/ 613532 w 3412241"/>
              <a:gd name="connsiteY599" fmla="*/ 1695850 h 4495430"/>
              <a:gd name="connsiteX600" fmla="*/ 719753 w 3412241"/>
              <a:gd name="connsiteY600" fmla="*/ 1730689 h 4495430"/>
              <a:gd name="connsiteX601" fmla="*/ 801855 w 3412241"/>
              <a:gd name="connsiteY601" fmla="*/ 1756616 h 4495430"/>
              <a:gd name="connsiteX602" fmla="*/ 841354 w 3412241"/>
              <a:gd name="connsiteY602" fmla="*/ 1636286 h 4495430"/>
              <a:gd name="connsiteX603" fmla="*/ 840776 w 3412241"/>
              <a:gd name="connsiteY603" fmla="*/ 1636560 h 4495430"/>
              <a:gd name="connsiteX604" fmla="*/ 746647 w 3412241"/>
              <a:gd name="connsiteY604" fmla="*/ 1650007 h 4495430"/>
              <a:gd name="connsiteX605" fmla="*/ 665314 w 3412241"/>
              <a:gd name="connsiteY605" fmla="*/ 1673909 h 4495430"/>
              <a:gd name="connsiteX606" fmla="*/ 608948 w 3412241"/>
              <a:gd name="connsiteY606" fmla="*/ 1694958 h 4495430"/>
              <a:gd name="connsiteX607" fmla="*/ 585282 w 3412241"/>
              <a:gd name="connsiteY607" fmla="*/ 1690348 h 4495430"/>
              <a:gd name="connsiteX608" fmla="*/ 531494 w 3412241"/>
              <a:gd name="connsiteY608" fmla="*/ 1663454 h 4495430"/>
              <a:gd name="connsiteX609" fmla="*/ 531494 w 3412241"/>
              <a:gd name="connsiteY609" fmla="*/ 1555878 h 4495430"/>
              <a:gd name="connsiteX610" fmla="*/ 548131 w 3412241"/>
              <a:gd name="connsiteY610" fmla="*/ 1536997 h 4495430"/>
              <a:gd name="connsiteX611" fmla="*/ 585282 w 3412241"/>
              <a:gd name="connsiteY611" fmla="*/ 1596219 h 4495430"/>
              <a:gd name="connsiteX612" fmla="*/ 665964 w 3412241"/>
              <a:gd name="connsiteY612" fmla="*/ 1528984 h 4495430"/>
              <a:gd name="connsiteX613" fmla="*/ 733200 w 3412241"/>
              <a:gd name="connsiteY613" fmla="*/ 1488642 h 4495430"/>
              <a:gd name="connsiteX614" fmla="*/ 902528 w 3412241"/>
              <a:gd name="connsiteY614" fmla="*/ 1475391 h 4495430"/>
              <a:gd name="connsiteX615" fmla="*/ 914653 w 3412241"/>
              <a:gd name="connsiteY615" fmla="*/ 1446119 h 4495430"/>
              <a:gd name="connsiteX616" fmla="*/ 909024 w 3412241"/>
              <a:gd name="connsiteY616" fmla="*/ 1434300 h 4495430"/>
              <a:gd name="connsiteX617" fmla="*/ 881118 w 3412241"/>
              <a:gd name="connsiteY617" fmla="*/ 1381067 h 4495430"/>
              <a:gd name="connsiteX618" fmla="*/ 827329 w 3412241"/>
              <a:gd name="connsiteY618" fmla="*/ 1273490 h 4495430"/>
              <a:gd name="connsiteX619" fmla="*/ 829455 w 3412241"/>
              <a:gd name="connsiteY619" fmla="*/ 1217324 h 4495430"/>
              <a:gd name="connsiteX620" fmla="*/ 844096 w 3412241"/>
              <a:gd name="connsiteY620" fmla="*/ 1199856 h 4495430"/>
              <a:gd name="connsiteX621" fmla="*/ 846953 w 3412241"/>
              <a:gd name="connsiteY621" fmla="*/ 1194809 h 4495430"/>
              <a:gd name="connsiteX622" fmla="*/ 837200 w 3412241"/>
              <a:gd name="connsiteY622" fmla="*/ 1203595 h 4495430"/>
              <a:gd name="connsiteX623" fmla="*/ 829680 w 3412241"/>
              <a:gd name="connsiteY623" fmla="*/ 1211394 h 4495430"/>
              <a:gd name="connsiteX624" fmla="*/ 830341 w 3412241"/>
              <a:gd name="connsiteY624" fmla="*/ 1193936 h 4495430"/>
              <a:gd name="connsiteX625" fmla="*/ 838912 w 3412241"/>
              <a:gd name="connsiteY625" fmla="*/ 1180815 h 4495430"/>
              <a:gd name="connsiteX626" fmla="*/ 867670 w 3412241"/>
              <a:gd name="connsiteY626" fmla="*/ 1139019 h 4495430"/>
              <a:gd name="connsiteX627" fmla="*/ 879143 w 3412241"/>
              <a:gd name="connsiteY627" fmla="*/ 1126912 h 4495430"/>
              <a:gd name="connsiteX628" fmla="*/ 894055 w 3412241"/>
              <a:gd name="connsiteY628" fmla="*/ 1130548 h 4495430"/>
              <a:gd name="connsiteX629" fmla="*/ 934906 w 3412241"/>
              <a:gd name="connsiteY629" fmla="*/ 1139019 h 4495430"/>
              <a:gd name="connsiteX630" fmla="*/ 1022873 w 3412241"/>
              <a:gd name="connsiteY630" fmla="*/ 1129245 h 4495430"/>
              <a:gd name="connsiteX631" fmla="*/ 1021232 w 3412241"/>
              <a:gd name="connsiteY631" fmla="*/ 1137384 h 4495430"/>
              <a:gd name="connsiteX632" fmla="*/ 1008830 w 3412241"/>
              <a:gd name="connsiteY632" fmla="*/ 1235075 h 4495430"/>
              <a:gd name="connsiteX633" fmla="*/ 1006231 w 3412241"/>
              <a:gd name="connsiteY633" fmla="*/ 1255228 h 4495430"/>
              <a:gd name="connsiteX634" fmla="*/ 1014397 w 3412241"/>
              <a:gd name="connsiteY634" fmla="*/ 1238890 h 4495430"/>
              <a:gd name="connsiteX635" fmla="*/ 1083782 w 3412241"/>
              <a:gd name="connsiteY635" fmla="*/ 1121657 h 4495430"/>
              <a:gd name="connsiteX636" fmla="*/ 1055929 w 3412241"/>
              <a:gd name="connsiteY636" fmla="*/ 1125572 h 4495430"/>
              <a:gd name="connsiteX637" fmla="*/ 1022873 w 3412241"/>
              <a:gd name="connsiteY637" fmla="*/ 1129245 h 4495430"/>
              <a:gd name="connsiteX638" fmla="*/ 1029035 w 3412241"/>
              <a:gd name="connsiteY638" fmla="*/ 1098678 h 4495430"/>
              <a:gd name="connsiteX639" fmla="*/ 1016643 w 3412241"/>
              <a:gd name="connsiteY639" fmla="*/ 1031197 h 4495430"/>
              <a:gd name="connsiteX640" fmla="*/ 1006659 w 3412241"/>
              <a:gd name="connsiteY640" fmla="*/ 985077 h 4495430"/>
              <a:gd name="connsiteX641" fmla="*/ 1007804 w 3412241"/>
              <a:gd name="connsiteY641" fmla="*/ 983550 h 4495430"/>
              <a:gd name="connsiteX642" fmla="*/ 1049657 w 3412241"/>
              <a:gd name="connsiteY642" fmla="*/ 988915 h 4495430"/>
              <a:gd name="connsiteX643" fmla="*/ 1136612 w 3412241"/>
              <a:gd name="connsiteY643" fmla="*/ 1004548 h 4495430"/>
              <a:gd name="connsiteX644" fmla="*/ 1138076 w 3412241"/>
              <a:gd name="connsiteY644" fmla="*/ 1005043 h 4495430"/>
              <a:gd name="connsiteX645" fmla="*/ 1140059 w 3412241"/>
              <a:gd name="connsiteY645" fmla="*/ 1012873 h 4495430"/>
              <a:gd name="connsiteX646" fmla="*/ 1143928 w 3412241"/>
              <a:gd name="connsiteY646" fmla="*/ 1029564 h 4495430"/>
              <a:gd name="connsiteX647" fmla="*/ 1156579 w 3412241"/>
              <a:gd name="connsiteY647" fmla="*/ 1011299 h 4495430"/>
              <a:gd name="connsiteX648" fmla="*/ 1138076 w 3412241"/>
              <a:gd name="connsiteY648" fmla="*/ 1005043 h 4495430"/>
              <a:gd name="connsiteX649" fmla="*/ 1130213 w 3412241"/>
              <a:gd name="connsiteY649" fmla="*/ 973991 h 4495430"/>
              <a:gd name="connsiteX650" fmla="*/ 1182822 w 3412241"/>
              <a:gd name="connsiteY650" fmla="*/ 973406 h 4495430"/>
              <a:gd name="connsiteX651" fmla="*/ 1204664 w 3412241"/>
              <a:gd name="connsiteY651" fmla="*/ 941870 h 4495430"/>
              <a:gd name="connsiteX652" fmla="*/ 1259997 w 3412241"/>
              <a:gd name="connsiteY652" fmla="*/ 873120 h 4495430"/>
              <a:gd name="connsiteX653" fmla="*/ 1263657 w 3412241"/>
              <a:gd name="connsiteY653" fmla="*/ 867675 h 4495430"/>
              <a:gd name="connsiteX654" fmla="*/ 1264239 w 3412241"/>
              <a:gd name="connsiteY654" fmla="*/ 867848 h 4495430"/>
              <a:gd name="connsiteX655" fmla="*/ 1312180 w 3412241"/>
              <a:gd name="connsiteY655" fmla="*/ 808282 h 4495430"/>
              <a:gd name="connsiteX656" fmla="*/ 1426934 w 3412241"/>
              <a:gd name="connsiteY656" fmla="*/ 685252 h 4495430"/>
              <a:gd name="connsiteX657" fmla="*/ 1500702 w 3412241"/>
              <a:gd name="connsiteY657" fmla="*/ 617090 h 4495430"/>
              <a:gd name="connsiteX658" fmla="*/ 1439091 w 3412241"/>
              <a:gd name="connsiteY658" fmla="*/ 617859 h 4495430"/>
              <a:gd name="connsiteX659" fmla="*/ 1440757 w 3412241"/>
              <a:gd name="connsiteY659" fmla="*/ 616730 h 4495430"/>
              <a:gd name="connsiteX660" fmla="*/ 1553470 w 3412241"/>
              <a:gd name="connsiteY660" fmla="*/ 533901 h 4495430"/>
              <a:gd name="connsiteX661" fmla="*/ 1620706 w 3412241"/>
              <a:gd name="connsiteY661" fmla="*/ 480113 h 4495430"/>
              <a:gd name="connsiteX662" fmla="*/ 1714835 w 3412241"/>
              <a:gd name="connsiteY662" fmla="*/ 412878 h 4495430"/>
              <a:gd name="connsiteX663" fmla="*/ 1735076 w 3412241"/>
              <a:gd name="connsiteY663" fmla="*/ 393358 h 4495430"/>
              <a:gd name="connsiteX664" fmla="*/ 1788923 w 3412241"/>
              <a:gd name="connsiteY664" fmla="*/ 396221 h 4495430"/>
              <a:gd name="connsiteX665" fmla="*/ 1806978 w 3412241"/>
              <a:gd name="connsiteY665" fmla="*/ 384090 h 4495430"/>
              <a:gd name="connsiteX666" fmla="*/ 1937674 w 3412241"/>
              <a:gd name="connsiteY666" fmla="*/ 310877 h 4495430"/>
              <a:gd name="connsiteX667" fmla="*/ 1930151 w 3412241"/>
              <a:gd name="connsiteY667" fmla="*/ 292254 h 4495430"/>
              <a:gd name="connsiteX668" fmla="*/ 1897052 w 3412241"/>
              <a:gd name="connsiteY668" fmla="*/ 250892 h 4495430"/>
              <a:gd name="connsiteX669" fmla="*/ 1879248 w 3412241"/>
              <a:gd name="connsiteY669" fmla="*/ 239941 h 4495430"/>
              <a:gd name="connsiteX670" fmla="*/ 1941722 w 3412241"/>
              <a:gd name="connsiteY670" fmla="*/ 239050 h 4495430"/>
              <a:gd name="connsiteX671" fmla="*/ 1929988 w 3412241"/>
              <a:gd name="connsiteY671" fmla="*/ 291855 h 4495430"/>
              <a:gd name="connsiteX672" fmla="*/ 1949652 w 3412241"/>
              <a:gd name="connsiteY672" fmla="*/ 304867 h 4495430"/>
              <a:gd name="connsiteX673" fmla="*/ 2051846 w 3412241"/>
              <a:gd name="connsiteY673" fmla="*/ 258436 h 4495430"/>
              <a:gd name="connsiteX674" fmla="*/ 2027968 w 3412241"/>
              <a:gd name="connsiteY674" fmla="*/ 246430 h 4495430"/>
              <a:gd name="connsiteX675" fmla="*/ 2010671 w 3412241"/>
              <a:gd name="connsiteY675" fmla="*/ 238067 h 4495430"/>
              <a:gd name="connsiteX676" fmla="*/ 1941722 w 3412241"/>
              <a:gd name="connsiteY676" fmla="*/ 239050 h 4495430"/>
              <a:gd name="connsiteX677" fmla="*/ 1956882 w 3412241"/>
              <a:gd name="connsiteY677" fmla="*/ 170831 h 4495430"/>
              <a:gd name="connsiteX678" fmla="*/ 1970329 w 3412241"/>
              <a:gd name="connsiteY678" fmla="*/ 117043 h 4495430"/>
              <a:gd name="connsiteX679" fmla="*/ 1979638 w 3412241"/>
              <a:gd name="connsiteY679" fmla="*/ 89125 h 4495430"/>
              <a:gd name="connsiteX680" fmla="*/ 2010670 w 3412241"/>
              <a:gd name="connsiteY680" fmla="*/ 117042 h 4495430"/>
              <a:gd name="connsiteX681" fmla="*/ 2077906 w 3412241"/>
              <a:gd name="connsiteY681" fmla="*/ 211172 h 4495430"/>
              <a:gd name="connsiteX682" fmla="*/ 2090161 w 3412241"/>
              <a:gd name="connsiteY682" fmla="*/ 241808 h 4495430"/>
              <a:gd name="connsiteX683" fmla="*/ 2100336 w 3412241"/>
              <a:gd name="connsiteY683" fmla="*/ 238224 h 4495430"/>
              <a:gd name="connsiteX684" fmla="*/ 2096396 w 3412241"/>
              <a:gd name="connsiteY684" fmla="*/ 202767 h 4495430"/>
              <a:gd name="connsiteX685" fmla="*/ 2077906 w 3412241"/>
              <a:gd name="connsiteY685" fmla="*/ 130489 h 4495430"/>
              <a:gd name="connsiteX686" fmla="*/ 1990979 w 3412241"/>
              <a:gd name="connsiteY686" fmla="*/ 84046 h 4495430"/>
              <a:gd name="connsiteX687" fmla="*/ 1982152 w 3412241"/>
              <a:gd name="connsiteY687" fmla="*/ 81855 h 4495430"/>
              <a:gd name="connsiteX688" fmla="*/ 1997224 w 3412241"/>
              <a:gd name="connsiteY688" fmla="*/ 49808 h 4495430"/>
              <a:gd name="connsiteX689" fmla="*/ 2018260 w 3412241"/>
              <a:gd name="connsiteY689" fmla="*/ 25118 h 4495430"/>
              <a:gd name="connsiteX690" fmla="*/ 2037564 w 3412241"/>
              <a:gd name="connsiteY690" fmla="*/ 36360 h 4495430"/>
              <a:gd name="connsiteX691" fmla="*/ 2064459 w 3412241"/>
              <a:gd name="connsiteY691" fmla="*/ 63254 h 4495430"/>
              <a:gd name="connsiteX692" fmla="*/ 2145141 w 3412241"/>
              <a:gd name="connsiteY692" fmla="*/ 22913 h 4495430"/>
              <a:gd name="connsiteX693" fmla="*/ 2146838 w 3412241"/>
              <a:gd name="connsiteY693" fmla="*/ 7562 h 4495430"/>
              <a:gd name="connsiteX694" fmla="*/ 2290054 w 3412241"/>
              <a:gd name="connsiteY694" fmla="*/ 2246 h 4495430"/>
              <a:gd name="connsiteX695" fmla="*/ 2396022 w 3412241"/>
              <a:gd name="connsiteY695" fmla="*/ 8712 h 4495430"/>
              <a:gd name="connsiteX696" fmla="*/ 2774159 w 3412241"/>
              <a:gd name="connsiteY696" fmla="*/ 100541 h 4495430"/>
              <a:gd name="connsiteX697" fmla="*/ 2787418 w 3412241"/>
              <a:gd name="connsiteY697" fmla="*/ 106421 h 4495430"/>
              <a:gd name="connsiteX698" fmla="*/ 2616236 w 3412241"/>
              <a:gd name="connsiteY698" fmla="*/ 53647 h 4495430"/>
              <a:gd name="connsiteX699" fmla="*/ 2420918 w 3412241"/>
              <a:gd name="connsiteY699" fmla="*/ 17593 h 4495430"/>
              <a:gd name="connsiteX700" fmla="*/ 2292258 w 3412241"/>
              <a:gd name="connsiteY700" fmla="*/ 8820 h 4495430"/>
              <a:gd name="connsiteX701" fmla="*/ 2292183 w 3412241"/>
              <a:gd name="connsiteY701" fmla="*/ 6257 h 4495430"/>
              <a:gd name="connsiteX702" fmla="*/ 2147674 w 3412241"/>
              <a:gd name="connsiteY702" fmla="*/ 0 h 4495430"/>
              <a:gd name="connsiteX703" fmla="*/ 2146838 w 3412241"/>
              <a:gd name="connsiteY703" fmla="*/ 7562 h 4495430"/>
              <a:gd name="connsiteX704" fmla="*/ 2035712 w 3412241"/>
              <a:gd name="connsiteY704" fmla="*/ 12388 h 4495430"/>
              <a:gd name="connsiteX705" fmla="*/ 2045645 w 3412241"/>
              <a:gd name="connsiteY705" fmla="*/ 5388 h 4495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</a:cxnLst>
            <a:rect l="l" t="t" r="r" b="b"/>
            <a:pathLst>
              <a:path w="3412241" h="4495430">
                <a:moveTo>
                  <a:pt x="2193748" y="4166679"/>
                </a:moveTo>
                <a:lnTo>
                  <a:pt x="2201230" y="4171722"/>
                </a:lnTo>
                <a:lnTo>
                  <a:pt x="2239624" y="4192726"/>
                </a:lnTo>
                <a:lnTo>
                  <a:pt x="2135640" y="4193847"/>
                </a:lnTo>
                <a:lnTo>
                  <a:pt x="2117907" y="4191465"/>
                </a:lnTo>
                <a:lnTo>
                  <a:pt x="2105540" y="4168403"/>
                </a:lnTo>
                <a:close/>
                <a:moveTo>
                  <a:pt x="2537354" y="4162527"/>
                </a:moveTo>
                <a:lnTo>
                  <a:pt x="2592421" y="4228248"/>
                </a:lnTo>
                <a:lnTo>
                  <a:pt x="2552310" y="4214843"/>
                </a:lnTo>
                <a:lnTo>
                  <a:pt x="2492609" y="4196029"/>
                </a:lnTo>
                <a:lnTo>
                  <a:pt x="2479819" y="4171141"/>
                </a:lnTo>
                <a:close/>
                <a:moveTo>
                  <a:pt x="2461983" y="4136432"/>
                </a:moveTo>
                <a:lnTo>
                  <a:pt x="2479819" y="4171141"/>
                </a:lnTo>
                <a:lnTo>
                  <a:pt x="2430298" y="4178555"/>
                </a:lnTo>
                <a:lnTo>
                  <a:pt x="2424811" y="4177035"/>
                </a:lnTo>
                <a:cubicBezTo>
                  <a:pt x="2403725" y="4171678"/>
                  <a:pt x="2381856" y="4166623"/>
                  <a:pt x="2357904" y="4161612"/>
                </a:cubicBezTo>
                <a:lnTo>
                  <a:pt x="2333966" y="4157044"/>
                </a:lnTo>
                <a:close/>
                <a:moveTo>
                  <a:pt x="1844453" y="4132304"/>
                </a:moveTo>
                <a:lnTo>
                  <a:pt x="1860834" y="4137023"/>
                </a:lnTo>
                <a:lnTo>
                  <a:pt x="1861271" y="4146362"/>
                </a:lnTo>
                <a:lnTo>
                  <a:pt x="1836371" y="4139135"/>
                </a:lnTo>
                <a:close/>
                <a:moveTo>
                  <a:pt x="1541795" y="4052258"/>
                </a:moveTo>
                <a:lnTo>
                  <a:pt x="1594230" y="4056121"/>
                </a:lnTo>
                <a:lnTo>
                  <a:pt x="1615907" y="4057956"/>
                </a:lnTo>
                <a:lnTo>
                  <a:pt x="1726707" y="4107308"/>
                </a:lnTo>
                <a:lnTo>
                  <a:pt x="1836371" y="4139135"/>
                </a:lnTo>
                <a:lnTo>
                  <a:pt x="1820399" y="4152633"/>
                </a:lnTo>
                <a:cubicBezTo>
                  <a:pt x="1778842" y="4187616"/>
                  <a:pt x="1745368" y="4215823"/>
                  <a:pt x="1712378" y="4247890"/>
                </a:cubicBezTo>
                <a:lnTo>
                  <a:pt x="1674129" y="4287861"/>
                </a:lnTo>
                <a:lnTo>
                  <a:pt x="1673622" y="4287127"/>
                </a:lnTo>
                <a:cubicBezTo>
                  <a:pt x="1635279" y="4229975"/>
                  <a:pt x="1595026" y="4165793"/>
                  <a:pt x="1564238" y="4104714"/>
                </a:cubicBezTo>
                <a:close/>
                <a:moveTo>
                  <a:pt x="2751598" y="4043848"/>
                </a:moveTo>
                <a:lnTo>
                  <a:pt x="2798468" y="4052700"/>
                </a:lnTo>
                <a:lnTo>
                  <a:pt x="2843660" y="4063847"/>
                </a:lnTo>
                <a:lnTo>
                  <a:pt x="2753536" y="4102244"/>
                </a:lnTo>
                <a:cubicBezTo>
                  <a:pt x="2686334" y="4126162"/>
                  <a:pt x="2618298" y="4145704"/>
                  <a:pt x="2549776" y="4160667"/>
                </a:cubicBezTo>
                <a:lnTo>
                  <a:pt x="2537354" y="4162527"/>
                </a:lnTo>
                <a:lnTo>
                  <a:pt x="2518554" y="4140090"/>
                </a:lnTo>
                <a:lnTo>
                  <a:pt x="2507920" y="4126161"/>
                </a:lnTo>
                <a:lnTo>
                  <a:pt x="2686690" y="4072497"/>
                </a:lnTo>
                <a:close/>
                <a:moveTo>
                  <a:pt x="1552263" y="4027128"/>
                </a:moveTo>
                <a:lnTo>
                  <a:pt x="1622406" y="4058506"/>
                </a:lnTo>
                <a:lnTo>
                  <a:pt x="1615907" y="4057956"/>
                </a:lnTo>
                <a:lnTo>
                  <a:pt x="1568125" y="4036673"/>
                </a:lnTo>
                <a:close/>
                <a:moveTo>
                  <a:pt x="574156" y="3966088"/>
                </a:moveTo>
                <a:lnTo>
                  <a:pt x="631237" y="4020155"/>
                </a:lnTo>
                <a:lnTo>
                  <a:pt x="626475" y="4019289"/>
                </a:lnTo>
                <a:lnTo>
                  <a:pt x="573179" y="3967853"/>
                </a:lnTo>
                <a:close/>
                <a:moveTo>
                  <a:pt x="448038" y="3821569"/>
                </a:moveTo>
                <a:lnTo>
                  <a:pt x="471466" y="3825675"/>
                </a:lnTo>
                <a:cubicBezTo>
                  <a:pt x="491587" y="3830622"/>
                  <a:pt x="511547" y="3836487"/>
                  <a:pt x="531494" y="3841878"/>
                </a:cubicBezTo>
                <a:lnTo>
                  <a:pt x="623380" y="3869139"/>
                </a:lnTo>
                <a:lnTo>
                  <a:pt x="612176" y="3895666"/>
                </a:lnTo>
                <a:cubicBezTo>
                  <a:pt x="604644" y="3912884"/>
                  <a:pt x="595121" y="3929289"/>
                  <a:pt x="585480" y="3945623"/>
                </a:cubicBezTo>
                <a:lnTo>
                  <a:pt x="574156" y="3966088"/>
                </a:lnTo>
                <a:lnTo>
                  <a:pt x="557420" y="3950236"/>
                </a:lnTo>
                <a:close/>
                <a:moveTo>
                  <a:pt x="3206454" y="3772948"/>
                </a:moveTo>
                <a:lnTo>
                  <a:pt x="3224334" y="3791270"/>
                </a:lnTo>
                <a:lnTo>
                  <a:pt x="3033084" y="3971310"/>
                </a:lnTo>
                <a:lnTo>
                  <a:pt x="2952286" y="4017566"/>
                </a:lnTo>
                <a:lnTo>
                  <a:pt x="2933088" y="4025745"/>
                </a:lnTo>
                <a:lnTo>
                  <a:pt x="2983420" y="3950628"/>
                </a:lnTo>
                <a:lnTo>
                  <a:pt x="3008554" y="3911616"/>
                </a:lnTo>
                <a:lnTo>
                  <a:pt x="3069465" y="3875714"/>
                </a:lnTo>
                <a:close/>
                <a:moveTo>
                  <a:pt x="3412241" y="3693140"/>
                </a:moveTo>
                <a:lnTo>
                  <a:pt x="3309885" y="3816933"/>
                </a:lnTo>
                <a:cubicBezTo>
                  <a:pt x="2745161" y="4407710"/>
                  <a:pt x="1937554" y="4657029"/>
                  <a:pt x="1212999" y="4386418"/>
                </a:cubicBezTo>
                <a:cubicBezTo>
                  <a:pt x="1021908" y="4315048"/>
                  <a:pt x="850161" y="4212580"/>
                  <a:pt x="700128" y="4085407"/>
                </a:cubicBezTo>
                <a:lnTo>
                  <a:pt x="631237" y="4020155"/>
                </a:lnTo>
                <a:lnTo>
                  <a:pt x="760094" y="4043584"/>
                </a:lnTo>
                <a:cubicBezTo>
                  <a:pt x="776532" y="4046180"/>
                  <a:pt x="795969" y="4048767"/>
                  <a:pt x="816854" y="4051286"/>
                </a:cubicBezTo>
                <a:lnTo>
                  <a:pt x="880781" y="4058408"/>
                </a:lnTo>
                <a:lnTo>
                  <a:pt x="867670" y="4151160"/>
                </a:lnTo>
                <a:lnTo>
                  <a:pt x="856339" y="4202750"/>
                </a:lnTo>
                <a:lnTo>
                  <a:pt x="896998" y="4226947"/>
                </a:lnTo>
                <a:lnTo>
                  <a:pt x="908012" y="4231842"/>
                </a:lnTo>
                <a:cubicBezTo>
                  <a:pt x="1122103" y="4312127"/>
                  <a:pt x="868139" y="4194068"/>
                  <a:pt x="1123164" y="4299078"/>
                </a:cubicBezTo>
                <a:cubicBezTo>
                  <a:pt x="1160236" y="4314343"/>
                  <a:pt x="1194882" y="4334937"/>
                  <a:pt x="1230741" y="4352866"/>
                </a:cubicBezTo>
                <a:lnTo>
                  <a:pt x="1275101" y="4372954"/>
                </a:lnTo>
                <a:lnTo>
                  <a:pt x="1270325" y="4397606"/>
                </a:lnTo>
                <a:lnTo>
                  <a:pt x="1313361" y="4411619"/>
                </a:lnTo>
                <a:lnTo>
                  <a:pt x="1422524" y="4437126"/>
                </a:lnTo>
                <a:lnTo>
                  <a:pt x="1337680" y="4401293"/>
                </a:lnTo>
                <a:lnTo>
                  <a:pt x="1275101" y="4372954"/>
                </a:lnTo>
                <a:lnTo>
                  <a:pt x="1278873" y="4353490"/>
                </a:lnTo>
                <a:cubicBezTo>
                  <a:pt x="1292731" y="4275926"/>
                  <a:pt x="1283628" y="4270382"/>
                  <a:pt x="1244188" y="4191501"/>
                </a:cubicBezTo>
                <a:cubicBezTo>
                  <a:pt x="1244188" y="4191501"/>
                  <a:pt x="1190775" y="4155066"/>
                  <a:pt x="1163506" y="4137713"/>
                </a:cubicBezTo>
                <a:cubicBezTo>
                  <a:pt x="1078164" y="4083405"/>
                  <a:pt x="1109071" y="4101029"/>
                  <a:pt x="1002141" y="4070478"/>
                </a:cubicBezTo>
                <a:cubicBezTo>
                  <a:pt x="970854" y="4067350"/>
                  <a:pt x="926780" y="4063222"/>
                  <a:pt x="882309" y="4058578"/>
                </a:cubicBezTo>
                <a:lnTo>
                  <a:pt x="880781" y="4058408"/>
                </a:lnTo>
                <a:lnTo>
                  <a:pt x="881714" y="4051810"/>
                </a:lnTo>
                <a:cubicBezTo>
                  <a:pt x="885142" y="4023993"/>
                  <a:pt x="887468" y="4000936"/>
                  <a:pt x="889150" y="3981025"/>
                </a:cubicBezTo>
                <a:lnTo>
                  <a:pt x="891629" y="3944952"/>
                </a:lnTo>
                <a:lnTo>
                  <a:pt x="908012" y="3949454"/>
                </a:lnTo>
                <a:cubicBezTo>
                  <a:pt x="1238619" y="4024592"/>
                  <a:pt x="1341086" y="4038112"/>
                  <a:pt x="1452544" y="4046258"/>
                </a:cubicBezTo>
                <a:lnTo>
                  <a:pt x="1482402" y="4048264"/>
                </a:lnTo>
                <a:lnTo>
                  <a:pt x="1472788" y="4178054"/>
                </a:lnTo>
                <a:cubicBezTo>
                  <a:pt x="1470320" y="4205207"/>
                  <a:pt x="1463197" y="4231746"/>
                  <a:pt x="1459341" y="4258737"/>
                </a:cubicBezTo>
                <a:cubicBezTo>
                  <a:pt x="1438356" y="4405636"/>
                  <a:pt x="1457342" y="4320523"/>
                  <a:pt x="1432447" y="4420101"/>
                </a:cubicBezTo>
                <a:lnTo>
                  <a:pt x="1433570" y="4439706"/>
                </a:lnTo>
                <a:lnTo>
                  <a:pt x="1448035" y="4443086"/>
                </a:lnTo>
                <a:lnTo>
                  <a:pt x="1549573" y="4453663"/>
                </a:lnTo>
                <a:lnTo>
                  <a:pt x="1558778" y="4438364"/>
                </a:lnTo>
                <a:cubicBezTo>
                  <a:pt x="1575558" y="4411215"/>
                  <a:pt x="1592811" y="4384702"/>
                  <a:pt x="1607259" y="4366313"/>
                </a:cubicBezTo>
                <a:cubicBezTo>
                  <a:pt x="1627070" y="4341100"/>
                  <a:pt x="1645102" y="4319511"/>
                  <a:pt x="1662305" y="4300217"/>
                </a:cubicBezTo>
                <a:lnTo>
                  <a:pt x="1674129" y="4287861"/>
                </a:lnTo>
                <a:lnTo>
                  <a:pt x="1728282" y="4366313"/>
                </a:lnTo>
                <a:lnTo>
                  <a:pt x="1755176" y="4399931"/>
                </a:lnTo>
                <a:lnTo>
                  <a:pt x="1741729" y="4433548"/>
                </a:lnTo>
                <a:lnTo>
                  <a:pt x="1710959" y="4470473"/>
                </a:lnTo>
                <a:lnTo>
                  <a:pt x="1720112" y="4471427"/>
                </a:lnTo>
                <a:lnTo>
                  <a:pt x="1814885" y="4465855"/>
                </a:lnTo>
                <a:lnTo>
                  <a:pt x="1802981" y="4453152"/>
                </a:lnTo>
                <a:cubicBezTo>
                  <a:pt x="1795780" y="4446834"/>
                  <a:pt x="1788332" y="4440704"/>
                  <a:pt x="1782070" y="4433548"/>
                </a:cubicBezTo>
                <a:lnTo>
                  <a:pt x="1755176" y="4399931"/>
                </a:lnTo>
                <a:lnTo>
                  <a:pt x="1768623" y="4366313"/>
                </a:lnTo>
                <a:cubicBezTo>
                  <a:pt x="1798658" y="4302907"/>
                  <a:pt x="1862753" y="4178054"/>
                  <a:pt x="1862753" y="4178054"/>
                </a:cubicBezTo>
                <a:lnTo>
                  <a:pt x="1861271" y="4146362"/>
                </a:lnTo>
                <a:lnTo>
                  <a:pt x="1929471" y="4166155"/>
                </a:lnTo>
                <a:lnTo>
                  <a:pt x="2117907" y="4191465"/>
                </a:lnTo>
                <a:lnTo>
                  <a:pt x="2124719" y="4204169"/>
                </a:lnTo>
                <a:cubicBezTo>
                  <a:pt x="2134953" y="4224389"/>
                  <a:pt x="2145439" y="4245885"/>
                  <a:pt x="2158588" y="4272184"/>
                </a:cubicBezTo>
                <a:cubicBezTo>
                  <a:pt x="2163070" y="4299078"/>
                  <a:pt x="2166120" y="4326250"/>
                  <a:pt x="2172035" y="4352866"/>
                </a:cubicBezTo>
                <a:cubicBezTo>
                  <a:pt x="2175605" y="4368929"/>
                  <a:pt x="2180652" y="4381404"/>
                  <a:pt x="2185189" y="4392491"/>
                </a:cubicBezTo>
                <a:lnTo>
                  <a:pt x="2191601" y="4412372"/>
                </a:lnTo>
                <a:lnTo>
                  <a:pt x="2262064" y="4397128"/>
                </a:lnTo>
                <a:lnTo>
                  <a:pt x="2478649" y="4315894"/>
                </a:lnTo>
                <a:lnTo>
                  <a:pt x="2464655" y="4309440"/>
                </a:lnTo>
                <a:cubicBezTo>
                  <a:pt x="2439033" y="4297446"/>
                  <a:pt x="2405449" y="4281314"/>
                  <a:pt x="2360294" y="4258737"/>
                </a:cubicBezTo>
                <a:lnTo>
                  <a:pt x="2239624" y="4192726"/>
                </a:lnTo>
                <a:lnTo>
                  <a:pt x="2343110" y="4191609"/>
                </a:lnTo>
                <a:lnTo>
                  <a:pt x="2430298" y="4178555"/>
                </a:lnTo>
                <a:lnTo>
                  <a:pt x="2487014" y="4194266"/>
                </a:lnTo>
                <a:lnTo>
                  <a:pt x="2492609" y="4196029"/>
                </a:lnTo>
                <a:lnTo>
                  <a:pt x="2540818" y="4289841"/>
                </a:lnTo>
                <a:lnTo>
                  <a:pt x="2611790" y="4251365"/>
                </a:lnTo>
                <a:lnTo>
                  <a:pt x="2592421" y="4228248"/>
                </a:lnTo>
                <a:lnTo>
                  <a:pt x="2628495" y="4240303"/>
                </a:lnTo>
                <a:lnTo>
                  <a:pt x="2630778" y="4241070"/>
                </a:lnTo>
                <a:lnTo>
                  <a:pt x="2776104" y="4162284"/>
                </a:lnTo>
                <a:lnTo>
                  <a:pt x="2894367" y="4076353"/>
                </a:lnTo>
                <a:lnTo>
                  <a:pt x="2843660" y="4063847"/>
                </a:lnTo>
                <a:lnTo>
                  <a:pt x="2933088" y="4025745"/>
                </a:lnTo>
                <a:lnTo>
                  <a:pt x="2917963" y="4048318"/>
                </a:lnTo>
                <a:lnTo>
                  <a:pt x="2903713" y="4069563"/>
                </a:lnTo>
                <a:lnTo>
                  <a:pt x="3013291" y="3989943"/>
                </a:lnTo>
                <a:lnTo>
                  <a:pt x="3033084" y="3971310"/>
                </a:lnTo>
                <a:lnTo>
                  <a:pt x="3143923" y="3907857"/>
                </a:lnTo>
                <a:cubicBezTo>
                  <a:pt x="3206382" y="3867252"/>
                  <a:pt x="3267306" y="3822679"/>
                  <a:pt x="3326342" y="3774342"/>
                </a:cubicBezTo>
                <a:close/>
                <a:moveTo>
                  <a:pt x="757028" y="3580682"/>
                </a:moveTo>
                <a:lnTo>
                  <a:pt x="798833" y="3618110"/>
                </a:lnTo>
                <a:cubicBezTo>
                  <a:pt x="849325" y="3659021"/>
                  <a:pt x="900351" y="3693838"/>
                  <a:pt x="921459" y="3707407"/>
                </a:cubicBezTo>
                <a:lnTo>
                  <a:pt x="924735" y="3709435"/>
                </a:lnTo>
                <a:lnTo>
                  <a:pt x="923059" y="3716258"/>
                </a:lnTo>
                <a:cubicBezTo>
                  <a:pt x="896490" y="3831677"/>
                  <a:pt x="896112" y="3868159"/>
                  <a:pt x="892718" y="3929109"/>
                </a:cubicBezTo>
                <a:lnTo>
                  <a:pt x="891629" y="3944952"/>
                </a:lnTo>
                <a:lnTo>
                  <a:pt x="719275" y="3897589"/>
                </a:lnTo>
                <a:lnTo>
                  <a:pt x="623380" y="3869139"/>
                </a:lnTo>
                <a:lnTo>
                  <a:pt x="657880" y="3787452"/>
                </a:lnTo>
                <a:cubicBezTo>
                  <a:pt x="673114" y="3751381"/>
                  <a:pt x="688802" y="3715522"/>
                  <a:pt x="706306" y="3680513"/>
                </a:cubicBezTo>
                <a:cubicBezTo>
                  <a:pt x="719987" y="3653151"/>
                  <a:pt x="730895" y="3631598"/>
                  <a:pt x="739589" y="3614561"/>
                </a:cubicBezTo>
                <a:close/>
                <a:moveTo>
                  <a:pt x="269796" y="3548718"/>
                </a:moveTo>
                <a:lnTo>
                  <a:pt x="317538" y="3636164"/>
                </a:lnTo>
                <a:cubicBezTo>
                  <a:pt x="352284" y="3692895"/>
                  <a:pt x="389705" y="3747591"/>
                  <a:pt x="429715" y="3800015"/>
                </a:cubicBezTo>
                <a:lnTo>
                  <a:pt x="448038" y="3821569"/>
                </a:lnTo>
                <a:lnTo>
                  <a:pt x="445382" y="3821103"/>
                </a:lnTo>
                <a:lnTo>
                  <a:pt x="420357" y="3790997"/>
                </a:lnTo>
                <a:cubicBezTo>
                  <a:pt x="381731" y="3739139"/>
                  <a:pt x="345651" y="3684998"/>
                  <a:pt x="312201" y="3628808"/>
                </a:cubicBezTo>
                <a:close/>
                <a:moveTo>
                  <a:pt x="489718" y="3392984"/>
                </a:moveTo>
                <a:cubicBezTo>
                  <a:pt x="495161" y="3393003"/>
                  <a:pt x="500211" y="3394467"/>
                  <a:pt x="504600" y="3398125"/>
                </a:cubicBezTo>
                <a:cubicBezTo>
                  <a:pt x="525546" y="3415579"/>
                  <a:pt x="513565" y="3451913"/>
                  <a:pt x="518047" y="3478807"/>
                </a:cubicBezTo>
                <a:cubicBezTo>
                  <a:pt x="335836" y="3551692"/>
                  <a:pt x="384302" y="3560022"/>
                  <a:pt x="389500" y="3446630"/>
                </a:cubicBezTo>
                <a:lnTo>
                  <a:pt x="388995" y="3431726"/>
                </a:lnTo>
                <a:lnTo>
                  <a:pt x="437364" y="3411572"/>
                </a:lnTo>
                <a:cubicBezTo>
                  <a:pt x="453529" y="3405867"/>
                  <a:pt x="473390" y="3392925"/>
                  <a:pt x="489718" y="3392984"/>
                </a:cubicBezTo>
                <a:close/>
                <a:moveTo>
                  <a:pt x="629892" y="3198456"/>
                </a:moveTo>
                <a:lnTo>
                  <a:pt x="639070" y="3209866"/>
                </a:lnTo>
                <a:cubicBezTo>
                  <a:pt x="643552" y="3227795"/>
                  <a:pt x="644252" y="3247124"/>
                  <a:pt x="652517" y="3263654"/>
                </a:cubicBezTo>
                <a:cubicBezTo>
                  <a:pt x="658187" y="3274994"/>
                  <a:pt x="671492" y="3280648"/>
                  <a:pt x="679412" y="3290548"/>
                </a:cubicBezTo>
                <a:cubicBezTo>
                  <a:pt x="689508" y="3303168"/>
                  <a:pt x="698567" y="3316701"/>
                  <a:pt x="706306" y="3330889"/>
                </a:cubicBezTo>
                <a:cubicBezTo>
                  <a:pt x="725504" y="3366085"/>
                  <a:pt x="731745" y="3410117"/>
                  <a:pt x="760094" y="3438466"/>
                </a:cubicBezTo>
                <a:cubicBezTo>
                  <a:pt x="766818" y="3445190"/>
                  <a:pt x="772747" y="3452966"/>
                  <a:pt x="779073" y="3460216"/>
                </a:cubicBezTo>
                <a:lnTo>
                  <a:pt x="790769" y="3470395"/>
                </a:lnTo>
                <a:lnTo>
                  <a:pt x="788777" y="3476839"/>
                </a:lnTo>
                <a:cubicBezTo>
                  <a:pt x="757991" y="3580080"/>
                  <a:pt x="788558" y="3519898"/>
                  <a:pt x="759593" y="3575700"/>
                </a:cubicBezTo>
                <a:lnTo>
                  <a:pt x="757028" y="3580682"/>
                </a:lnTo>
                <a:lnTo>
                  <a:pt x="727302" y="3554069"/>
                </a:lnTo>
                <a:cubicBezTo>
                  <a:pt x="706130" y="3532462"/>
                  <a:pt x="688898" y="3511225"/>
                  <a:pt x="679412" y="3492254"/>
                </a:cubicBezTo>
                <a:cubicBezTo>
                  <a:pt x="645158" y="3423746"/>
                  <a:pt x="620084" y="3350658"/>
                  <a:pt x="598729" y="3277101"/>
                </a:cubicBezTo>
                <a:lnTo>
                  <a:pt x="585265" y="3213800"/>
                </a:lnTo>
                <a:lnTo>
                  <a:pt x="607658" y="3206783"/>
                </a:lnTo>
                <a:close/>
                <a:moveTo>
                  <a:pt x="531494" y="2994713"/>
                </a:moveTo>
                <a:cubicBezTo>
                  <a:pt x="540459" y="3021607"/>
                  <a:pt x="551822" y="3047817"/>
                  <a:pt x="558388" y="3075395"/>
                </a:cubicBezTo>
                <a:cubicBezTo>
                  <a:pt x="566329" y="3108746"/>
                  <a:pt x="571635" y="3142711"/>
                  <a:pt x="577345" y="3176569"/>
                </a:cubicBezTo>
                <a:lnTo>
                  <a:pt x="585265" y="3213800"/>
                </a:lnTo>
                <a:lnTo>
                  <a:pt x="581398" y="3215011"/>
                </a:lnTo>
                <a:cubicBezTo>
                  <a:pt x="546709" y="3223739"/>
                  <a:pt x="522919" y="3218585"/>
                  <a:pt x="371669" y="3231676"/>
                </a:cubicBezTo>
                <a:lnTo>
                  <a:pt x="336254" y="3234931"/>
                </a:lnTo>
                <a:lnTo>
                  <a:pt x="335503" y="3233977"/>
                </a:lnTo>
                <a:cubicBezTo>
                  <a:pt x="320151" y="3216975"/>
                  <a:pt x="302894" y="3200902"/>
                  <a:pt x="289447" y="3182972"/>
                </a:cubicBezTo>
                <a:lnTo>
                  <a:pt x="242463" y="3155565"/>
                </a:lnTo>
                <a:lnTo>
                  <a:pt x="262702" y="3141614"/>
                </a:lnTo>
                <a:cubicBezTo>
                  <a:pt x="367234" y="3074154"/>
                  <a:pt x="531494" y="2994713"/>
                  <a:pt x="531494" y="2994713"/>
                </a:cubicBezTo>
                <a:close/>
                <a:moveTo>
                  <a:pt x="708529" y="2613400"/>
                </a:moveTo>
                <a:lnTo>
                  <a:pt x="665964" y="2631642"/>
                </a:lnTo>
                <a:cubicBezTo>
                  <a:pt x="642587" y="2643331"/>
                  <a:pt x="621576" y="2659291"/>
                  <a:pt x="598729" y="2671984"/>
                </a:cubicBezTo>
                <a:cubicBezTo>
                  <a:pt x="581206" y="2681719"/>
                  <a:pt x="562870" y="2689913"/>
                  <a:pt x="544941" y="2698878"/>
                </a:cubicBezTo>
                <a:cubicBezTo>
                  <a:pt x="567353" y="2716807"/>
                  <a:pt x="586505" y="2739831"/>
                  <a:pt x="612176" y="2752666"/>
                </a:cubicBezTo>
                <a:cubicBezTo>
                  <a:pt x="632619" y="2762887"/>
                  <a:pt x="657100" y="2761155"/>
                  <a:pt x="679412" y="2766113"/>
                </a:cubicBezTo>
                <a:lnTo>
                  <a:pt x="726129" y="2777793"/>
                </a:lnTo>
                <a:lnTo>
                  <a:pt x="721761" y="2753859"/>
                </a:lnTo>
                <a:close/>
                <a:moveTo>
                  <a:pt x="142853" y="2131392"/>
                </a:moveTo>
                <a:lnTo>
                  <a:pt x="176187" y="2140312"/>
                </a:lnTo>
                <a:lnTo>
                  <a:pt x="209637" y="2167071"/>
                </a:lnTo>
                <a:lnTo>
                  <a:pt x="199261" y="2172169"/>
                </a:lnTo>
                <a:cubicBezTo>
                  <a:pt x="186877" y="2178293"/>
                  <a:pt x="170167" y="2186626"/>
                  <a:pt x="150361" y="2196598"/>
                </a:cubicBezTo>
                <a:lnTo>
                  <a:pt x="144618" y="2199514"/>
                </a:lnTo>
                <a:close/>
                <a:moveTo>
                  <a:pt x="224511" y="1774461"/>
                </a:moveTo>
                <a:lnTo>
                  <a:pt x="276000" y="1797925"/>
                </a:lnTo>
                <a:lnTo>
                  <a:pt x="368716" y="1834921"/>
                </a:lnTo>
                <a:lnTo>
                  <a:pt x="375790" y="1872479"/>
                </a:lnTo>
                <a:cubicBezTo>
                  <a:pt x="383248" y="1908400"/>
                  <a:pt x="393302" y="1944124"/>
                  <a:pt x="410470" y="1972737"/>
                </a:cubicBezTo>
                <a:cubicBezTo>
                  <a:pt x="425237" y="1997348"/>
                  <a:pt x="441047" y="2023091"/>
                  <a:pt x="464259" y="2039972"/>
                </a:cubicBezTo>
                <a:cubicBezTo>
                  <a:pt x="468286" y="2042901"/>
                  <a:pt x="473637" y="2046026"/>
                  <a:pt x="479995" y="2049268"/>
                </a:cubicBezTo>
                <a:lnTo>
                  <a:pt x="481145" y="2049795"/>
                </a:lnTo>
                <a:lnTo>
                  <a:pt x="456082" y="2059488"/>
                </a:lnTo>
                <a:cubicBezTo>
                  <a:pt x="422479" y="2072968"/>
                  <a:pt x="378328" y="2091586"/>
                  <a:pt x="320234" y="2117169"/>
                </a:cubicBezTo>
                <a:lnTo>
                  <a:pt x="234898" y="2155323"/>
                </a:lnTo>
                <a:lnTo>
                  <a:pt x="221770" y="2152510"/>
                </a:lnTo>
                <a:lnTo>
                  <a:pt x="176187" y="2140312"/>
                </a:lnTo>
                <a:lnTo>
                  <a:pt x="168423" y="2134101"/>
                </a:lnTo>
                <a:lnTo>
                  <a:pt x="142588" y="2121184"/>
                </a:lnTo>
                <a:lnTo>
                  <a:pt x="141529" y="2080313"/>
                </a:lnTo>
                <a:cubicBezTo>
                  <a:pt x="146011" y="2048937"/>
                  <a:pt x="148335" y="2017175"/>
                  <a:pt x="154976" y="1986184"/>
                </a:cubicBezTo>
                <a:cubicBezTo>
                  <a:pt x="161813" y="1954276"/>
                  <a:pt x="172137" y="1923201"/>
                  <a:pt x="181870" y="1892054"/>
                </a:cubicBezTo>
                <a:cubicBezTo>
                  <a:pt x="193779" y="1853945"/>
                  <a:pt x="202643" y="1826423"/>
                  <a:pt x="210403" y="1803859"/>
                </a:cubicBezTo>
                <a:lnTo>
                  <a:pt x="221024" y="1775534"/>
                </a:lnTo>
                <a:close/>
                <a:moveTo>
                  <a:pt x="302894" y="1582772"/>
                </a:moveTo>
                <a:cubicBezTo>
                  <a:pt x="314176" y="1607593"/>
                  <a:pt x="309167" y="1637150"/>
                  <a:pt x="316341" y="1663454"/>
                </a:cubicBezTo>
                <a:cubicBezTo>
                  <a:pt x="328825" y="1709227"/>
                  <a:pt x="338542" y="1717676"/>
                  <a:pt x="347670" y="1740922"/>
                </a:cubicBezTo>
                <a:lnTo>
                  <a:pt x="352209" y="1756089"/>
                </a:lnTo>
                <a:lnTo>
                  <a:pt x="343235" y="1757584"/>
                </a:lnTo>
                <a:cubicBezTo>
                  <a:pt x="307460" y="1762695"/>
                  <a:pt x="270814" y="1762661"/>
                  <a:pt x="235659" y="1771031"/>
                </a:cubicBezTo>
                <a:lnTo>
                  <a:pt x="224511" y="1774461"/>
                </a:lnTo>
                <a:lnTo>
                  <a:pt x="221877" y="1773261"/>
                </a:lnTo>
                <a:lnTo>
                  <a:pt x="232316" y="1745421"/>
                </a:lnTo>
                <a:cubicBezTo>
                  <a:pt x="247307" y="1708878"/>
                  <a:pt x="265654" y="1669666"/>
                  <a:pt x="302894" y="1582772"/>
                </a:cubicBezTo>
                <a:close/>
                <a:moveTo>
                  <a:pt x="829680" y="1211394"/>
                </a:moveTo>
                <a:lnTo>
                  <a:pt x="829455" y="1217324"/>
                </a:lnTo>
                <a:lnTo>
                  <a:pt x="829212" y="1217615"/>
                </a:lnTo>
                <a:cubicBezTo>
                  <a:pt x="823281" y="1224236"/>
                  <a:pt x="817030" y="1230762"/>
                  <a:pt x="812413" y="1234793"/>
                </a:cubicBezTo>
                <a:lnTo>
                  <a:pt x="805676" y="1236926"/>
                </a:lnTo>
                <a:lnTo>
                  <a:pt x="821252" y="1220134"/>
                </a:lnTo>
                <a:close/>
                <a:moveTo>
                  <a:pt x="670284" y="986691"/>
                </a:moveTo>
                <a:lnTo>
                  <a:pt x="687113" y="1021903"/>
                </a:lnTo>
                <a:cubicBezTo>
                  <a:pt x="695142" y="1036371"/>
                  <a:pt x="705087" y="1049537"/>
                  <a:pt x="719753" y="1058337"/>
                </a:cubicBezTo>
                <a:cubicBezTo>
                  <a:pt x="731907" y="1065630"/>
                  <a:pt x="747416" y="1065445"/>
                  <a:pt x="760094" y="1071784"/>
                </a:cubicBezTo>
                <a:cubicBezTo>
                  <a:pt x="783471" y="1083472"/>
                  <a:pt x="802935" y="1102743"/>
                  <a:pt x="827329" y="1112125"/>
                </a:cubicBezTo>
                <a:lnTo>
                  <a:pt x="838794" y="1115707"/>
                </a:lnTo>
                <a:lnTo>
                  <a:pt x="830658" y="1185553"/>
                </a:lnTo>
                <a:lnTo>
                  <a:pt x="830341" y="1193936"/>
                </a:lnTo>
                <a:lnTo>
                  <a:pt x="819926" y="1209879"/>
                </a:lnTo>
                <a:cubicBezTo>
                  <a:pt x="810201" y="1225412"/>
                  <a:pt x="806013" y="1233656"/>
                  <a:pt x="805412" y="1237009"/>
                </a:cubicBezTo>
                <a:lnTo>
                  <a:pt x="805676" y="1236926"/>
                </a:lnTo>
                <a:lnTo>
                  <a:pt x="796038" y="1247315"/>
                </a:lnTo>
                <a:cubicBezTo>
                  <a:pt x="785927" y="1258349"/>
                  <a:pt x="774027" y="1271457"/>
                  <a:pt x="760094" y="1286937"/>
                </a:cubicBezTo>
                <a:cubicBezTo>
                  <a:pt x="740894" y="1308270"/>
                  <a:pt x="723527" y="1331211"/>
                  <a:pt x="706306" y="1354172"/>
                </a:cubicBezTo>
                <a:cubicBezTo>
                  <a:pt x="696609" y="1367101"/>
                  <a:pt x="689930" y="1382243"/>
                  <a:pt x="679412" y="1394513"/>
                </a:cubicBezTo>
                <a:cubicBezTo>
                  <a:pt x="662910" y="1413765"/>
                  <a:pt x="642469" y="1429350"/>
                  <a:pt x="625623" y="1448301"/>
                </a:cubicBezTo>
                <a:cubicBezTo>
                  <a:pt x="606555" y="1469753"/>
                  <a:pt x="590735" y="1493937"/>
                  <a:pt x="571835" y="1515537"/>
                </a:cubicBezTo>
                <a:cubicBezTo>
                  <a:pt x="565574" y="1522693"/>
                  <a:pt x="557615" y="1528526"/>
                  <a:pt x="550158" y="1534696"/>
                </a:cubicBezTo>
                <a:lnTo>
                  <a:pt x="548131" y="1536997"/>
                </a:lnTo>
                <a:lnTo>
                  <a:pt x="536094" y="1517807"/>
                </a:lnTo>
                <a:cubicBezTo>
                  <a:pt x="519697" y="1491669"/>
                  <a:pt x="501768" y="1467016"/>
                  <a:pt x="477706" y="1448301"/>
                </a:cubicBezTo>
                <a:cubicBezTo>
                  <a:pt x="441072" y="1419808"/>
                  <a:pt x="417848" y="1401450"/>
                  <a:pt x="401695" y="1388657"/>
                </a:cubicBezTo>
                <a:lnTo>
                  <a:pt x="396697" y="1384707"/>
                </a:lnTo>
                <a:lnTo>
                  <a:pt x="397739" y="1382949"/>
                </a:lnTo>
                <a:cubicBezTo>
                  <a:pt x="419720" y="1353622"/>
                  <a:pt x="411465" y="1408379"/>
                  <a:pt x="477706" y="1286937"/>
                </a:cubicBezTo>
                <a:cubicBezTo>
                  <a:pt x="489265" y="1265746"/>
                  <a:pt x="493041" y="1240892"/>
                  <a:pt x="504600" y="1219701"/>
                </a:cubicBezTo>
                <a:cubicBezTo>
                  <a:pt x="555562" y="1126270"/>
                  <a:pt x="561789" y="1146110"/>
                  <a:pt x="625623" y="1058337"/>
                </a:cubicBezTo>
                <a:cubicBezTo>
                  <a:pt x="640996" y="1037199"/>
                  <a:pt x="649637" y="1011510"/>
                  <a:pt x="665964" y="991101"/>
                </a:cubicBezTo>
                <a:close/>
                <a:moveTo>
                  <a:pt x="956791" y="975918"/>
                </a:moveTo>
                <a:lnTo>
                  <a:pt x="961800" y="977654"/>
                </a:lnTo>
                <a:lnTo>
                  <a:pt x="1006286" y="983356"/>
                </a:lnTo>
                <a:lnTo>
                  <a:pt x="1006659" y="985077"/>
                </a:lnTo>
                <a:lnTo>
                  <a:pt x="1002141" y="991101"/>
                </a:lnTo>
                <a:cubicBezTo>
                  <a:pt x="989765" y="1005540"/>
                  <a:pt x="974176" y="1017003"/>
                  <a:pt x="961800" y="1031442"/>
                </a:cubicBezTo>
                <a:cubicBezTo>
                  <a:pt x="947215" y="1048458"/>
                  <a:pt x="936217" y="1068364"/>
                  <a:pt x="921459" y="1085231"/>
                </a:cubicBezTo>
                <a:cubicBezTo>
                  <a:pt x="913111" y="1094772"/>
                  <a:pt x="903299" y="1103026"/>
                  <a:pt x="893756" y="1111492"/>
                </a:cubicBezTo>
                <a:lnTo>
                  <a:pt x="879143" y="1126912"/>
                </a:lnTo>
                <a:lnTo>
                  <a:pt x="858692" y="1121925"/>
                </a:lnTo>
                <a:lnTo>
                  <a:pt x="838794" y="1115707"/>
                </a:lnTo>
                <a:lnTo>
                  <a:pt x="840777" y="1098678"/>
                </a:lnTo>
                <a:cubicBezTo>
                  <a:pt x="850063" y="1059677"/>
                  <a:pt x="881887" y="1029136"/>
                  <a:pt x="894565" y="991102"/>
                </a:cubicBezTo>
                <a:lnTo>
                  <a:pt x="899414" y="976555"/>
                </a:lnTo>
                <a:close/>
                <a:moveTo>
                  <a:pt x="1014005" y="975282"/>
                </a:moveTo>
                <a:lnTo>
                  <a:pt x="1007804" y="983550"/>
                </a:lnTo>
                <a:lnTo>
                  <a:pt x="1006286" y="983356"/>
                </a:lnTo>
                <a:lnTo>
                  <a:pt x="1004561" y="975387"/>
                </a:lnTo>
                <a:close/>
                <a:moveTo>
                  <a:pt x="688902" y="965489"/>
                </a:moveTo>
                <a:lnTo>
                  <a:pt x="690798" y="965748"/>
                </a:lnTo>
                <a:lnTo>
                  <a:pt x="670284" y="986691"/>
                </a:lnTo>
                <a:lnTo>
                  <a:pt x="665964" y="977654"/>
                </a:lnTo>
                <a:cubicBezTo>
                  <a:pt x="672688" y="973172"/>
                  <a:pt x="680769" y="969956"/>
                  <a:pt x="688171" y="966107"/>
                </a:cubicBezTo>
                <a:close/>
                <a:moveTo>
                  <a:pt x="761137" y="907853"/>
                </a:moveTo>
                <a:lnTo>
                  <a:pt x="772878" y="912171"/>
                </a:lnTo>
                <a:lnTo>
                  <a:pt x="905547" y="958156"/>
                </a:lnTo>
                <a:lnTo>
                  <a:pt x="899414" y="976555"/>
                </a:lnTo>
                <a:lnTo>
                  <a:pt x="800435" y="977655"/>
                </a:lnTo>
                <a:cubicBezTo>
                  <a:pt x="745878" y="971594"/>
                  <a:pt x="718414" y="969161"/>
                  <a:pt x="697815" y="966705"/>
                </a:cubicBezTo>
                <a:lnTo>
                  <a:pt x="690798" y="965748"/>
                </a:lnTo>
                <a:lnTo>
                  <a:pt x="701470" y="954853"/>
                </a:lnTo>
                <a:lnTo>
                  <a:pt x="706306" y="950760"/>
                </a:lnTo>
                <a:lnTo>
                  <a:pt x="706624" y="949591"/>
                </a:lnTo>
                <a:lnTo>
                  <a:pt x="726508" y="929291"/>
                </a:lnTo>
                <a:close/>
                <a:moveTo>
                  <a:pt x="937812" y="882006"/>
                </a:moveTo>
                <a:lnTo>
                  <a:pt x="945663" y="883828"/>
                </a:lnTo>
                <a:cubicBezTo>
                  <a:pt x="957168" y="887342"/>
                  <a:pt x="967677" y="891673"/>
                  <a:pt x="975247" y="896972"/>
                </a:cubicBezTo>
                <a:cubicBezTo>
                  <a:pt x="995022" y="910814"/>
                  <a:pt x="995922" y="940884"/>
                  <a:pt x="1002141" y="964207"/>
                </a:cubicBezTo>
                <a:lnTo>
                  <a:pt x="1004561" y="975387"/>
                </a:lnTo>
                <a:lnTo>
                  <a:pt x="956791" y="975918"/>
                </a:lnTo>
                <a:lnTo>
                  <a:pt x="905547" y="958156"/>
                </a:lnTo>
                <a:lnTo>
                  <a:pt x="908012" y="950761"/>
                </a:lnTo>
                <a:cubicBezTo>
                  <a:pt x="916677" y="928232"/>
                  <a:pt x="927197" y="906323"/>
                  <a:pt x="937014" y="884192"/>
                </a:cubicBezTo>
                <a:close/>
                <a:moveTo>
                  <a:pt x="647754" y="866158"/>
                </a:moveTo>
                <a:lnTo>
                  <a:pt x="718607" y="892214"/>
                </a:lnTo>
                <a:lnTo>
                  <a:pt x="715204" y="918016"/>
                </a:lnTo>
                <a:lnTo>
                  <a:pt x="706624" y="949591"/>
                </a:lnTo>
                <a:lnTo>
                  <a:pt x="701470" y="954853"/>
                </a:lnTo>
                <a:lnTo>
                  <a:pt x="688902" y="965489"/>
                </a:lnTo>
                <a:lnTo>
                  <a:pt x="678755" y="964105"/>
                </a:lnTo>
                <a:cubicBezTo>
                  <a:pt x="666576" y="962187"/>
                  <a:pt x="654451" y="959716"/>
                  <a:pt x="636387" y="955612"/>
                </a:cubicBezTo>
                <a:lnTo>
                  <a:pt x="612683" y="950095"/>
                </a:lnTo>
                <a:lnTo>
                  <a:pt x="639070" y="883525"/>
                </a:lnTo>
                <a:close/>
                <a:moveTo>
                  <a:pt x="625527" y="816310"/>
                </a:moveTo>
                <a:cubicBezTo>
                  <a:pt x="626925" y="815979"/>
                  <a:pt x="628928" y="816416"/>
                  <a:pt x="632225" y="817547"/>
                </a:cubicBezTo>
                <a:cubicBezTo>
                  <a:pt x="638088" y="819558"/>
                  <a:pt x="648042" y="823762"/>
                  <a:pt x="665964" y="829737"/>
                </a:cubicBezTo>
                <a:lnTo>
                  <a:pt x="647754" y="866158"/>
                </a:lnTo>
                <a:lnTo>
                  <a:pt x="603565" y="849908"/>
                </a:lnTo>
                <a:lnTo>
                  <a:pt x="610646" y="842097"/>
                </a:lnTo>
                <a:cubicBezTo>
                  <a:pt x="622582" y="825224"/>
                  <a:pt x="621333" y="817306"/>
                  <a:pt x="625527" y="816310"/>
                </a:cubicBezTo>
                <a:close/>
                <a:moveTo>
                  <a:pt x="1302299" y="708234"/>
                </a:moveTo>
                <a:lnTo>
                  <a:pt x="1296147" y="735108"/>
                </a:lnTo>
                <a:cubicBezTo>
                  <a:pt x="1292428" y="757718"/>
                  <a:pt x="1289318" y="780494"/>
                  <a:pt x="1284529" y="802842"/>
                </a:cubicBezTo>
                <a:cubicBezTo>
                  <a:pt x="1280657" y="820913"/>
                  <a:pt x="1275564" y="838701"/>
                  <a:pt x="1271082" y="856631"/>
                </a:cubicBezTo>
                <a:lnTo>
                  <a:pt x="1263657" y="867675"/>
                </a:lnTo>
                <a:lnTo>
                  <a:pt x="1262308" y="867274"/>
                </a:lnTo>
                <a:cubicBezTo>
                  <a:pt x="1255654" y="865051"/>
                  <a:pt x="1246248" y="861800"/>
                  <a:pt x="1230741" y="856631"/>
                </a:cubicBezTo>
                <a:cubicBezTo>
                  <a:pt x="1132372" y="905816"/>
                  <a:pt x="1115898" y="908974"/>
                  <a:pt x="1127210" y="962131"/>
                </a:cubicBezTo>
                <a:lnTo>
                  <a:pt x="1130213" y="973991"/>
                </a:lnTo>
                <a:lnTo>
                  <a:pt x="1014005" y="975282"/>
                </a:lnTo>
                <a:lnTo>
                  <a:pt x="1042482" y="937313"/>
                </a:lnTo>
                <a:cubicBezTo>
                  <a:pt x="1091371" y="881440"/>
                  <a:pt x="1132628" y="855799"/>
                  <a:pt x="1190400" y="802842"/>
                </a:cubicBezTo>
                <a:cubicBezTo>
                  <a:pt x="1213764" y="781425"/>
                  <a:pt x="1232885" y="755407"/>
                  <a:pt x="1257635" y="735607"/>
                </a:cubicBezTo>
                <a:cubicBezTo>
                  <a:pt x="1267840" y="727444"/>
                  <a:pt x="1279250" y="721039"/>
                  <a:pt x="1290808" y="714836"/>
                </a:cubicBezTo>
                <a:close/>
                <a:moveTo>
                  <a:pt x="1327488" y="620446"/>
                </a:moveTo>
                <a:lnTo>
                  <a:pt x="1326437" y="623529"/>
                </a:lnTo>
                <a:cubicBezTo>
                  <a:pt x="1322662" y="634472"/>
                  <a:pt x="1312263" y="663917"/>
                  <a:pt x="1324469" y="621214"/>
                </a:cubicBezTo>
                <a:lnTo>
                  <a:pt x="1324669" y="620534"/>
                </a:lnTo>
                <a:close/>
                <a:moveTo>
                  <a:pt x="1327569" y="620207"/>
                </a:moveTo>
                <a:lnTo>
                  <a:pt x="1327489" y="620446"/>
                </a:lnTo>
                <a:lnTo>
                  <a:pt x="1327488" y="620446"/>
                </a:lnTo>
                <a:close/>
                <a:moveTo>
                  <a:pt x="1439091" y="617859"/>
                </a:moveTo>
                <a:lnTo>
                  <a:pt x="1324870" y="695266"/>
                </a:lnTo>
                <a:lnTo>
                  <a:pt x="1302299" y="708234"/>
                </a:lnTo>
                <a:lnTo>
                  <a:pt x="1311423" y="668372"/>
                </a:lnTo>
                <a:cubicBezTo>
                  <a:pt x="1317073" y="651422"/>
                  <a:pt x="1320939" y="639877"/>
                  <a:pt x="1323478" y="632322"/>
                </a:cubicBezTo>
                <a:lnTo>
                  <a:pt x="1327489" y="620446"/>
                </a:lnTo>
                <a:lnTo>
                  <a:pt x="1391991" y="618447"/>
                </a:lnTo>
                <a:close/>
                <a:moveTo>
                  <a:pt x="1749637" y="241789"/>
                </a:moveTo>
                <a:lnTo>
                  <a:pt x="1782070" y="264960"/>
                </a:lnTo>
                <a:cubicBezTo>
                  <a:pt x="1790925" y="276028"/>
                  <a:pt x="1795517" y="291127"/>
                  <a:pt x="1795517" y="305301"/>
                </a:cubicBezTo>
                <a:cubicBezTo>
                  <a:pt x="1795517" y="319475"/>
                  <a:pt x="1786552" y="332195"/>
                  <a:pt x="1782070" y="345642"/>
                </a:cubicBezTo>
                <a:cubicBezTo>
                  <a:pt x="1782070" y="345642"/>
                  <a:pt x="1771349" y="357378"/>
                  <a:pt x="1757583" y="371651"/>
                </a:cubicBezTo>
                <a:lnTo>
                  <a:pt x="1735076" y="393358"/>
                </a:lnTo>
                <a:lnTo>
                  <a:pt x="1641198" y="388367"/>
                </a:lnTo>
                <a:cubicBezTo>
                  <a:pt x="1571615" y="387573"/>
                  <a:pt x="1501924" y="388225"/>
                  <a:pt x="1432447" y="385984"/>
                </a:cubicBezTo>
                <a:lnTo>
                  <a:pt x="1392106" y="412878"/>
                </a:lnTo>
                <a:cubicBezTo>
                  <a:pt x="1380312" y="420741"/>
                  <a:pt x="1383141" y="439772"/>
                  <a:pt x="1378659" y="453219"/>
                </a:cubicBezTo>
                <a:lnTo>
                  <a:pt x="1365212" y="493560"/>
                </a:lnTo>
                <a:cubicBezTo>
                  <a:pt x="1356247" y="520454"/>
                  <a:pt x="1346463" y="547089"/>
                  <a:pt x="1338317" y="574242"/>
                </a:cubicBezTo>
                <a:lnTo>
                  <a:pt x="1324669" y="620534"/>
                </a:lnTo>
                <a:lnTo>
                  <a:pt x="1082824" y="628031"/>
                </a:lnTo>
                <a:cubicBezTo>
                  <a:pt x="1058727" y="629448"/>
                  <a:pt x="1033915" y="639216"/>
                  <a:pt x="1015588" y="654925"/>
                </a:cubicBezTo>
                <a:cubicBezTo>
                  <a:pt x="987955" y="678610"/>
                  <a:pt x="964439" y="805733"/>
                  <a:pt x="961800" y="816290"/>
                </a:cubicBezTo>
                <a:lnTo>
                  <a:pt x="937812" y="882006"/>
                </a:lnTo>
                <a:lnTo>
                  <a:pt x="910103" y="875576"/>
                </a:lnTo>
                <a:cubicBezTo>
                  <a:pt x="886994" y="871502"/>
                  <a:pt x="867670" y="870078"/>
                  <a:pt x="867670" y="870078"/>
                </a:cubicBezTo>
                <a:cubicBezTo>
                  <a:pt x="845258" y="874560"/>
                  <a:pt x="821656" y="875037"/>
                  <a:pt x="800435" y="883525"/>
                </a:cubicBezTo>
                <a:lnTo>
                  <a:pt x="761137" y="907853"/>
                </a:lnTo>
                <a:lnTo>
                  <a:pt x="718607" y="892214"/>
                </a:lnTo>
                <a:lnTo>
                  <a:pt x="719753" y="883525"/>
                </a:lnTo>
                <a:cubicBezTo>
                  <a:pt x="723191" y="869774"/>
                  <a:pt x="727443" y="856137"/>
                  <a:pt x="733200" y="843184"/>
                </a:cubicBezTo>
                <a:cubicBezTo>
                  <a:pt x="745412" y="815707"/>
                  <a:pt x="762747" y="790566"/>
                  <a:pt x="773541" y="762501"/>
                </a:cubicBezTo>
                <a:cubicBezTo>
                  <a:pt x="831865" y="610858"/>
                  <a:pt x="769972" y="724045"/>
                  <a:pt x="827329" y="601137"/>
                </a:cubicBezTo>
                <a:lnTo>
                  <a:pt x="843283" y="567679"/>
                </a:lnTo>
                <a:lnTo>
                  <a:pt x="777889" y="627474"/>
                </a:lnTo>
                <a:cubicBezTo>
                  <a:pt x="727656" y="677619"/>
                  <a:pt x="679153" y="730422"/>
                  <a:pt x="632596" y="785759"/>
                </a:cubicBezTo>
                <a:lnTo>
                  <a:pt x="587689" y="844069"/>
                </a:lnTo>
                <a:lnTo>
                  <a:pt x="603565" y="849908"/>
                </a:lnTo>
                <a:lnTo>
                  <a:pt x="585282" y="870078"/>
                </a:lnTo>
                <a:cubicBezTo>
                  <a:pt x="580185" y="874784"/>
                  <a:pt x="563495" y="888373"/>
                  <a:pt x="540870" y="906452"/>
                </a:cubicBezTo>
                <a:lnTo>
                  <a:pt x="537715" y="908959"/>
                </a:lnTo>
                <a:lnTo>
                  <a:pt x="521728" y="929718"/>
                </a:lnTo>
                <a:lnTo>
                  <a:pt x="558388" y="937314"/>
                </a:lnTo>
                <a:cubicBezTo>
                  <a:pt x="576355" y="941542"/>
                  <a:pt x="591339" y="945090"/>
                  <a:pt x="604089" y="948095"/>
                </a:cubicBezTo>
                <a:lnTo>
                  <a:pt x="612683" y="950095"/>
                </a:lnTo>
                <a:lnTo>
                  <a:pt x="610274" y="956173"/>
                </a:lnTo>
                <a:cubicBezTo>
                  <a:pt x="602431" y="978681"/>
                  <a:pt x="595221" y="1001627"/>
                  <a:pt x="585282" y="1031442"/>
                </a:cubicBezTo>
                <a:cubicBezTo>
                  <a:pt x="554595" y="1062130"/>
                  <a:pt x="547222" y="1072039"/>
                  <a:pt x="504600" y="1098678"/>
                </a:cubicBezTo>
                <a:cubicBezTo>
                  <a:pt x="487601" y="1109302"/>
                  <a:pt x="468741" y="1116607"/>
                  <a:pt x="450812" y="1125572"/>
                </a:cubicBezTo>
                <a:cubicBezTo>
                  <a:pt x="432882" y="1130054"/>
                  <a:pt x="413553" y="1130754"/>
                  <a:pt x="397023" y="1139019"/>
                </a:cubicBezTo>
                <a:lnTo>
                  <a:pt x="373290" y="1156819"/>
                </a:lnTo>
                <a:lnTo>
                  <a:pt x="291998" y="1311006"/>
                </a:lnTo>
                <a:lnTo>
                  <a:pt x="321294" y="1330456"/>
                </a:lnTo>
                <a:cubicBezTo>
                  <a:pt x="355676" y="1353214"/>
                  <a:pt x="361971" y="1357377"/>
                  <a:pt x="381974" y="1373071"/>
                </a:cubicBezTo>
                <a:lnTo>
                  <a:pt x="396697" y="1384707"/>
                </a:lnTo>
                <a:lnTo>
                  <a:pt x="380084" y="1412718"/>
                </a:lnTo>
                <a:cubicBezTo>
                  <a:pt x="364778" y="1442068"/>
                  <a:pt x="341282" y="1493199"/>
                  <a:pt x="302894" y="1582772"/>
                </a:cubicBezTo>
                <a:cubicBezTo>
                  <a:pt x="251510" y="1469727"/>
                  <a:pt x="237542" y="1451338"/>
                  <a:pt x="237030" y="1463135"/>
                </a:cubicBezTo>
                <a:cubicBezTo>
                  <a:pt x="236175" y="1482796"/>
                  <a:pt x="272695" y="1586307"/>
                  <a:pt x="235659" y="1475195"/>
                </a:cubicBezTo>
                <a:lnTo>
                  <a:pt x="223648" y="1463328"/>
                </a:lnTo>
                <a:lnTo>
                  <a:pt x="181245" y="1563643"/>
                </a:lnTo>
                <a:lnTo>
                  <a:pt x="128304" y="1726130"/>
                </a:lnTo>
                <a:lnTo>
                  <a:pt x="157689" y="1744010"/>
                </a:lnTo>
                <a:lnTo>
                  <a:pt x="221877" y="1773261"/>
                </a:lnTo>
                <a:lnTo>
                  <a:pt x="221024" y="1775534"/>
                </a:lnTo>
                <a:lnTo>
                  <a:pt x="102806" y="1811909"/>
                </a:lnTo>
                <a:lnTo>
                  <a:pt x="57115" y="2007318"/>
                </a:lnTo>
                <a:lnTo>
                  <a:pt x="48016" y="2069925"/>
                </a:lnTo>
                <a:lnTo>
                  <a:pt x="87741" y="2093760"/>
                </a:lnTo>
                <a:lnTo>
                  <a:pt x="142588" y="2121184"/>
                </a:lnTo>
                <a:lnTo>
                  <a:pt x="142853" y="2131392"/>
                </a:lnTo>
                <a:lnTo>
                  <a:pt x="42968" y="2104663"/>
                </a:lnTo>
                <a:lnTo>
                  <a:pt x="24993" y="2228345"/>
                </a:lnTo>
                <a:lnTo>
                  <a:pt x="23030" y="2261798"/>
                </a:lnTo>
                <a:lnTo>
                  <a:pt x="82881" y="2230861"/>
                </a:lnTo>
                <a:lnTo>
                  <a:pt x="144618" y="2199514"/>
                </a:lnTo>
                <a:lnTo>
                  <a:pt x="146411" y="2268674"/>
                </a:lnTo>
                <a:cubicBezTo>
                  <a:pt x="148038" y="2331461"/>
                  <a:pt x="150280" y="2394214"/>
                  <a:pt x="154976" y="2456831"/>
                </a:cubicBezTo>
                <a:cubicBezTo>
                  <a:pt x="159054" y="2511208"/>
                  <a:pt x="172905" y="2564407"/>
                  <a:pt x="181870" y="2618195"/>
                </a:cubicBezTo>
                <a:lnTo>
                  <a:pt x="195317" y="2698878"/>
                </a:lnTo>
                <a:cubicBezTo>
                  <a:pt x="186352" y="2757148"/>
                  <a:pt x="182722" y="2816493"/>
                  <a:pt x="168423" y="2873689"/>
                </a:cubicBezTo>
                <a:cubicBezTo>
                  <a:pt x="164503" y="2889368"/>
                  <a:pt x="149378" y="2899903"/>
                  <a:pt x="141529" y="2914031"/>
                </a:cubicBezTo>
                <a:cubicBezTo>
                  <a:pt x="126927" y="2940316"/>
                  <a:pt x="111982" y="2966649"/>
                  <a:pt x="101188" y="2994713"/>
                </a:cubicBezTo>
                <a:cubicBezTo>
                  <a:pt x="95331" y="3009942"/>
                  <a:pt x="91007" y="3025677"/>
                  <a:pt x="86947" y="3041503"/>
                </a:cubicBezTo>
                <a:lnTo>
                  <a:pt x="81705" y="3061115"/>
                </a:lnTo>
                <a:lnTo>
                  <a:pt x="82625" y="3065554"/>
                </a:lnTo>
                <a:lnTo>
                  <a:pt x="128082" y="3088842"/>
                </a:lnTo>
                <a:lnTo>
                  <a:pt x="242463" y="3155565"/>
                </a:lnTo>
                <a:lnTo>
                  <a:pt x="222212" y="3169525"/>
                </a:lnTo>
                <a:cubicBezTo>
                  <a:pt x="194344" y="3190426"/>
                  <a:pt x="168869" y="3209416"/>
                  <a:pt x="145539" y="3227100"/>
                </a:cubicBezTo>
                <a:lnTo>
                  <a:pt x="133768" y="3236276"/>
                </a:lnTo>
                <a:lnTo>
                  <a:pt x="137601" y="3248866"/>
                </a:lnTo>
                <a:lnTo>
                  <a:pt x="181870" y="3250207"/>
                </a:lnTo>
                <a:lnTo>
                  <a:pt x="316341" y="3236760"/>
                </a:lnTo>
                <a:lnTo>
                  <a:pt x="336254" y="3234931"/>
                </a:lnTo>
                <a:lnTo>
                  <a:pt x="356388" y="3260523"/>
                </a:lnTo>
                <a:cubicBezTo>
                  <a:pt x="362398" y="3269835"/>
                  <a:pt x="367216" y="3279728"/>
                  <a:pt x="370129" y="3290548"/>
                </a:cubicBezTo>
                <a:cubicBezTo>
                  <a:pt x="379143" y="3324030"/>
                  <a:pt x="384419" y="3353601"/>
                  <a:pt x="387225" y="3379527"/>
                </a:cubicBezTo>
                <a:lnTo>
                  <a:pt x="388995" y="3431726"/>
                </a:lnTo>
                <a:lnTo>
                  <a:pt x="276000" y="3478807"/>
                </a:lnTo>
                <a:lnTo>
                  <a:pt x="241344" y="3494980"/>
                </a:lnTo>
                <a:lnTo>
                  <a:pt x="269796" y="3548718"/>
                </a:lnTo>
                <a:lnTo>
                  <a:pt x="221417" y="3460105"/>
                </a:lnTo>
                <a:cubicBezTo>
                  <a:pt x="-42338" y="2915033"/>
                  <a:pt x="-82241" y="2224317"/>
                  <a:pt x="165671" y="1560540"/>
                </a:cubicBezTo>
                <a:cubicBezTo>
                  <a:pt x="386037" y="970516"/>
                  <a:pt x="792089" y="513491"/>
                  <a:pt x="1270443" y="251553"/>
                </a:cubicBezTo>
                <a:lnTo>
                  <a:pt x="1274112" y="249765"/>
                </a:lnTo>
                <a:lnTo>
                  <a:pt x="1365068" y="247271"/>
                </a:lnTo>
                <a:close/>
                <a:moveTo>
                  <a:pt x="1419605" y="176336"/>
                </a:moveTo>
                <a:lnTo>
                  <a:pt x="1423529" y="176951"/>
                </a:lnTo>
                <a:lnTo>
                  <a:pt x="1274112" y="249765"/>
                </a:lnTo>
                <a:lnTo>
                  <a:pt x="1273707" y="249776"/>
                </a:lnTo>
                <a:close/>
                <a:moveTo>
                  <a:pt x="1509048" y="141738"/>
                </a:moveTo>
                <a:lnTo>
                  <a:pt x="1551942" y="146955"/>
                </a:lnTo>
                <a:cubicBezTo>
                  <a:pt x="1576647" y="150027"/>
                  <a:pt x="1603953" y="153487"/>
                  <a:pt x="1634153" y="157384"/>
                </a:cubicBezTo>
                <a:cubicBezTo>
                  <a:pt x="1693810" y="165082"/>
                  <a:pt x="1721284" y="189463"/>
                  <a:pt x="1782070" y="211172"/>
                </a:cubicBezTo>
                <a:cubicBezTo>
                  <a:pt x="1812801" y="222147"/>
                  <a:pt x="1847552" y="222440"/>
                  <a:pt x="1876200" y="238066"/>
                </a:cubicBezTo>
                <a:lnTo>
                  <a:pt x="1879248" y="239941"/>
                </a:lnTo>
                <a:lnTo>
                  <a:pt x="1749637" y="241789"/>
                </a:lnTo>
                <a:lnTo>
                  <a:pt x="1747476" y="240244"/>
                </a:lnTo>
                <a:cubicBezTo>
                  <a:pt x="1706792" y="223631"/>
                  <a:pt x="1652016" y="228099"/>
                  <a:pt x="1620706" y="224619"/>
                </a:cubicBezTo>
                <a:cubicBezTo>
                  <a:pt x="1545052" y="203004"/>
                  <a:pt x="1512190" y="191739"/>
                  <a:pt x="1451391" y="181320"/>
                </a:cubicBezTo>
                <a:lnTo>
                  <a:pt x="1423529" y="176951"/>
                </a:lnTo>
                <a:lnTo>
                  <a:pt x="1452994" y="162592"/>
                </a:lnTo>
                <a:close/>
                <a:moveTo>
                  <a:pt x="1962885" y="77075"/>
                </a:moveTo>
                <a:lnTo>
                  <a:pt x="1982152" y="81855"/>
                </a:lnTo>
                <a:lnTo>
                  <a:pt x="1981842" y="82514"/>
                </a:lnTo>
                <a:lnTo>
                  <a:pt x="1979638" y="89125"/>
                </a:lnTo>
                <a:lnTo>
                  <a:pt x="1978863" y="88428"/>
                </a:lnTo>
                <a:close/>
                <a:moveTo>
                  <a:pt x="1818883" y="39194"/>
                </a:moveTo>
                <a:lnTo>
                  <a:pt x="1831632" y="42837"/>
                </a:lnTo>
                <a:lnTo>
                  <a:pt x="1640994" y="92649"/>
                </a:lnTo>
                <a:lnTo>
                  <a:pt x="1509048" y="141738"/>
                </a:lnTo>
                <a:lnTo>
                  <a:pt x="1502145" y="140898"/>
                </a:lnTo>
                <a:lnTo>
                  <a:pt x="1633920" y="89942"/>
                </a:lnTo>
                <a:close/>
                <a:moveTo>
                  <a:pt x="1905438" y="31419"/>
                </a:moveTo>
                <a:lnTo>
                  <a:pt x="1909895" y="35189"/>
                </a:lnTo>
                <a:cubicBezTo>
                  <a:pt x="1919484" y="43253"/>
                  <a:pt x="1930583" y="52544"/>
                  <a:pt x="1943435" y="63254"/>
                </a:cubicBezTo>
                <a:lnTo>
                  <a:pt x="1962885" y="77075"/>
                </a:lnTo>
                <a:lnTo>
                  <a:pt x="1936553" y="70541"/>
                </a:lnTo>
                <a:cubicBezTo>
                  <a:pt x="1920727" y="67086"/>
                  <a:pt x="1908396" y="64668"/>
                  <a:pt x="1903094" y="63254"/>
                </a:cubicBezTo>
                <a:lnTo>
                  <a:pt x="1831632" y="42837"/>
                </a:lnTo>
                <a:lnTo>
                  <a:pt x="1833115" y="42449"/>
                </a:lnTo>
                <a:close/>
                <a:moveTo>
                  <a:pt x="2035712" y="12388"/>
                </a:moveTo>
                <a:lnTo>
                  <a:pt x="2019181" y="24037"/>
                </a:lnTo>
                <a:lnTo>
                  <a:pt x="2018260" y="25118"/>
                </a:lnTo>
                <a:lnTo>
                  <a:pt x="2016298" y="23976"/>
                </a:lnTo>
                <a:lnTo>
                  <a:pt x="2005933" y="16091"/>
                </a:lnTo>
                <a:lnTo>
                  <a:pt x="2028029" y="12722"/>
                </a:lnTo>
                <a:close/>
                <a:moveTo>
                  <a:pt x="1997409" y="9607"/>
                </a:moveTo>
                <a:lnTo>
                  <a:pt x="2005933" y="16091"/>
                </a:lnTo>
                <a:lnTo>
                  <a:pt x="1905438" y="31419"/>
                </a:lnTo>
                <a:lnTo>
                  <a:pt x="1898761" y="25771"/>
                </a:lnTo>
                <a:close/>
                <a:moveTo>
                  <a:pt x="2224406" y="4194"/>
                </a:moveTo>
                <a:lnTo>
                  <a:pt x="2292258" y="8820"/>
                </a:lnTo>
                <a:lnTo>
                  <a:pt x="2293059" y="36361"/>
                </a:lnTo>
                <a:cubicBezTo>
                  <a:pt x="2293059" y="49387"/>
                  <a:pt x="2292437" y="75766"/>
                  <a:pt x="2291180" y="109933"/>
                </a:cubicBezTo>
                <a:lnTo>
                  <a:pt x="2287934" y="178481"/>
                </a:lnTo>
                <a:lnTo>
                  <a:pt x="2368681" y="158127"/>
                </a:lnTo>
                <a:cubicBezTo>
                  <a:pt x="2465158" y="138613"/>
                  <a:pt x="2562386" y="128580"/>
                  <a:pt x="2659346" y="128636"/>
                </a:cubicBezTo>
                <a:lnTo>
                  <a:pt x="2714303" y="131564"/>
                </a:lnTo>
                <a:lnTo>
                  <a:pt x="2716317" y="122860"/>
                </a:lnTo>
                <a:cubicBezTo>
                  <a:pt x="2717731" y="119924"/>
                  <a:pt x="2719905" y="117811"/>
                  <a:pt x="2723364" y="117042"/>
                </a:cubicBezTo>
                <a:cubicBezTo>
                  <a:pt x="2758641" y="109202"/>
                  <a:pt x="2795082" y="126007"/>
                  <a:pt x="2830941" y="130489"/>
                </a:cubicBezTo>
                <a:lnTo>
                  <a:pt x="2836647" y="128250"/>
                </a:lnTo>
                <a:lnTo>
                  <a:pt x="2787418" y="106421"/>
                </a:lnTo>
                <a:lnTo>
                  <a:pt x="2809032" y="113084"/>
                </a:lnTo>
                <a:lnTo>
                  <a:pt x="2924390" y="164027"/>
                </a:lnTo>
                <a:lnTo>
                  <a:pt x="2840375" y="149331"/>
                </a:lnTo>
                <a:cubicBezTo>
                  <a:pt x="2049415" y="59936"/>
                  <a:pt x="1213247" y="638446"/>
                  <a:pt x="863295" y="1575433"/>
                </a:cubicBezTo>
                <a:cubicBezTo>
                  <a:pt x="513342" y="2512423"/>
                  <a:pt x="765560" y="3497427"/>
                  <a:pt x="1421467" y="3948418"/>
                </a:cubicBezTo>
                <a:lnTo>
                  <a:pt x="1552263" y="4027128"/>
                </a:lnTo>
                <a:lnTo>
                  <a:pt x="1529865" y="4017108"/>
                </a:lnTo>
                <a:lnTo>
                  <a:pt x="1525913" y="4014705"/>
                </a:lnTo>
                <a:lnTo>
                  <a:pt x="1526576" y="4016689"/>
                </a:lnTo>
                <a:lnTo>
                  <a:pt x="1541795" y="4052258"/>
                </a:lnTo>
                <a:lnTo>
                  <a:pt x="1541527" y="4052238"/>
                </a:lnTo>
                <a:lnTo>
                  <a:pt x="1482402" y="4048264"/>
                </a:lnTo>
                <a:lnTo>
                  <a:pt x="1486657" y="3990829"/>
                </a:lnTo>
                <a:lnTo>
                  <a:pt x="1387412" y="3930468"/>
                </a:lnTo>
                <a:lnTo>
                  <a:pt x="1268511" y="3836426"/>
                </a:lnTo>
                <a:lnTo>
                  <a:pt x="1229641" y="3833390"/>
                </a:lnTo>
                <a:cubicBezTo>
                  <a:pt x="1193416" y="3830561"/>
                  <a:pt x="1157557" y="3826079"/>
                  <a:pt x="1123164" y="3814984"/>
                </a:cubicBezTo>
                <a:cubicBezTo>
                  <a:pt x="1086904" y="3803287"/>
                  <a:pt x="1052502" y="3786695"/>
                  <a:pt x="1019153" y="3767875"/>
                </a:cubicBezTo>
                <a:lnTo>
                  <a:pt x="924735" y="3709435"/>
                </a:lnTo>
                <a:lnTo>
                  <a:pt x="948353" y="3613278"/>
                </a:lnTo>
                <a:cubicBezTo>
                  <a:pt x="956651" y="3581010"/>
                  <a:pt x="967856" y="3549634"/>
                  <a:pt x="979789" y="3518480"/>
                </a:cubicBezTo>
                <a:lnTo>
                  <a:pt x="983677" y="3508331"/>
                </a:lnTo>
                <a:lnTo>
                  <a:pt x="991534" y="3508533"/>
                </a:lnTo>
                <a:lnTo>
                  <a:pt x="986598" y="3500705"/>
                </a:lnTo>
                <a:lnTo>
                  <a:pt x="983677" y="3508331"/>
                </a:lnTo>
                <a:lnTo>
                  <a:pt x="881117" y="3505701"/>
                </a:lnTo>
                <a:cubicBezTo>
                  <a:pt x="852778" y="3504974"/>
                  <a:pt x="825216" y="3492574"/>
                  <a:pt x="800435" y="3478807"/>
                </a:cubicBezTo>
                <a:lnTo>
                  <a:pt x="790769" y="3470395"/>
                </a:lnTo>
                <a:lnTo>
                  <a:pt x="799347" y="3442653"/>
                </a:lnTo>
                <a:cubicBezTo>
                  <a:pt x="803496" y="3429615"/>
                  <a:pt x="808307" y="3414852"/>
                  <a:pt x="813882" y="3398125"/>
                </a:cubicBezTo>
                <a:cubicBezTo>
                  <a:pt x="829427" y="3351490"/>
                  <a:pt x="841776" y="3315066"/>
                  <a:pt x="851542" y="3286824"/>
                </a:cubicBezTo>
                <a:lnTo>
                  <a:pt x="860508" y="3261249"/>
                </a:lnTo>
                <a:lnTo>
                  <a:pt x="819223" y="3152570"/>
                </a:lnTo>
                <a:lnTo>
                  <a:pt x="797040" y="3156097"/>
                </a:lnTo>
                <a:cubicBezTo>
                  <a:pt x="769271" y="3160182"/>
                  <a:pt x="739604" y="3164403"/>
                  <a:pt x="706306" y="3169525"/>
                </a:cubicBezTo>
                <a:cubicBezTo>
                  <a:pt x="681702" y="3178751"/>
                  <a:pt x="662192" y="3186234"/>
                  <a:pt x="646257" y="3192327"/>
                </a:cubicBezTo>
                <a:lnTo>
                  <a:pt x="629892" y="3198456"/>
                </a:lnTo>
                <a:lnTo>
                  <a:pt x="617939" y="3183596"/>
                </a:lnTo>
                <a:cubicBezTo>
                  <a:pt x="610895" y="3174839"/>
                  <a:pt x="604171" y="3165874"/>
                  <a:pt x="598729" y="3156078"/>
                </a:cubicBezTo>
                <a:cubicBezTo>
                  <a:pt x="587006" y="3134977"/>
                  <a:pt x="580310" y="3111444"/>
                  <a:pt x="571835" y="3088842"/>
                </a:cubicBezTo>
                <a:cubicBezTo>
                  <a:pt x="548781" y="3027364"/>
                  <a:pt x="565004" y="3061520"/>
                  <a:pt x="544941" y="2981266"/>
                </a:cubicBezTo>
                <a:cubicBezTo>
                  <a:pt x="537027" y="2949608"/>
                  <a:pt x="529761" y="2917594"/>
                  <a:pt x="518047" y="2887137"/>
                </a:cubicBezTo>
                <a:cubicBezTo>
                  <a:pt x="507253" y="2859072"/>
                  <a:pt x="487215" y="2834980"/>
                  <a:pt x="477706" y="2806454"/>
                </a:cubicBezTo>
                <a:cubicBezTo>
                  <a:pt x="469084" y="2780588"/>
                  <a:pt x="469972" y="2752432"/>
                  <a:pt x="464259" y="2725772"/>
                </a:cubicBezTo>
                <a:cubicBezTo>
                  <a:pt x="437504" y="2600917"/>
                  <a:pt x="443672" y="2645420"/>
                  <a:pt x="410470" y="2537513"/>
                </a:cubicBezTo>
                <a:cubicBezTo>
                  <a:pt x="400873" y="2506324"/>
                  <a:pt x="393895" y="2474341"/>
                  <a:pt x="383576" y="2443384"/>
                </a:cubicBezTo>
                <a:cubicBezTo>
                  <a:pt x="357204" y="2364268"/>
                  <a:pt x="352916" y="2377761"/>
                  <a:pt x="316341" y="2295466"/>
                </a:cubicBezTo>
                <a:cubicBezTo>
                  <a:pt x="310584" y="2282513"/>
                  <a:pt x="307376" y="2268572"/>
                  <a:pt x="302894" y="2255125"/>
                </a:cubicBezTo>
                <a:cubicBezTo>
                  <a:pt x="302894" y="2255125"/>
                  <a:pt x="259218" y="2209092"/>
                  <a:pt x="235659" y="2187889"/>
                </a:cubicBezTo>
                <a:lnTo>
                  <a:pt x="209637" y="2167071"/>
                </a:lnTo>
                <a:lnTo>
                  <a:pt x="214441" y="2164711"/>
                </a:lnTo>
                <a:cubicBezTo>
                  <a:pt x="218317" y="2162825"/>
                  <a:pt x="220959" y="2161563"/>
                  <a:pt x="222212" y="2160995"/>
                </a:cubicBezTo>
                <a:lnTo>
                  <a:pt x="234898" y="2155323"/>
                </a:lnTo>
                <a:lnTo>
                  <a:pt x="403307" y="2191404"/>
                </a:lnTo>
                <a:cubicBezTo>
                  <a:pt x="461923" y="2201985"/>
                  <a:pt x="518370" y="2209982"/>
                  <a:pt x="571835" y="2214784"/>
                </a:cubicBezTo>
                <a:lnTo>
                  <a:pt x="713038" y="2223522"/>
                </a:lnTo>
                <a:lnTo>
                  <a:pt x="716644" y="2174417"/>
                </a:lnTo>
                <a:lnTo>
                  <a:pt x="725721" y="2116358"/>
                </a:lnTo>
                <a:lnTo>
                  <a:pt x="652517" y="2107207"/>
                </a:lnTo>
                <a:cubicBezTo>
                  <a:pt x="623194" y="2101342"/>
                  <a:pt x="550083" y="2079635"/>
                  <a:pt x="501768" y="2059263"/>
                </a:cubicBezTo>
                <a:lnTo>
                  <a:pt x="481145" y="2049795"/>
                </a:lnTo>
                <a:lnTo>
                  <a:pt x="498999" y="2042891"/>
                </a:lnTo>
                <a:cubicBezTo>
                  <a:pt x="642416" y="1990087"/>
                  <a:pt x="467169" y="2089325"/>
                  <a:pt x="706306" y="1945842"/>
                </a:cubicBezTo>
                <a:cubicBezTo>
                  <a:pt x="610470" y="1921883"/>
                  <a:pt x="630298" y="1928302"/>
                  <a:pt x="491153" y="1878607"/>
                </a:cubicBezTo>
                <a:cubicBezTo>
                  <a:pt x="455087" y="1865727"/>
                  <a:pt x="418731" y="1853480"/>
                  <a:pt x="382675" y="1840491"/>
                </a:cubicBezTo>
                <a:lnTo>
                  <a:pt x="368716" y="1834921"/>
                </a:lnTo>
                <a:lnTo>
                  <a:pt x="356682" y="1771031"/>
                </a:lnTo>
                <a:lnTo>
                  <a:pt x="352209" y="1756089"/>
                </a:lnTo>
                <a:lnTo>
                  <a:pt x="423917" y="1744137"/>
                </a:lnTo>
                <a:cubicBezTo>
                  <a:pt x="455714" y="1736799"/>
                  <a:pt x="486389" y="1725157"/>
                  <a:pt x="518047" y="1717242"/>
                </a:cubicBezTo>
                <a:cubicBezTo>
                  <a:pt x="540220" y="1711699"/>
                  <a:pt x="563355" y="1710244"/>
                  <a:pt x="585282" y="1703795"/>
                </a:cubicBezTo>
                <a:lnTo>
                  <a:pt x="608948" y="1694958"/>
                </a:lnTo>
                <a:lnTo>
                  <a:pt x="613532" y="1695850"/>
                </a:lnTo>
                <a:cubicBezTo>
                  <a:pt x="667048" y="1705983"/>
                  <a:pt x="642353" y="1699730"/>
                  <a:pt x="719753" y="1730689"/>
                </a:cubicBezTo>
                <a:lnTo>
                  <a:pt x="801855" y="1756616"/>
                </a:lnTo>
                <a:lnTo>
                  <a:pt x="841354" y="1636286"/>
                </a:lnTo>
                <a:lnTo>
                  <a:pt x="840776" y="1636560"/>
                </a:lnTo>
                <a:lnTo>
                  <a:pt x="746647" y="1650007"/>
                </a:lnTo>
                <a:cubicBezTo>
                  <a:pt x="718583" y="1654016"/>
                  <a:pt x="691840" y="1663464"/>
                  <a:pt x="665314" y="1673909"/>
                </a:cubicBezTo>
                <a:lnTo>
                  <a:pt x="608948" y="1694958"/>
                </a:lnTo>
                <a:lnTo>
                  <a:pt x="585282" y="1690348"/>
                </a:lnTo>
                <a:cubicBezTo>
                  <a:pt x="567353" y="1681383"/>
                  <a:pt x="545668" y="1677628"/>
                  <a:pt x="531494" y="1663454"/>
                </a:cubicBezTo>
                <a:cubicBezTo>
                  <a:pt x="507100" y="1639060"/>
                  <a:pt x="521265" y="1576336"/>
                  <a:pt x="531494" y="1555878"/>
                </a:cubicBezTo>
                <a:lnTo>
                  <a:pt x="548131" y="1536997"/>
                </a:lnTo>
                <a:lnTo>
                  <a:pt x="585282" y="1596219"/>
                </a:lnTo>
                <a:cubicBezTo>
                  <a:pt x="629708" y="1551793"/>
                  <a:pt x="616040" y="1560187"/>
                  <a:pt x="665964" y="1528984"/>
                </a:cubicBezTo>
                <a:cubicBezTo>
                  <a:pt x="688128" y="1515132"/>
                  <a:pt x="707287" y="1492052"/>
                  <a:pt x="733200" y="1488642"/>
                </a:cubicBezTo>
                <a:lnTo>
                  <a:pt x="902528" y="1475391"/>
                </a:lnTo>
                <a:lnTo>
                  <a:pt x="914653" y="1446119"/>
                </a:lnTo>
                <a:lnTo>
                  <a:pt x="909024" y="1434300"/>
                </a:lnTo>
                <a:cubicBezTo>
                  <a:pt x="900396" y="1416185"/>
                  <a:pt x="891432" y="1398256"/>
                  <a:pt x="881118" y="1381067"/>
                </a:cubicBezTo>
                <a:cubicBezTo>
                  <a:pt x="833484" y="1301676"/>
                  <a:pt x="849043" y="1338626"/>
                  <a:pt x="827329" y="1273490"/>
                </a:cubicBezTo>
                <a:lnTo>
                  <a:pt x="829455" y="1217324"/>
                </a:lnTo>
                <a:lnTo>
                  <a:pt x="844096" y="1199856"/>
                </a:lnTo>
                <a:cubicBezTo>
                  <a:pt x="846601" y="1196543"/>
                  <a:pt x="847828" y="1194523"/>
                  <a:pt x="846953" y="1194809"/>
                </a:cubicBezTo>
                <a:cubicBezTo>
                  <a:pt x="846078" y="1195096"/>
                  <a:pt x="843102" y="1197687"/>
                  <a:pt x="837200" y="1203595"/>
                </a:cubicBezTo>
                <a:lnTo>
                  <a:pt x="829680" y="1211394"/>
                </a:lnTo>
                <a:lnTo>
                  <a:pt x="830341" y="1193936"/>
                </a:lnTo>
                <a:lnTo>
                  <a:pt x="838912" y="1180815"/>
                </a:lnTo>
                <a:cubicBezTo>
                  <a:pt x="846788" y="1169104"/>
                  <a:pt x="856293" y="1155272"/>
                  <a:pt x="867670" y="1139019"/>
                </a:cubicBezTo>
                <a:lnTo>
                  <a:pt x="879143" y="1126912"/>
                </a:lnTo>
                <a:lnTo>
                  <a:pt x="894055" y="1130548"/>
                </a:lnTo>
                <a:cubicBezTo>
                  <a:pt x="916637" y="1135613"/>
                  <a:pt x="934906" y="1139019"/>
                  <a:pt x="934906" y="1139019"/>
                </a:cubicBezTo>
                <a:lnTo>
                  <a:pt x="1022873" y="1129245"/>
                </a:lnTo>
                <a:lnTo>
                  <a:pt x="1021232" y="1137384"/>
                </a:lnTo>
                <a:cubicBezTo>
                  <a:pt x="1009480" y="1195221"/>
                  <a:pt x="1020797" y="1137953"/>
                  <a:pt x="1008830" y="1235075"/>
                </a:cubicBezTo>
                <a:lnTo>
                  <a:pt x="1006231" y="1255228"/>
                </a:lnTo>
                <a:lnTo>
                  <a:pt x="1014397" y="1238890"/>
                </a:lnTo>
                <a:lnTo>
                  <a:pt x="1083782" y="1121657"/>
                </a:lnTo>
                <a:lnTo>
                  <a:pt x="1055929" y="1125572"/>
                </a:lnTo>
                <a:lnTo>
                  <a:pt x="1022873" y="1129245"/>
                </a:lnTo>
                <a:lnTo>
                  <a:pt x="1029035" y="1098678"/>
                </a:lnTo>
                <a:cubicBezTo>
                  <a:pt x="1024553" y="1076266"/>
                  <a:pt x="1020774" y="1053690"/>
                  <a:pt x="1016643" y="1031197"/>
                </a:cubicBezTo>
                <a:lnTo>
                  <a:pt x="1006659" y="985077"/>
                </a:lnTo>
                <a:lnTo>
                  <a:pt x="1007804" y="983550"/>
                </a:lnTo>
                <a:lnTo>
                  <a:pt x="1049657" y="988915"/>
                </a:lnTo>
                <a:cubicBezTo>
                  <a:pt x="1078942" y="992668"/>
                  <a:pt x="1108078" y="997150"/>
                  <a:pt x="1136612" y="1004548"/>
                </a:cubicBezTo>
                <a:lnTo>
                  <a:pt x="1138076" y="1005043"/>
                </a:lnTo>
                <a:lnTo>
                  <a:pt x="1140059" y="1012873"/>
                </a:lnTo>
                <a:lnTo>
                  <a:pt x="1143928" y="1029564"/>
                </a:lnTo>
                <a:lnTo>
                  <a:pt x="1156579" y="1011299"/>
                </a:lnTo>
                <a:lnTo>
                  <a:pt x="1138076" y="1005043"/>
                </a:lnTo>
                <a:lnTo>
                  <a:pt x="1130213" y="973991"/>
                </a:lnTo>
                <a:lnTo>
                  <a:pt x="1182822" y="973406"/>
                </a:lnTo>
                <a:lnTo>
                  <a:pt x="1204664" y="941870"/>
                </a:lnTo>
                <a:lnTo>
                  <a:pt x="1259997" y="873120"/>
                </a:lnTo>
                <a:lnTo>
                  <a:pt x="1263657" y="867675"/>
                </a:lnTo>
                <a:lnTo>
                  <a:pt x="1264239" y="867848"/>
                </a:lnTo>
                <a:lnTo>
                  <a:pt x="1312180" y="808282"/>
                </a:lnTo>
                <a:cubicBezTo>
                  <a:pt x="1349268" y="765487"/>
                  <a:pt x="1387561" y="724452"/>
                  <a:pt x="1426934" y="685252"/>
                </a:cubicBezTo>
                <a:lnTo>
                  <a:pt x="1500702" y="617090"/>
                </a:lnTo>
                <a:lnTo>
                  <a:pt x="1439091" y="617859"/>
                </a:lnTo>
                <a:lnTo>
                  <a:pt x="1440757" y="616730"/>
                </a:lnTo>
                <a:cubicBezTo>
                  <a:pt x="1479170" y="590240"/>
                  <a:pt x="1517054" y="563034"/>
                  <a:pt x="1553470" y="533901"/>
                </a:cubicBezTo>
                <a:cubicBezTo>
                  <a:pt x="1575882" y="515972"/>
                  <a:pt x="1597745" y="497334"/>
                  <a:pt x="1620706" y="480113"/>
                </a:cubicBezTo>
                <a:cubicBezTo>
                  <a:pt x="1651553" y="456978"/>
                  <a:pt x="1685214" y="437563"/>
                  <a:pt x="1714835" y="412878"/>
                </a:cubicBezTo>
                <a:lnTo>
                  <a:pt x="1735076" y="393358"/>
                </a:lnTo>
                <a:lnTo>
                  <a:pt x="1788923" y="396221"/>
                </a:lnTo>
                <a:lnTo>
                  <a:pt x="1806978" y="384090"/>
                </a:lnTo>
                <a:lnTo>
                  <a:pt x="1937674" y="310877"/>
                </a:lnTo>
                <a:lnTo>
                  <a:pt x="1930151" y="292254"/>
                </a:lnTo>
                <a:cubicBezTo>
                  <a:pt x="1924239" y="277739"/>
                  <a:pt x="1917266" y="265230"/>
                  <a:pt x="1897052" y="250892"/>
                </a:cubicBezTo>
                <a:lnTo>
                  <a:pt x="1879248" y="239941"/>
                </a:lnTo>
                <a:lnTo>
                  <a:pt x="1941722" y="239050"/>
                </a:lnTo>
                <a:lnTo>
                  <a:pt x="1929988" y="291855"/>
                </a:lnTo>
                <a:lnTo>
                  <a:pt x="1949652" y="304867"/>
                </a:lnTo>
                <a:lnTo>
                  <a:pt x="2051846" y="258436"/>
                </a:lnTo>
                <a:lnTo>
                  <a:pt x="2027968" y="246430"/>
                </a:lnTo>
                <a:cubicBezTo>
                  <a:pt x="2019450" y="242283"/>
                  <a:pt x="2012998" y="239230"/>
                  <a:pt x="2010671" y="238067"/>
                </a:cubicBezTo>
                <a:lnTo>
                  <a:pt x="1941722" y="239050"/>
                </a:lnTo>
                <a:lnTo>
                  <a:pt x="1956882" y="170831"/>
                </a:lnTo>
                <a:cubicBezTo>
                  <a:pt x="1961038" y="152823"/>
                  <a:pt x="1964485" y="134576"/>
                  <a:pt x="1970329" y="117043"/>
                </a:cubicBezTo>
                <a:lnTo>
                  <a:pt x="1979638" y="89125"/>
                </a:lnTo>
                <a:lnTo>
                  <a:pt x="2010670" y="117042"/>
                </a:lnTo>
                <a:cubicBezTo>
                  <a:pt x="2019807" y="129225"/>
                  <a:pt x="2068074" y="191508"/>
                  <a:pt x="2077906" y="211172"/>
                </a:cubicBezTo>
                <a:lnTo>
                  <a:pt x="2090161" y="241808"/>
                </a:lnTo>
                <a:lnTo>
                  <a:pt x="2100336" y="238224"/>
                </a:lnTo>
                <a:lnTo>
                  <a:pt x="2096396" y="202767"/>
                </a:lnTo>
                <a:cubicBezTo>
                  <a:pt x="2093594" y="177554"/>
                  <a:pt x="2089112" y="152901"/>
                  <a:pt x="2077906" y="130489"/>
                </a:cubicBezTo>
                <a:cubicBezTo>
                  <a:pt x="2067942" y="110561"/>
                  <a:pt x="2029540" y="95166"/>
                  <a:pt x="1990979" y="84046"/>
                </a:cubicBezTo>
                <a:lnTo>
                  <a:pt x="1982152" y="81855"/>
                </a:lnTo>
                <a:lnTo>
                  <a:pt x="1997224" y="49808"/>
                </a:lnTo>
                <a:lnTo>
                  <a:pt x="2018260" y="25118"/>
                </a:lnTo>
                <a:lnTo>
                  <a:pt x="2037564" y="36360"/>
                </a:lnTo>
                <a:cubicBezTo>
                  <a:pt x="2047464" y="44280"/>
                  <a:pt x="2055494" y="54289"/>
                  <a:pt x="2064459" y="63254"/>
                </a:cubicBezTo>
                <a:cubicBezTo>
                  <a:pt x="2091353" y="49807"/>
                  <a:pt x="2139600" y="52466"/>
                  <a:pt x="2145141" y="22913"/>
                </a:cubicBezTo>
                <a:lnTo>
                  <a:pt x="2146838" y="7562"/>
                </a:lnTo>
                <a:close/>
                <a:moveTo>
                  <a:pt x="2290054" y="2246"/>
                </a:moveTo>
                <a:lnTo>
                  <a:pt x="2396022" y="8712"/>
                </a:lnTo>
                <a:cubicBezTo>
                  <a:pt x="2523550" y="23952"/>
                  <a:pt x="2650175" y="54234"/>
                  <a:pt x="2774159" y="100541"/>
                </a:cubicBezTo>
                <a:lnTo>
                  <a:pt x="2787418" y="106421"/>
                </a:lnTo>
                <a:lnTo>
                  <a:pt x="2616236" y="53647"/>
                </a:lnTo>
                <a:cubicBezTo>
                  <a:pt x="2551477" y="37773"/>
                  <a:pt x="2486297" y="25795"/>
                  <a:pt x="2420918" y="17593"/>
                </a:cubicBezTo>
                <a:lnTo>
                  <a:pt x="2292258" y="8820"/>
                </a:lnTo>
                <a:lnTo>
                  <a:pt x="2292183" y="6257"/>
                </a:lnTo>
                <a:close/>
                <a:moveTo>
                  <a:pt x="2147674" y="0"/>
                </a:moveTo>
                <a:lnTo>
                  <a:pt x="2146838" y="7562"/>
                </a:lnTo>
                <a:lnTo>
                  <a:pt x="2035712" y="12388"/>
                </a:lnTo>
                <a:lnTo>
                  <a:pt x="2045645" y="538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89000"/>
                </a:schemeClr>
              </a:gs>
              <a:gs pos="23000">
                <a:srgbClr val="FFFF00"/>
              </a:gs>
              <a:gs pos="69000">
                <a:srgbClr val="D60093"/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6600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Forma libre 16"/>
          <p:cNvSpPr/>
          <p:nvPr/>
        </p:nvSpPr>
        <p:spPr>
          <a:xfrm rot="6800852">
            <a:off x="839751" y="1132463"/>
            <a:ext cx="1422683" cy="3330886"/>
          </a:xfrm>
          <a:custGeom>
            <a:avLst/>
            <a:gdLst>
              <a:gd name="connsiteX0" fmla="*/ 2193748 w 3412241"/>
              <a:gd name="connsiteY0" fmla="*/ 4166679 h 4495430"/>
              <a:gd name="connsiteX1" fmla="*/ 2201230 w 3412241"/>
              <a:gd name="connsiteY1" fmla="*/ 4171722 h 4495430"/>
              <a:gd name="connsiteX2" fmla="*/ 2239624 w 3412241"/>
              <a:gd name="connsiteY2" fmla="*/ 4192726 h 4495430"/>
              <a:gd name="connsiteX3" fmla="*/ 2135640 w 3412241"/>
              <a:gd name="connsiteY3" fmla="*/ 4193847 h 4495430"/>
              <a:gd name="connsiteX4" fmla="*/ 2117907 w 3412241"/>
              <a:gd name="connsiteY4" fmla="*/ 4191465 h 4495430"/>
              <a:gd name="connsiteX5" fmla="*/ 2105540 w 3412241"/>
              <a:gd name="connsiteY5" fmla="*/ 4168403 h 4495430"/>
              <a:gd name="connsiteX6" fmla="*/ 2537354 w 3412241"/>
              <a:gd name="connsiteY6" fmla="*/ 4162527 h 4495430"/>
              <a:gd name="connsiteX7" fmla="*/ 2592421 w 3412241"/>
              <a:gd name="connsiteY7" fmla="*/ 4228248 h 4495430"/>
              <a:gd name="connsiteX8" fmla="*/ 2552310 w 3412241"/>
              <a:gd name="connsiteY8" fmla="*/ 4214843 h 4495430"/>
              <a:gd name="connsiteX9" fmla="*/ 2492609 w 3412241"/>
              <a:gd name="connsiteY9" fmla="*/ 4196029 h 4495430"/>
              <a:gd name="connsiteX10" fmla="*/ 2479819 w 3412241"/>
              <a:gd name="connsiteY10" fmla="*/ 4171141 h 4495430"/>
              <a:gd name="connsiteX11" fmla="*/ 2461983 w 3412241"/>
              <a:gd name="connsiteY11" fmla="*/ 4136432 h 4495430"/>
              <a:gd name="connsiteX12" fmla="*/ 2479819 w 3412241"/>
              <a:gd name="connsiteY12" fmla="*/ 4171141 h 4495430"/>
              <a:gd name="connsiteX13" fmla="*/ 2430298 w 3412241"/>
              <a:gd name="connsiteY13" fmla="*/ 4178555 h 4495430"/>
              <a:gd name="connsiteX14" fmla="*/ 2424811 w 3412241"/>
              <a:gd name="connsiteY14" fmla="*/ 4177035 h 4495430"/>
              <a:gd name="connsiteX15" fmla="*/ 2357904 w 3412241"/>
              <a:gd name="connsiteY15" fmla="*/ 4161612 h 4495430"/>
              <a:gd name="connsiteX16" fmla="*/ 2333966 w 3412241"/>
              <a:gd name="connsiteY16" fmla="*/ 4157044 h 4495430"/>
              <a:gd name="connsiteX17" fmla="*/ 1844453 w 3412241"/>
              <a:gd name="connsiteY17" fmla="*/ 4132304 h 4495430"/>
              <a:gd name="connsiteX18" fmla="*/ 1860834 w 3412241"/>
              <a:gd name="connsiteY18" fmla="*/ 4137023 h 4495430"/>
              <a:gd name="connsiteX19" fmla="*/ 1861271 w 3412241"/>
              <a:gd name="connsiteY19" fmla="*/ 4146362 h 4495430"/>
              <a:gd name="connsiteX20" fmla="*/ 1836371 w 3412241"/>
              <a:gd name="connsiteY20" fmla="*/ 4139135 h 4495430"/>
              <a:gd name="connsiteX21" fmla="*/ 1541795 w 3412241"/>
              <a:gd name="connsiteY21" fmla="*/ 4052258 h 4495430"/>
              <a:gd name="connsiteX22" fmla="*/ 1594230 w 3412241"/>
              <a:gd name="connsiteY22" fmla="*/ 4056121 h 4495430"/>
              <a:gd name="connsiteX23" fmla="*/ 1615907 w 3412241"/>
              <a:gd name="connsiteY23" fmla="*/ 4057956 h 4495430"/>
              <a:gd name="connsiteX24" fmla="*/ 1726707 w 3412241"/>
              <a:gd name="connsiteY24" fmla="*/ 4107308 h 4495430"/>
              <a:gd name="connsiteX25" fmla="*/ 1836371 w 3412241"/>
              <a:gd name="connsiteY25" fmla="*/ 4139135 h 4495430"/>
              <a:gd name="connsiteX26" fmla="*/ 1820399 w 3412241"/>
              <a:gd name="connsiteY26" fmla="*/ 4152633 h 4495430"/>
              <a:gd name="connsiteX27" fmla="*/ 1712378 w 3412241"/>
              <a:gd name="connsiteY27" fmla="*/ 4247890 h 4495430"/>
              <a:gd name="connsiteX28" fmla="*/ 1674129 w 3412241"/>
              <a:gd name="connsiteY28" fmla="*/ 4287861 h 4495430"/>
              <a:gd name="connsiteX29" fmla="*/ 1673622 w 3412241"/>
              <a:gd name="connsiteY29" fmla="*/ 4287127 h 4495430"/>
              <a:gd name="connsiteX30" fmla="*/ 1564238 w 3412241"/>
              <a:gd name="connsiteY30" fmla="*/ 4104714 h 4495430"/>
              <a:gd name="connsiteX31" fmla="*/ 2751598 w 3412241"/>
              <a:gd name="connsiteY31" fmla="*/ 4043848 h 4495430"/>
              <a:gd name="connsiteX32" fmla="*/ 2798468 w 3412241"/>
              <a:gd name="connsiteY32" fmla="*/ 4052700 h 4495430"/>
              <a:gd name="connsiteX33" fmla="*/ 2843660 w 3412241"/>
              <a:gd name="connsiteY33" fmla="*/ 4063847 h 4495430"/>
              <a:gd name="connsiteX34" fmla="*/ 2753536 w 3412241"/>
              <a:gd name="connsiteY34" fmla="*/ 4102244 h 4495430"/>
              <a:gd name="connsiteX35" fmla="*/ 2549776 w 3412241"/>
              <a:gd name="connsiteY35" fmla="*/ 4160667 h 4495430"/>
              <a:gd name="connsiteX36" fmla="*/ 2537354 w 3412241"/>
              <a:gd name="connsiteY36" fmla="*/ 4162527 h 4495430"/>
              <a:gd name="connsiteX37" fmla="*/ 2518554 w 3412241"/>
              <a:gd name="connsiteY37" fmla="*/ 4140090 h 4495430"/>
              <a:gd name="connsiteX38" fmla="*/ 2507920 w 3412241"/>
              <a:gd name="connsiteY38" fmla="*/ 4126161 h 4495430"/>
              <a:gd name="connsiteX39" fmla="*/ 2686690 w 3412241"/>
              <a:gd name="connsiteY39" fmla="*/ 4072497 h 4495430"/>
              <a:gd name="connsiteX40" fmla="*/ 1552263 w 3412241"/>
              <a:gd name="connsiteY40" fmla="*/ 4027128 h 4495430"/>
              <a:gd name="connsiteX41" fmla="*/ 1622406 w 3412241"/>
              <a:gd name="connsiteY41" fmla="*/ 4058506 h 4495430"/>
              <a:gd name="connsiteX42" fmla="*/ 1615907 w 3412241"/>
              <a:gd name="connsiteY42" fmla="*/ 4057956 h 4495430"/>
              <a:gd name="connsiteX43" fmla="*/ 1568125 w 3412241"/>
              <a:gd name="connsiteY43" fmla="*/ 4036673 h 4495430"/>
              <a:gd name="connsiteX44" fmla="*/ 574156 w 3412241"/>
              <a:gd name="connsiteY44" fmla="*/ 3966088 h 4495430"/>
              <a:gd name="connsiteX45" fmla="*/ 631237 w 3412241"/>
              <a:gd name="connsiteY45" fmla="*/ 4020155 h 4495430"/>
              <a:gd name="connsiteX46" fmla="*/ 626475 w 3412241"/>
              <a:gd name="connsiteY46" fmla="*/ 4019289 h 4495430"/>
              <a:gd name="connsiteX47" fmla="*/ 573179 w 3412241"/>
              <a:gd name="connsiteY47" fmla="*/ 3967853 h 4495430"/>
              <a:gd name="connsiteX48" fmla="*/ 448038 w 3412241"/>
              <a:gd name="connsiteY48" fmla="*/ 3821569 h 4495430"/>
              <a:gd name="connsiteX49" fmla="*/ 471466 w 3412241"/>
              <a:gd name="connsiteY49" fmla="*/ 3825675 h 4495430"/>
              <a:gd name="connsiteX50" fmla="*/ 531494 w 3412241"/>
              <a:gd name="connsiteY50" fmla="*/ 3841878 h 4495430"/>
              <a:gd name="connsiteX51" fmla="*/ 623380 w 3412241"/>
              <a:gd name="connsiteY51" fmla="*/ 3869139 h 4495430"/>
              <a:gd name="connsiteX52" fmla="*/ 612176 w 3412241"/>
              <a:gd name="connsiteY52" fmla="*/ 3895666 h 4495430"/>
              <a:gd name="connsiteX53" fmla="*/ 585480 w 3412241"/>
              <a:gd name="connsiteY53" fmla="*/ 3945623 h 4495430"/>
              <a:gd name="connsiteX54" fmla="*/ 574156 w 3412241"/>
              <a:gd name="connsiteY54" fmla="*/ 3966088 h 4495430"/>
              <a:gd name="connsiteX55" fmla="*/ 557420 w 3412241"/>
              <a:gd name="connsiteY55" fmla="*/ 3950236 h 4495430"/>
              <a:gd name="connsiteX56" fmla="*/ 3206454 w 3412241"/>
              <a:gd name="connsiteY56" fmla="*/ 3772948 h 4495430"/>
              <a:gd name="connsiteX57" fmla="*/ 3224334 w 3412241"/>
              <a:gd name="connsiteY57" fmla="*/ 3791270 h 4495430"/>
              <a:gd name="connsiteX58" fmla="*/ 3033084 w 3412241"/>
              <a:gd name="connsiteY58" fmla="*/ 3971310 h 4495430"/>
              <a:gd name="connsiteX59" fmla="*/ 2952286 w 3412241"/>
              <a:gd name="connsiteY59" fmla="*/ 4017566 h 4495430"/>
              <a:gd name="connsiteX60" fmla="*/ 2933088 w 3412241"/>
              <a:gd name="connsiteY60" fmla="*/ 4025745 h 4495430"/>
              <a:gd name="connsiteX61" fmla="*/ 2983420 w 3412241"/>
              <a:gd name="connsiteY61" fmla="*/ 3950628 h 4495430"/>
              <a:gd name="connsiteX62" fmla="*/ 3008554 w 3412241"/>
              <a:gd name="connsiteY62" fmla="*/ 3911616 h 4495430"/>
              <a:gd name="connsiteX63" fmla="*/ 3069465 w 3412241"/>
              <a:gd name="connsiteY63" fmla="*/ 3875714 h 4495430"/>
              <a:gd name="connsiteX64" fmla="*/ 3412241 w 3412241"/>
              <a:gd name="connsiteY64" fmla="*/ 3693140 h 4495430"/>
              <a:gd name="connsiteX65" fmla="*/ 3309885 w 3412241"/>
              <a:gd name="connsiteY65" fmla="*/ 3816933 h 4495430"/>
              <a:gd name="connsiteX66" fmla="*/ 1212999 w 3412241"/>
              <a:gd name="connsiteY66" fmla="*/ 4386418 h 4495430"/>
              <a:gd name="connsiteX67" fmla="*/ 700128 w 3412241"/>
              <a:gd name="connsiteY67" fmla="*/ 4085407 h 4495430"/>
              <a:gd name="connsiteX68" fmla="*/ 631237 w 3412241"/>
              <a:gd name="connsiteY68" fmla="*/ 4020155 h 4495430"/>
              <a:gd name="connsiteX69" fmla="*/ 760094 w 3412241"/>
              <a:gd name="connsiteY69" fmla="*/ 4043584 h 4495430"/>
              <a:gd name="connsiteX70" fmla="*/ 816854 w 3412241"/>
              <a:gd name="connsiteY70" fmla="*/ 4051286 h 4495430"/>
              <a:gd name="connsiteX71" fmla="*/ 880781 w 3412241"/>
              <a:gd name="connsiteY71" fmla="*/ 4058408 h 4495430"/>
              <a:gd name="connsiteX72" fmla="*/ 867670 w 3412241"/>
              <a:gd name="connsiteY72" fmla="*/ 4151160 h 4495430"/>
              <a:gd name="connsiteX73" fmla="*/ 856339 w 3412241"/>
              <a:gd name="connsiteY73" fmla="*/ 4202750 h 4495430"/>
              <a:gd name="connsiteX74" fmla="*/ 896998 w 3412241"/>
              <a:gd name="connsiteY74" fmla="*/ 4226947 h 4495430"/>
              <a:gd name="connsiteX75" fmla="*/ 908012 w 3412241"/>
              <a:gd name="connsiteY75" fmla="*/ 4231842 h 4495430"/>
              <a:gd name="connsiteX76" fmla="*/ 1123164 w 3412241"/>
              <a:gd name="connsiteY76" fmla="*/ 4299078 h 4495430"/>
              <a:gd name="connsiteX77" fmla="*/ 1230741 w 3412241"/>
              <a:gd name="connsiteY77" fmla="*/ 4352866 h 4495430"/>
              <a:gd name="connsiteX78" fmla="*/ 1275101 w 3412241"/>
              <a:gd name="connsiteY78" fmla="*/ 4372954 h 4495430"/>
              <a:gd name="connsiteX79" fmla="*/ 1270325 w 3412241"/>
              <a:gd name="connsiteY79" fmla="*/ 4397606 h 4495430"/>
              <a:gd name="connsiteX80" fmla="*/ 1313361 w 3412241"/>
              <a:gd name="connsiteY80" fmla="*/ 4411619 h 4495430"/>
              <a:gd name="connsiteX81" fmla="*/ 1422524 w 3412241"/>
              <a:gd name="connsiteY81" fmla="*/ 4437126 h 4495430"/>
              <a:gd name="connsiteX82" fmla="*/ 1337680 w 3412241"/>
              <a:gd name="connsiteY82" fmla="*/ 4401293 h 4495430"/>
              <a:gd name="connsiteX83" fmla="*/ 1275101 w 3412241"/>
              <a:gd name="connsiteY83" fmla="*/ 4372954 h 4495430"/>
              <a:gd name="connsiteX84" fmla="*/ 1278873 w 3412241"/>
              <a:gd name="connsiteY84" fmla="*/ 4353490 h 4495430"/>
              <a:gd name="connsiteX85" fmla="*/ 1244188 w 3412241"/>
              <a:gd name="connsiteY85" fmla="*/ 4191501 h 4495430"/>
              <a:gd name="connsiteX86" fmla="*/ 1163506 w 3412241"/>
              <a:gd name="connsiteY86" fmla="*/ 4137713 h 4495430"/>
              <a:gd name="connsiteX87" fmla="*/ 1002141 w 3412241"/>
              <a:gd name="connsiteY87" fmla="*/ 4070478 h 4495430"/>
              <a:gd name="connsiteX88" fmla="*/ 882309 w 3412241"/>
              <a:gd name="connsiteY88" fmla="*/ 4058578 h 4495430"/>
              <a:gd name="connsiteX89" fmla="*/ 880781 w 3412241"/>
              <a:gd name="connsiteY89" fmla="*/ 4058408 h 4495430"/>
              <a:gd name="connsiteX90" fmla="*/ 881714 w 3412241"/>
              <a:gd name="connsiteY90" fmla="*/ 4051810 h 4495430"/>
              <a:gd name="connsiteX91" fmla="*/ 889150 w 3412241"/>
              <a:gd name="connsiteY91" fmla="*/ 3981025 h 4495430"/>
              <a:gd name="connsiteX92" fmla="*/ 891629 w 3412241"/>
              <a:gd name="connsiteY92" fmla="*/ 3944952 h 4495430"/>
              <a:gd name="connsiteX93" fmla="*/ 908012 w 3412241"/>
              <a:gd name="connsiteY93" fmla="*/ 3949454 h 4495430"/>
              <a:gd name="connsiteX94" fmla="*/ 1452544 w 3412241"/>
              <a:gd name="connsiteY94" fmla="*/ 4046258 h 4495430"/>
              <a:gd name="connsiteX95" fmla="*/ 1482402 w 3412241"/>
              <a:gd name="connsiteY95" fmla="*/ 4048264 h 4495430"/>
              <a:gd name="connsiteX96" fmla="*/ 1472788 w 3412241"/>
              <a:gd name="connsiteY96" fmla="*/ 4178054 h 4495430"/>
              <a:gd name="connsiteX97" fmla="*/ 1459341 w 3412241"/>
              <a:gd name="connsiteY97" fmla="*/ 4258737 h 4495430"/>
              <a:gd name="connsiteX98" fmla="*/ 1432447 w 3412241"/>
              <a:gd name="connsiteY98" fmla="*/ 4420101 h 4495430"/>
              <a:gd name="connsiteX99" fmla="*/ 1433570 w 3412241"/>
              <a:gd name="connsiteY99" fmla="*/ 4439706 h 4495430"/>
              <a:gd name="connsiteX100" fmla="*/ 1448035 w 3412241"/>
              <a:gd name="connsiteY100" fmla="*/ 4443086 h 4495430"/>
              <a:gd name="connsiteX101" fmla="*/ 1549573 w 3412241"/>
              <a:gd name="connsiteY101" fmla="*/ 4453663 h 4495430"/>
              <a:gd name="connsiteX102" fmla="*/ 1558778 w 3412241"/>
              <a:gd name="connsiteY102" fmla="*/ 4438364 h 4495430"/>
              <a:gd name="connsiteX103" fmla="*/ 1607259 w 3412241"/>
              <a:gd name="connsiteY103" fmla="*/ 4366313 h 4495430"/>
              <a:gd name="connsiteX104" fmla="*/ 1662305 w 3412241"/>
              <a:gd name="connsiteY104" fmla="*/ 4300217 h 4495430"/>
              <a:gd name="connsiteX105" fmla="*/ 1674129 w 3412241"/>
              <a:gd name="connsiteY105" fmla="*/ 4287861 h 4495430"/>
              <a:gd name="connsiteX106" fmla="*/ 1728282 w 3412241"/>
              <a:gd name="connsiteY106" fmla="*/ 4366313 h 4495430"/>
              <a:gd name="connsiteX107" fmla="*/ 1755176 w 3412241"/>
              <a:gd name="connsiteY107" fmla="*/ 4399931 h 4495430"/>
              <a:gd name="connsiteX108" fmla="*/ 1741729 w 3412241"/>
              <a:gd name="connsiteY108" fmla="*/ 4433548 h 4495430"/>
              <a:gd name="connsiteX109" fmla="*/ 1710959 w 3412241"/>
              <a:gd name="connsiteY109" fmla="*/ 4470473 h 4495430"/>
              <a:gd name="connsiteX110" fmla="*/ 1720112 w 3412241"/>
              <a:gd name="connsiteY110" fmla="*/ 4471427 h 4495430"/>
              <a:gd name="connsiteX111" fmla="*/ 1814885 w 3412241"/>
              <a:gd name="connsiteY111" fmla="*/ 4465855 h 4495430"/>
              <a:gd name="connsiteX112" fmla="*/ 1802981 w 3412241"/>
              <a:gd name="connsiteY112" fmla="*/ 4453152 h 4495430"/>
              <a:gd name="connsiteX113" fmla="*/ 1782070 w 3412241"/>
              <a:gd name="connsiteY113" fmla="*/ 4433548 h 4495430"/>
              <a:gd name="connsiteX114" fmla="*/ 1755176 w 3412241"/>
              <a:gd name="connsiteY114" fmla="*/ 4399931 h 4495430"/>
              <a:gd name="connsiteX115" fmla="*/ 1768623 w 3412241"/>
              <a:gd name="connsiteY115" fmla="*/ 4366313 h 4495430"/>
              <a:gd name="connsiteX116" fmla="*/ 1862753 w 3412241"/>
              <a:gd name="connsiteY116" fmla="*/ 4178054 h 4495430"/>
              <a:gd name="connsiteX117" fmla="*/ 1861271 w 3412241"/>
              <a:gd name="connsiteY117" fmla="*/ 4146362 h 4495430"/>
              <a:gd name="connsiteX118" fmla="*/ 1929471 w 3412241"/>
              <a:gd name="connsiteY118" fmla="*/ 4166155 h 4495430"/>
              <a:gd name="connsiteX119" fmla="*/ 2117907 w 3412241"/>
              <a:gd name="connsiteY119" fmla="*/ 4191465 h 4495430"/>
              <a:gd name="connsiteX120" fmla="*/ 2124719 w 3412241"/>
              <a:gd name="connsiteY120" fmla="*/ 4204169 h 4495430"/>
              <a:gd name="connsiteX121" fmla="*/ 2158588 w 3412241"/>
              <a:gd name="connsiteY121" fmla="*/ 4272184 h 4495430"/>
              <a:gd name="connsiteX122" fmla="*/ 2172035 w 3412241"/>
              <a:gd name="connsiteY122" fmla="*/ 4352866 h 4495430"/>
              <a:gd name="connsiteX123" fmla="*/ 2185189 w 3412241"/>
              <a:gd name="connsiteY123" fmla="*/ 4392491 h 4495430"/>
              <a:gd name="connsiteX124" fmla="*/ 2191601 w 3412241"/>
              <a:gd name="connsiteY124" fmla="*/ 4412372 h 4495430"/>
              <a:gd name="connsiteX125" fmla="*/ 2262064 w 3412241"/>
              <a:gd name="connsiteY125" fmla="*/ 4397128 h 4495430"/>
              <a:gd name="connsiteX126" fmla="*/ 2478649 w 3412241"/>
              <a:gd name="connsiteY126" fmla="*/ 4315894 h 4495430"/>
              <a:gd name="connsiteX127" fmla="*/ 2464655 w 3412241"/>
              <a:gd name="connsiteY127" fmla="*/ 4309440 h 4495430"/>
              <a:gd name="connsiteX128" fmla="*/ 2360294 w 3412241"/>
              <a:gd name="connsiteY128" fmla="*/ 4258737 h 4495430"/>
              <a:gd name="connsiteX129" fmla="*/ 2239624 w 3412241"/>
              <a:gd name="connsiteY129" fmla="*/ 4192726 h 4495430"/>
              <a:gd name="connsiteX130" fmla="*/ 2343110 w 3412241"/>
              <a:gd name="connsiteY130" fmla="*/ 4191609 h 4495430"/>
              <a:gd name="connsiteX131" fmla="*/ 2430298 w 3412241"/>
              <a:gd name="connsiteY131" fmla="*/ 4178555 h 4495430"/>
              <a:gd name="connsiteX132" fmla="*/ 2487014 w 3412241"/>
              <a:gd name="connsiteY132" fmla="*/ 4194266 h 4495430"/>
              <a:gd name="connsiteX133" fmla="*/ 2492609 w 3412241"/>
              <a:gd name="connsiteY133" fmla="*/ 4196029 h 4495430"/>
              <a:gd name="connsiteX134" fmla="*/ 2540818 w 3412241"/>
              <a:gd name="connsiteY134" fmla="*/ 4289841 h 4495430"/>
              <a:gd name="connsiteX135" fmla="*/ 2611790 w 3412241"/>
              <a:gd name="connsiteY135" fmla="*/ 4251365 h 4495430"/>
              <a:gd name="connsiteX136" fmla="*/ 2592421 w 3412241"/>
              <a:gd name="connsiteY136" fmla="*/ 4228248 h 4495430"/>
              <a:gd name="connsiteX137" fmla="*/ 2628495 w 3412241"/>
              <a:gd name="connsiteY137" fmla="*/ 4240303 h 4495430"/>
              <a:gd name="connsiteX138" fmla="*/ 2630778 w 3412241"/>
              <a:gd name="connsiteY138" fmla="*/ 4241070 h 4495430"/>
              <a:gd name="connsiteX139" fmla="*/ 2776104 w 3412241"/>
              <a:gd name="connsiteY139" fmla="*/ 4162284 h 4495430"/>
              <a:gd name="connsiteX140" fmla="*/ 2894367 w 3412241"/>
              <a:gd name="connsiteY140" fmla="*/ 4076353 h 4495430"/>
              <a:gd name="connsiteX141" fmla="*/ 2843660 w 3412241"/>
              <a:gd name="connsiteY141" fmla="*/ 4063847 h 4495430"/>
              <a:gd name="connsiteX142" fmla="*/ 2933088 w 3412241"/>
              <a:gd name="connsiteY142" fmla="*/ 4025745 h 4495430"/>
              <a:gd name="connsiteX143" fmla="*/ 2917963 w 3412241"/>
              <a:gd name="connsiteY143" fmla="*/ 4048318 h 4495430"/>
              <a:gd name="connsiteX144" fmla="*/ 2903713 w 3412241"/>
              <a:gd name="connsiteY144" fmla="*/ 4069563 h 4495430"/>
              <a:gd name="connsiteX145" fmla="*/ 3013291 w 3412241"/>
              <a:gd name="connsiteY145" fmla="*/ 3989943 h 4495430"/>
              <a:gd name="connsiteX146" fmla="*/ 3033084 w 3412241"/>
              <a:gd name="connsiteY146" fmla="*/ 3971310 h 4495430"/>
              <a:gd name="connsiteX147" fmla="*/ 3143923 w 3412241"/>
              <a:gd name="connsiteY147" fmla="*/ 3907857 h 4495430"/>
              <a:gd name="connsiteX148" fmla="*/ 3326342 w 3412241"/>
              <a:gd name="connsiteY148" fmla="*/ 3774342 h 4495430"/>
              <a:gd name="connsiteX149" fmla="*/ 757028 w 3412241"/>
              <a:gd name="connsiteY149" fmla="*/ 3580682 h 4495430"/>
              <a:gd name="connsiteX150" fmla="*/ 798833 w 3412241"/>
              <a:gd name="connsiteY150" fmla="*/ 3618110 h 4495430"/>
              <a:gd name="connsiteX151" fmla="*/ 921459 w 3412241"/>
              <a:gd name="connsiteY151" fmla="*/ 3707407 h 4495430"/>
              <a:gd name="connsiteX152" fmla="*/ 924735 w 3412241"/>
              <a:gd name="connsiteY152" fmla="*/ 3709435 h 4495430"/>
              <a:gd name="connsiteX153" fmla="*/ 923059 w 3412241"/>
              <a:gd name="connsiteY153" fmla="*/ 3716258 h 4495430"/>
              <a:gd name="connsiteX154" fmla="*/ 892718 w 3412241"/>
              <a:gd name="connsiteY154" fmla="*/ 3929109 h 4495430"/>
              <a:gd name="connsiteX155" fmla="*/ 891629 w 3412241"/>
              <a:gd name="connsiteY155" fmla="*/ 3944952 h 4495430"/>
              <a:gd name="connsiteX156" fmla="*/ 719275 w 3412241"/>
              <a:gd name="connsiteY156" fmla="*/ 3897589 h 4495430"/>
              <a:gd name="connsiteX157" fmla="*/ 623380 w 3412241"/>
              <a:gd name="connsiteY157" fmla="*/ 3869139 h 4495430"/>
              <a:gd name="connsiteX158" fmla="*/ 657880 w 3412241"/>
              <a:gd name="connsiteY158" fmla="*/ 3787452 h 4495430"/>
              <a:gd name="connsiteX159" fmla="*/ 706306 w 3412241"/>
              <a:gd name="connsiteY159" fmla="*/ 3680513 h 4495430"/>
              <a:gd name="connsiteX160" fmla="*/ 739589 w 3412241"/>
              <a:gd name="connsiteY160" fmla="*/ 3614561 h 4495430"/>
              <a:gd name="connsiteX161" fmla="*/ 269796 w 3412241"/>
              <a:gd name="connsiteY161" fmla="*/ 3548718 h 4495430"/>
              <a:gd name="connsiteX162" fmla="*/ 317538 w 3412241"/>
              <a:gd name="connsiteY162" fmla="*/ 3636164 h 4495430"/>
              <a:gd name="connsiteX163" fmla="*/ 429715 w 3412241"/>
              <a:gd name="connsiteY163" fmla="*/ 3800015 h 4495430"/>
              <a:gd name="connsiteX164" fmla="*/ 448038 w 3412241"/>
              <a:gd name="connsiteY164" fmla="*/ 3821569 h 4495430"/>
              <a:gd name="connsiteX165" fmla="*/ 445382 w 3412241"/>
              <a:gd name="connsiteY165" fmla="*/ 3821103 h 4495430"/>
              <a:gd name="connsiteX166" fmla="*/ 420357 w 3412241"/>
              <a:gd name="connsiteY166" fmla="*/ 3790997 h 4495430"/>
              <a:gd name="connsiteX167" fmla="*/ 312201 w 3412241"/>
              <a:gd name="connsiteY167" fmla="*/ 3628808 h 4495430"/>
              <a:gd name="connsiteX168" fmla="*/ 489718 w 3412241"/>
              <a:gd name="connsiteY168" fmla="*/ 3392984 h 4495430"/>
              <a:gd name="connsiteX169" fmla="*/ 504600 w 3412241"/>
              <a:gd name="connsiteY169" fmla="*/ 3398125 h 4495430"/>
              <a:gd name="connsiteX170" fmla="*/ 518047 w 3412241"/>
              <a:gd name="connsiteY170" fmla="*/ 3478807 h 4495430"/>
              <a:gd name="connsiteX171" fmla="*/ 389500 w 3412241"/>
              <a:gd name="connsiteY171" fmla="*/ 3446630 h 4495430"/>
              <a:gd name="connsiteX172" fmla="*/ 388995 w 3412241"/>
              <a:gd name="connsiteY172" fmla="*/ 3431726 h 4495430"/>
              <a:gd name="connsiteX173" fmla="*/ 437364 w 3412241"/>
              <a:gd name="connsiteY173" fmla="*/ 3411572 h 4495430"/>
              <a:gd name="connsiteX174" fmla="*/ 489718 w 3412241"/>
              <a:gd name="connsiteY174" fmla="*/ 3392984 h 4495430"/>
              <a:gd name="connsiteX175" fmla="*/ 629892 w 3412241"/>
              <a:gd name="connsiteY175" fmla="*/ 3198456 h 4495430"/>
              <a:gd name="connsiteX176" fmla="*/ 639070 w 3412241"/>
              <a:gd name="connsiteY176" fmla="*/ 3209866 h 4495430"/>
              <a:gd name="connsiteX177" fmla="*/ 652517 w 3412241"/>
              <a:gd name="connsiteY177" fmla="*/ 3263654 h 4495430"/>
              <a:gd name="connsiteX178" fmla="*/ 679412 w 3412241"/>
              <a:gd name="connsiteY178" fmla="*/ 3290548 h 4495430"/>
              <a:gd name="connsiteX179" fmla="*/ 706306 w 3412241"/>
              <a:gd name="connsiteY179" fmla="*/ 3330889 h 4495430"/>
              <a:gd name="connsiteX180" fmla="*/ 760094 w 3412241"/>
              <a:gd name="connsiteY180" fmla="*/ 3438466 h 4495430"/>
              <a:gd name="connsiteX181" fmla="*/ 779073 w 3412241"/>
              <a:gd name="connsiteY181" fmla="*/ 3460216 h 4495430"/>
              <a:gd name="connsiteX182" fmla="*/ 790769 w 3412241"/>
              <a:gd name="connsiteY182" fmla="*/ 3470395 h 4495430"/>
              <a:gd name="connsiteX183" fmla="*/ 788777 w 3412241"/>
              <a:gd name="connsiteY183" fmla="*/ 3476839 h 4495430"/>
              <a:gd name="connsiteX184" fmla="*/ 759593 w 3412241"/>
              <a:gd name="connsiteY184" fmla="*/ 3575700 h 4495430"/>
              <a:gd name="connsiteX185" fmla="*/ 757028 w 3412241"/>
              <a:gd name="connsiteY185" fmla="*/ 3580682 h 4495430"/>
              <a:gd name="connsiteX186" fmla="*/ 727302 w 3412241"/>
              <a:gd name="connsiteY186" fmla="*/ 3554069 h 4495430"/>
              <a:gd name="connsiteX187" fmla="*/ 679412 w 3412241"/>
              <a:gd name="connsiteY187" fmla="*/ 3492254 h 4495430"/>
              <a:gd name="connsiteX188" fmla="*/ 598729 w 3412241"/>
              <a:gd name="connsiteY188" fmla="*/ 3277101 h 4495430"/>
              <a:gd name="connsiteX189" fmla="*/ 585265 w 3412241"/>
              <a:gd name="connsiteY189" fmla="*/ 3213800 h 4495430"/>
              <a:gd name="connsiteX190" fmla="*/ 607658 w 3412241"/>
              <a:gd name="connsiteY190" fmla="*/ 3206783 h 4495430"/>
              <a:gd name="connsiteX191" fmla="*/ 531494 w 3412241"/>
              <a:gd name="connsiteY191" fmla="*/ 2994713 h 4495430"/>
              <a:gd name="connsiteX192" fmla="*/ 558388 w 3412241"/>
              <a:gd name="connsiteY192" fmla="*/ 3075395 h 4495430"/>
              <a:gd name="connsiteX193" fmla="*/ 577345 w 3412241"/>
              <a:gd name="connsiteY193" fmla="*/ 3176569 h 4495430"/>
              <a:gd name="connsiteX194" fmla="*/ 585265 w 3412241"/>
              <a:gd name="connsiteY194" fmla="*/ 3213800 h 4495430"/>
              <a:gd name="connsiteX195" fmla="*/ 581398 w 3412241"/>
              <a:gd name="connsiteY195" fmla="*/ 3215011 h 4495430"/>
              <a:gd name="connsiteX196" fmla="*/ 371669 w 3412241"/>
              <a:gd name="connsiteY196" fmla="*/ 3231676 h 4495430"/>
              <a:gd name="connsiteX197" fmla="*/ 336254 w 3412241"/>
              <a:gd name="connsiteY197" fmla="*/ 3234931 h 4495430"/>
              <a:gd name="connsiteX198" fmla="*/ 335503 w 3412241"/>
              <a:gd name="connsiteY198" fmla="*/ 3233977 h 4495430"/>
              <a:gd name="connsiteX199" fmla="*/ 289447 w 3412241"/>
              <a:gd name="connsiteY199" fmla="*/ 3182972 h 4495430"/>
              <a:gd name="connsiteX200" fmla="*/ 242463 w 3412241"/>
              <a:gd name="connsiteY200" fmla="*/ 3155565 h 4495430"/>
              <a:gd name="connsiteX201" fmla="*/ 262702 w 3412241"/>
              <a:gd name="connsiteY201" fmla="*/ 3141614 h 4495430"/>
              <a:gd name="connsiteX202" fmla="*/ 531494 w 3412241"/>
              <a:gd name="connsiteY202" fmla="*/ 2994713 h 4495430"/>
              <a:gd name="connsiteX203" fmla="*/ 708529 w 3412241"/>
              <a:gd name="connsiteY203" fmla="*/ 2613400 h 4495430"/>
              <a:gd name="connsiteX204" fmla="*/ 665964 w 3412241"/>
              <a:gd name="connsiteY204" fmla="*/ 2631642 h 4495430"/>
              <a:gd name="connsiteX205" fmla="*/ 598729 w 3412241"/>
              <a:gd name="connsiteY205" fmla="*/ 2671984 h 4495430"/>
              <a:gd name="connsiteX206" fmla="*/ 544941 w 3412241"/>
              <a:gd name="connsiteY206" fmla="*/ 2698878 h 4495430"/>
              <a:gd name="connsiteX207" fmla="*/ 612176 w 3412241"/>
              <a:gd name="connsiteY207" fmla="*/ 2752666 h 4495430"/>
              <a:gd name="connsiteX208" fmla="*/ 679412 w 3412241"/>
              <a:gd name="connsiteY208" fmla="*/ 2766113 h 4495430"/>
              <a:gd name="connsiteX209" fmla="*/ 726129 w 3412241"/>
              <a:gd name="connsiteY209" fmla="*/ 2777793 h 4495430"/>
              <a:gd name="connsiteX210" fmla="*/ 721761 w 3412241"/>
              <a:gd name="connsiteY210" fmla="*/ 2753859 h 4495430"/>
              <a:gd name="connsiteX211" fmla="*/ 142853 w 3412241"/>
              <a:gd name="connsiteY211" fmla="*/ 2131392 h 4495430"/>
              <a:gd name="connsiteX212" fmla="*/ 176187 w 3412241"/>
              <a:gd name="connsiteY212" fmla="*/ 2140312 h 4495430"/>
              <a:gd name="connsiteX213" fmla="*/ 209637 w 3412241"/>
              <a:gd name="connsiteY213" fmla="*/ 2167071 h 4495430"/>
              <a:gd name="connsiteX214" fmla="*/ 199261 w 3412241"/>
              <a:gd name="connsiteY214" fmla="*/ 2172169 h 4495430"/>
              <a:gd name="connsiteX215" fmla="*/ 150361 w 3412241"/>
              <a:gd name="connsiteY215" fmla="*/ 2196598 h 4495430"/>
              <a:gd name="connsiteX216" fmla="*/ 144618 w 3412241"/>
              <a:gd name="connsiteY216" fmla="*/ 2199514 h 4495430"/>
              <a:gd name="connsiteX217" fmla="*/ 224511 w 3412241"/>
              <a:gd name="connsiteY217" fmla="*/ 1774461 h 4495430"/>
              <a:gd name="connsiteX218" fmla="*/ 276000 w 3412241"/>
              <a:gd name="connsiteY218" fmla="*/ 1797925 h 4495430"/>
              <a:gd name="connsiteX219" fmla="*/ 368716 w 3412241"/>
              <a:gd name="connsiteY219" fmla="*/ 1834921 h 4495430"/>
              <a:gd name="connsiteX220" fmla="*/ 375790 w 3412241"/>
              <a:gd name="connsiteY220" fmla="*/ 1872479 h 4495430"/>
              <a:gd name="connsiteX221" fmla="*/ 410470 w 3412241"/>
              <a:gd name="connsiteY221" fmla="*/ 1972737 h 4495430"/>
              <a:gd name="connsiteX222" fmla="*/ 464259 w 3412241"/>
              <a:gd name="connsiteY222" fmla="*/ 2039972 h 4495430"/>
              <a:gd name="connsiteX223" fmla="*/ 479995 w 3412241"/>
              <a:gd name="connsiteY223" fmla="*/ 2049268 h 4495430"/>
              <a:gd name="connsiteX224" fmla="*/ 481145 w 3412241"/>
              <a:gd name="connsiteY224" fmla="*/ 2049795 h 4495430"/>
              <a:gd name="connsiteX225" fmla="*/ 456082 w 3412241"/>
              <a:gd name="connsiteY225" fmla="*/ 2059488 h 4495430"/>
              <a:gd name="connsiteX226" fmla="*/ 320234 w 3412241"/>
              <a:gd name="connsiteY226" fmla="*/ 2117169 h 4495430"/>
              <a:gd name="connsiteX227" fmla="*/ 234898 w 3412241"/>
              <a:gd name="connsiteY227" fmla="*/ 2155323 h 4495430"/>
              <a:gd name="connsiteX228" fmla="*/ 221770 w 3412241"/>
              <a:gd name="connsiteY228" fmla="*/ 2152510 h 4495430"/>
              <a:gd name="connsiteX229" fmla="*/ 176187 w 3412241"/>
              <a:gd name="connsiteY229" fmla="*/ 2140312 h 4495430"/>
              <a:gd name="connsiteX230" fmla="*/ 168423 w 3412241"/>
              <a:gd name="connsiteY230" fmla="*/ 2134101 h 4495430"/>
              <a:gd name="connsiteX231" fmla="*/ 142588 w 3412241"/>
              <a:gd name="connsiteY231" fmla="*/ 2121184 h 4495430"/>
              <a:gd name="connsiteX232" fmla="*/ 141529 w 3412241"/>
              <a:gd name="connsiteY232" fmla="*/ 2080313 h 4495430"/>
              <a:gd name="connsiteX233" fmla="*/ 154976 w 3412241"/>
              <a:gd name="connsiteY233" fmla="*/ 1986184 h 4495430"/>
              <a:gd name="connsiteX234" fmla="*/ 181870 w 3412241"/>
              <a:gd name="connsiteY234" fmla="*/ 1892054 h 4495430"/>
              <a:gd name="connsiteX235" fmla="*/ 210403 w 3412241"/>
              <a:gd name="connsiteY235" fmla="*/ 1803859 h 4495430"/>
              <a:gd name="connsiteX236" fmla="*/ 221024 w 3412241"/>
              <a:gd name="connsiteY236" fmla="*/ 1775534 h 4495430"/>
              <a:gd name="connsiteX237" fmla="*/ 302894 w 3412241"/>
              <a:gd name="connsiteY237" fmla="*/ 1582772 h 4495430"/>
              <a:gd name="connsiteX238" fmla="*/ 316341 w 3412241"/>
              <a:gd name="connsiteY238" fmla="*/ 1663454 h 4495430"/>
              <a:gd name="connsiteX239" fmla="*/ 347670 w 3412241"/>
              <a:gd name="connsiteY239" fmla="*/ 1740922 h 4495430"/>
              <a:gd name="connsiteX240" fmla="*/ 352209 w 3412241"/>
              <a:gd name="connsiteY240" fmla="*/ 1756089 h 4495430"/>
              <a:gd name="connsiteX241" fmla="*/ 343235 w 3412241"/>
              <a:gd name="connsiteY241" fmla="*/ 1757584 h 4495430"/>
              <a:gd name="connsiteX242" fmla="*/ 235659 w 3412241"/>
              <a:gd name="connsiteY242" fmla="*/ 1771031 h 4495430"/>
              <a:gd name="connsiteX243" fmla="*/ 224511 w 3412241"/>
              <a:gd name="connsiteY243" fmla="*/ 1774461 h 4495430"/>
              <a:gd name="connsiteX244" fmla="*/ 221877 w 3412241"/>
              <a:gd name="connsiteY244" fmla="*/ 1773261 h 4495430"/>
              <a:gd name="connsiteX245" fmla="*/ 232316 w 3412241"/>
              <a:gd name="connsiteY245" fmla="*/ 1745421 h 4495430"/>
              <a:gd name="connsiteX246" fmla="*/ 302894 w 3412241"/>
              <a:gd name="connsiteY246" fmla="*/ 1582772 h 4495430"/>
              <a:gd name="connsiteX247" fmla="*/ 829680 w 3412241"/>
              <a:gd name="connsiteY247" fmla="*/ 1211394 h 4495430"/>
              <a:gd name="connsiteX248" fmla="*/ 829455 w 3412241"/>
              <a:gd name="connsiteY248" fmla="*/ 1217324 h 4495430"/>
              <a:gd name="connsiteX249" fmla="*/ 829212 w 3412241"/>
              <a:gd name="connsiteY249" fmla="*/ 1217615 h 4495430"/>
              <a:gd name="connsiteX250" fmla="*/ 812413 w 3412241"/>
              <a:gd name="connsiteY250" fmla="*/ 1234793 h 4495430"/>
              <a:gd name="connsiteX251" fmla="*/ 805676 w 3412241"/>
              <a:gd name="connsiteY251" fmla="*/ 1236926 h 4495430"/>
              <a:gd name="connsiteX252" fmla="*/ 821252 w 3412241"/>
              <a:gd name="connsiteY252" fmla="*/ 1220134 h 4495430"/>
              <a:gd name="connsiteX253" fmla="*/ 670284 w 3412241"/>
              <a:gd name="connsiteY253" fmla="*/ 986691 h 4495430"/>
              <a:gd name="connsiteX254" fmla="*/ 687113 w 3412241"/>
              <a:gd name="connsiteY254" fmla="*/ 1021903 h 4495430"/>
              <a:gd name="connsiteX255" fmla="*/ 719753 w 3412241"/>
              <a:gd name="connsiteY255" fmla="*/ 1058337 h 4495430"/>
              <a:gd name="connsiteX256" fmla="*/ 760094 w 3412241"/>
              <a:gd name="connsiteY256" fmla="*/ 1071784 h 4495430"/>
              <a:gd name="connsiteX257" fmla="*/ 827329 w 3412241"/>
              <a:gd name="connsiteY257" fmla="*/ 1112125 h 4495430"/>
              <a:gd name="connsiteX258" fmla="*/ 838794 w 3412241"/>
              <a:gd name="connsiteY258" fmla="*/ 1115707 h 4495430"/>
              <a:gd name="connsiteX259" fmla="*/ 830658 w 3412241"/>
              <a:gd name="connsiteY259" fmla="*/ 1185553 h 4495430"/>
              <a:gd name="connsiteX260" fmla="*/ 830341 w 3412241"/>
              <a:gd name="connsiteY260" fmla="*/ 1193936 h 4495430"/>
              <a:gd name="connsiteX261" fmla="*/ 819926 w 3412241"/>
              <a:gd name="connsiteY261" fmla="*/ 1209879 h 4495430"/>
              <a:gd name="connsiteX262" fmla="*/ 805412 w 3412241"/>
              <a:gd name="connsiteY262" fmla="*/ 1237009 h 4495430"/>
              <a:gd name="connsiteX263" fmla="*/ 805676 w 3412241"/>
              <a:gd name="connsiteY263" fmla="*/ 1236926 h 4495430"/>
              <a:gd name="connsiteX264" fmla="*/ 796038 w 3412241"/>
              <a:gd name="connsiteY264" fmla="*/ 1247315 h 4495430"/>
              <a:gd name="connsiteX265" fmla="*/ 760094 w 3412241"/>
              <a:gd name="connsiteY265" fmla="*/ 1286937 h 4495430"/>
              <a:gd name="connsiteX266" fmla="*/ 706306 w 3412241"/>
              <a:gd name="connsiteY266" fmla="*/ 1354172 h 4495430"/>
              <a:gd name="connsiteX267" fmla="*/ 679412 w 3412241"/>
              <a:gd name="connsiteY267" fmla="*/ 1394513 h 4495430"/>
              <a:gd name="connsiteX268" fmla="*/ 625623 w 3412241"/>
              <a:gd name="connsiteY268" fmla="*/ 1448301 h 4495430"/>
              <a:gd name="connsiteX269" fmla="*/ 571835 w 3412241"/>
              <a:gd name="connsiteY269" fmla="*/ 1515537 h 4495430"/>
              <a:gd name="connsiteX270" fmla="*/ 550158 w 3412241"/>
              <a:gd name="connsiteY270" fmla="*/ 1534696 h 4495430"/>
              <a:gd name="connsiteX271" fmla="*/ 548131 w 3412241"/>
              <a:gd name="connsiteY271" fmla="*/ 1536997 h 4495430"/>
              <a:gd name="connsiteX272" fmla="*/ 536094 w 3412241"/>
              <a:gd name="connsiteY272" fmla="*/ 1517807 h 4495430"/>
              <a:gd name="connsiteX273" fmla="*/ 477706 w 3412241"/>
              <a:gd name="connsiteY273" fmla="*/ 1448301 h 4495430"/>
              <a:gd name="connsiteX274" fmla="*/ 401695 w 3412241"/>
              <a:gd name="connsiteY274" fmla="*/ 1388657 h 4495430"/>
              <a:gd name="connsiteX275" fmla="*/ 396697 w 3412241"/>
              <a:gd name="connsiteY275" fmla="*/ 1384707 h 4495430"/>
              <a:gd name="connsiteX276" fmla="*/ 397739 w 3412241"/>
              <a:gd name="connsiteY276" fmla="*/ 1382949 h 4495430"/>
              <a:gd name="connsiteX277" fmla="*/ 477706 w 3412241"/>
              <a:gd name="connsiteY277" fmla="*/ 1286937 h 4495430"/>
              <a:gd name="connsiteX278" fmla="*/ 504600 w 3412241"/>
              <a:gd name="connsiteY278" fmla="*/ 1219701 h 4495430"/>
              <a:gd name="connsiteX279" fmla="*/ 625623 w 3412241"/>
              <a:gd name="connsiteY279" fmla="*/ 1058337 h 4495430"/>
              <a:gd name="connsiteX280" fmla="*/ 665964 w 3412241"/>
              <a:gd name="connsiteY280" fmla="*/ 991101 h 4495430"/>
              <a:gd name="connsiteX281" fmla="*/ 956791 w 3412241"/>
              <a:gd name="connsiteY281" fmla="*/ 975918 h 4495430"/>
              <a:gd name="connsiteX282" fmla="*/ 961800 w 3412241"/>
              <a:gd name="connsiteY282" fmla="*/ 977654 h 4495430"/>
              <a:gd name="connsiteX283" fmla="*/ 1006286 w 3412241"/>
              <a:gd name="connsiteY283" fmla="*/ 983356 h 4495430"/>
              <a:gd name="connsiteX284" fmla="*/ 1006659 w 3412241"/>
              <a:gd name="connsiteY284" fmla="*/ 985077 h 4495430"/>
              <a:gd name="connsiteX285" fmla="*/ 1002141 w 3412241"/>
              <a:gd name="connsiteY285" fmla="*/ 991101 h 4495430"/>
              <a:gd name="connsiteX286" fmla="*/ 961800 w 3412241"/>
              <a:gd name="connsiteY286" fmla="*/ 1031442 h 4495430"/>
              <a:gd name="connsiteX287" fmla="*/ 921459 w 3412241"/>
              <a:gd name="connsiteY287" fmla="*/ 1085231 h 4495430"/>
              <a:gd name="connsiteX288" fmla="*/ 893756 w 3412241"/>
              <a:gd name="connsiteY288" fmla="*/ 1111492 h 4495430"/>
              <a:gd name="connsiteX289" fmla="*/ 879143 w 3412241"/>
              <a:gd name="connsiteY289" fmla="*/ 1126912 h 4495430"/>
              <a:gd name="connsiteX290" fmla="*/ 858692 w 3412241"/>
              <a:gd name="connsiteY290" fmla="*/ 1121925 h 4495430"/>
              <a:gd name="connsiteX291" fmla="*/ 838794 w 3412241"/>
              <a:gd name="connsiteY291" fmla="*/ 1115707 h 4495430"/>
              <a:gd name="connsiteX292" fmla="*/ 840777 w 3412241"/>
              <a:gd name="connsiteY292" fmla="*/ 1098678 h 4495430"/>
              <a:gd name="connsiteX293" fmla="*/ 894565 w 3412241"/>
              <a:gd name="connsiteY293" fmla="*/ 991102 h 4495430"/>
              <a:gd name="connsiteX294" fmla="*/ 899414 w 3412241"/>
              <a:gd name="connsiteY294" fmla="*/ 976555 h 4495430"/>
              <a:gd name="connsiteX295" fmla="*/ 1014005 w 3412241"/>
              <a:gd name="connsiteY295" fmla="*/ 975282 h 4495430"/>
              <a:gd name="connsiteX296" fmla="*/ 1007804 w 3412241"/>
              <a:gd name="connsiteY296" fmla="*/ 983550 h 4495430"/>
              <a:gd name="connsiteX297" fmla="*/ 1006286 w 3412241"/>
              <a:gd name="connsiteY297" fmla="*/ 983356 h 4495430"/>
              <a:gd name="connsiteX298" fmla="*/ 1004561 w 3412241"/>
              <a:gd name="connsiteY298" fmla="*/ 975387 h 4495430"/>
              <a:gd name="connsiteX299" fmla="*/ 688902 w 3412241"/>
              <a:gd name="connsiteY299" fmla="*/ 965489 h 4495430"/>
              <a:gd name="connsiteX300" fmla="*/ 690798 w 3412241"/>
              <a:gd name="connsiteY300" fmla="*/ 965748 h 4495430"/>
              <a:gd name="connsiteX301" fmla="*/ 670284 w 3412241"/>
              <a:gd name="connsiteY301" fmla="*/ 986691 h 4495430"/>
              <a:gd name="connsiteX302" fmla="*/ 665964 w 3412241"/>
              <a:gd name="connsiteY302" fmla="*/ 977654 h 4495430"/>
              <a:gd name="connsiteX303" fmla="*/ 688171 w 3412241"/>
              <a:gd name="connsiteY303" fmla="*/ 966107 h 4495430"/>
              <a:gd name="connsiteX304" fmla="*/ 761137 w 3412241"/>
              <a:gd name="connsiteY304" fmla="*/ 907853 h 4495430"/>
              <a:gd name="connsiteX305" fmla="*/ 772878 w 3412241"/>
              <a:gd name="connsiteY305" fmla="*/ 912171 h 4495430"/>
              <a:gd name="connsiteX306" fmla="*/ 905547 w 3412241"/>
              <a:gd name="connsiteY306" fmla="*/ 958156 h 4495430"/>
              <a:gd name="connsiteX307" fmla="*/ 899414 w 3412241"/>
              <a:gd name="connsiteY307" fmla="*/ 976555 h 4495430"/>
              <a:gd name="connsiteX308" fmla="*/ 800435 w 3412241"/>
              <a:gd name="connsiteY308" fmla="*/ 977655 h 4495430"/>
              <a:gd name="connsiteX309" fmla="*/ 697815 w 3412241"/>
              <a:gd name="connsiteY309" fmla="*/ 966705 h 4495430"/>
              <a:gd name="connsiteX310" fmla="*/ 690798 w 3412241"/>
              <a:gd name="connsiteY310" fmla="*/ 965748 h 4495430"/>
              <a:gd name="connsiteX311" fmla="*/ 701470 w 3412241"/>
              <a:gd name="connsiteY311" fmla="*/ 954853 h 4495430"/>
              <a:gd name="connsiteX312" fmla="*/ 706306 w 3412241"/>
              <a:gd name="connsiteY312" fmla="*/ 950760 h 4495430"/>
              <a:gd name="connsiteX313" fmla="*/ 706624 w 3412241"/>
              <a:gd name="connsiteY313" fmla="*/ 949591 h 4495430"/>
              <a:gd name="connsiteX314" fmla="*/ 726508 w 3412241"/>
              <a:gd name="connsiteY314" fmla="*/ 929291 h 4495430"/>
              <a:gd name="connsiteX315" fmla="*/ 937812 w 3412241"/>
              <a:gd name="connsiteY315" fmla="*/ 882006 h 4495430"/>
              <a:gd name="connsiteX316" fmla="*/ 945663 w 3412241"/>
              <a:gd name="connsiteY316" fmla="*/ 883828 h 4495430"/>
              <a:gd name="connsiteX317" fmla="*/ 975247 w 3412241"/>
              <a:gd name="connsiteY317" fmla="*/ 896972 h 4495430"/>
              <a:gd name="connsiteX318" fmla="*/ 1002141 w 3412241"/>
              <a:gd name="connsiteY318" fmla="*/ 964207 h 4495430"/>
              <a:gd name="connsiteX319" fmla="*/ 1004561 w 3412241"/>
              <a:gd name="connsiteY319" fmla="*/ 975387 h 4495430"/>
              <a:gd name="connsiteX320" fmla="*/ 956791 w 3412241"/>
              <a:gd name="connsiteY320" fmla="*/ 975918 h 4495430"/>
              <a:gd name="connsiteX321" fmla="*/ 905547 w 3412241"/>
              <a:gd name="connsiteY321" fmla="*/ 958156 h 4495430"/>
              <a:gd name="connsiteX322" fmla="*/ 908012 w 3412241"/>
              <a:gd name="connsiteY322" fmla="*/ 950761 h 4495430"/>
              <a:gd name="connsiteX323" fmla="*/ 937014 w 3412241"/>
              <a:gd name="connsiteY323" fmla="*/ 884192 h 4495430"/>
              <a:gd name="connsiteX324" fmla="*/ 647754 w 3412241"/>
              <a:gd name="connsiteY324" fmla="*/ 866158 h 4495430"/>
              <a:gd name="connsiteX325" fmla="*/ 718607 w 3412241"/>
              <a:gd name="connsiteY325" fmla="*/ 892214 h 4495430"/>
              <a:gd name="connsiteX326" fmla="*/ 715204 w 3412241"/>
              <a:gd name="connsiteY326" fmla="*/ 918016 h 4495430"/>
              <a:gd name="connsiteX327" fmla="*/ 706624 w 3412241"/>
              <a:gd name="connsiteY327" fmla="*/ 949591 h 4495430"/>
              <a:gd name="connsiteX328" fmla="*/ 701470 w 3412241"/>
              <a:gd name="connsiteY328" fmla="*/ 954853 h 4495430"/>
              <a:gd name="connsiteX329" fmla="*/ 688902 w 3412241"/>
              <a:gd name="connsiteY329" fmla="*/ 965489 h 4495430"/>
              <a:gd name="connsiteX330" fmla="*/ 678755 w 3412241"/>
              <a:gd name="connsiteY330" fmla="*/ 964105 h 4495430"/>
              <a:gd name="connsiteX331" fmla="*/ 636387 w 3412241"/>
              <a:gd name="connsiteY331" fmla="*/ 955612 h 4495430"/>
              <a:gd name="connsiteX332" fmla="*/ 612683 w 3412241"/>
              <a:gd name="connsiteY332" fmla="*/ 950095 h 4495430"/>
              <a:gd name="connsiteX333" fmla="*/ 639070 w 3412241"/>
              <a:gd name="connsiteY333" fmla="*/ 883525 h 4495430"/>
              <a:gd name="connsiteX334" fmla="*/ 625527 w 3412241"/>
              <a:gd name="connsiteY334" fmla="*/ 816310 h 4495430"/>
              <a:gd name="connsiteX335" fmla="*/ 632225 w 3412241"/>
              <a:gd name="connsiteY335" fmla="*/ 817547 h 4495430"/>
              <a:gd name="connsiteX336" fmla="*/ 665964 w 3412241"/>
              <a:gd name="connsiteY336" fmla="*/ 829737 h 4495430"/>
              <a:gd name="connsiteX337" fmla="*/ 647754 w 3412241"/>
              <a:gd name="connsiteY337" fmla="*/ 866158 h 4495430"/>
              <a:gd name="connsiteX338" fmla="*/ 603565 w 3412241"/>
              <a:gd name="connsiteY338" fmla="*/ 849908 h 4495430"/>
              <a:gd name="connsiteX339" fmla="*/ 610646 w 3412241"/>
              <a:gd name="connsiteY339" fmla="*/ 842097 h 4495430"/>
              <a:gd name="connsiteX340" fmla="*/ 625527 w 3412241"/>
              <a:gd name="connsiteY340" fmla="*/ 816310 h 4495430"/>
              <a:gd name="connsiteX341" fmla="*/ 1302299 w 3412241"/>
              <a:gd name="connsiteY341" fmla="*/ 708234 h 4495430"/>
              <a:gd name="connsiteX342" fmla="*/ 1296147 w 3412241"/>
              <a:gd name="connsiteY342" fmla="*/ 735108 h 4495430"/>
              <a:gd name="connsiteX343" fmla="*/ 1284529 w 3412241"/>
              <a:gd name="connsiteY343" fmla="*/ 802842 h 4495430"/>
              <a:gd name="connsiteX344" fmla="*/ 1271082 w 3412241"/>
              <a:gd name="connsiteY344" fmla="*/ 856631 h 4495430"/>
              <a:gd name="connsiteX345" fmla="*/ 1263657 w 3412241"/>
              <a:gd name="connsiteY345" fmla="*/ 867675 h 4495430"/>
              <a:gd name="connsiteX346" fmla="*/ 1262308 w 3412241"/>
              <a:gd name="connsiteY346" fmla="*/ 867274 h 4495430"/>
              <a:gd name="connsiteX347" fmla="*/ 1230741 w 3412241"/>
              <a:gd name="connsiteY347" fmla="*/ 856631 h 4495430"/>
              <a:gd name="connsiteX348" fmla="*/ 1127210 w 3412241"/>
              <a:gd name="connsiteY348" fmla="*/ 962131 h 4495430"/>
              <a:gd name="connsiteX349" fmla="*/ 1130213 w 3412241"/>
              <a:gd name="connsiteY349" fmla="*/ 973991 h 4495430"/>
              <a:gd name="connsiteX350" fmla="*/ 1014005 w 3412241"/>
              <a:gd name="connsiteY350" fmla="*/ 975282 h 4495430"/>
              <a:gd name="connsiteX351" fmla="*/ 1042482 w 3412241"/>
              <a:gd name="connsiteY351" fmla="*/ 937313 h 4495430"/>
              <a:gd name="connsiteX352" fmla="*/ 1190400 w 3412241"/>
              <a:gd name="connsiteY352" fmla="*/ 802842 h 4495430"/>
              <a:gd name="connsiteX353" fmla="*/ 1257635 w 3412241"/>
              <a:gd name="connsiteY353" fmla="*/ 735607 h 4495430"/>
              <a:gd name="connsiteX354" fmla="*/ 1290808 w 3412241"/>
              <a:gd name="connsiteY354" fmla="*/ 714836 h 4495430"/>
              <a:gd name="connsiteX355" fmla="*/ 1327488 w 3412241"/>
              <a:gd name="connsiteY355" fmla="*/ 620446 h 4495430"/>
              <a:gd name="connsiteX356" fmla="*/ 1326437 w 3412241"/>
              <a:gd name="connsiteY356" fmla="*/ 623529 h 4495430"/>
              <a:gd name="connsiteX357" fmla="*/ 1324469 w 3412241"/>
              <a:gd name="connsiteY357" fmla="*/ 621214 h 4495430"/>
              <a:gd name="connsiteX358" fmla="*/ 1324669 w 3412241"/>
              <a:gd name="connsiteY358" fmla="*/ 620534 h 4495430"/>
              <a:gd name="connsiteX359" fmla="*/ 1327569 w 3412241"/>
              <a:gd name="connsiteY359" fmla="*/ 620207 h 4495430"/>
              <a:gd name="connsiteX360" fmla="*/ 1327489 w 3412241"/>
              <a:gd name="connsiteY360" fmla="*/ 620446 h 4495430"/>
              <a:gd name="connsiteX361" fmla="*/ 1327488 w 3412241"/>
              <a:gd name="connsiteY361" fmla="*/ 620446 h 4495430"/>
              <a:gd name="connsiteX362" fmla="*/ 1439091 w 3412241"/>
              <a:gd name="connsiteY362" fmla="*/ 617859 h 4495430"/>
              <a:gd name="connsiteX363" fmla="*/ 1324870 w 3412241"/>
              <a:gd name="connsiteY363" fmla="*/ 695266 h 4495430"/>
              <a:gd name="connsiteX364" fmla="*/ 1302299 w 3412241"/>
              <a:gd name="connsiteY364" fmla="*/ 708234 h 4495430"/>
              <a:gd name="connsiteX365" fmla="*/ 1311423 w 3412241"/>
              <a:gd name="connsiteY365" fmla="*/ 668372 h 4495430"/>
              <a:gd name="connsiteX366" fmla="*/ 1323478 w 3412241"/>
              <a:gd name="connsiteY366" fmla="*/ 632322 h 4495430"/>
              <a:gd name="connsiteX367" fmla="*/ 1327489 w 3412241"/>
              <a:gd name="connsiteY367" fmla="*/ 620446 h 4495430"/>
              <a:gd name="connsiteX368" fmla="*/ 1391991 w 3412241"/>
              <a:gd name="connsiteY368" fmla="*/ 618447 h 4495430"/>
              <a:gd name="connsiteX369" fmla="*/ 1749637 w 3412241"/>
              <a:gd name="connsiteY369" fmla="*/ 241789 h 4495430"/>
              <a:gd name="connsiteX370" fmla="*/ 1782070 w 3412241"/>
              <a:gd name="connsiteY370" fmla="*/ 264960 h 4495430"/>
              <a:gd name="connsiteX371" fmla="*/ 1795517 w 3412241"/>
              <a:gd name="connsiteY371" fmla="*/ 305301 h 4495430"/>
              <a:gd name="connsiteX372" fmla="*/ 1782070 w 3412241"/>
              <a:gd name="connsiteY372" fmla="*/ 345642 h 4495430"/>
              <a:gd name="connsiteX373" fmla="*/ 1757583 w 3412241"/>
              <a:gd name="connsiteY373" fmla="*/ 371651 h 4495430"/>
              <a:gd name="connsiteX374" fmla="*/ 1735076 w 3412241"/>
              <a:gd name="connsiteY374" fmla="*/ 393358 h 4495430"/>
              <a:gd name="connsiteX375" fmla="*/ 1641198 w 3412241"/>
              <a:gd name="connsiteY375" fmla="*/ 388367 h 4495430"/>
              <a:gd name="connsiteX376" fmla="*/ 1432447 w 3412241"/>
              <a:gd name="connsiteY376" fmla="*/ 385984 h 4495430"/>
              <a:gd name="connsiteX377" fmla="*/ 1392106 w 3412241"/>
              <a:gd name="connsiteY377" fmla="*/ 412878 h 4495430"/>
              <a:gd name="connsiteX378" fmla="*/ 1378659 w 3412241"/>
              <a:gd name="connsiteY378" fmla="*/ 453219 h 4495430"/>
              <a:gd name="connsiteX379" fmla="*/ 1365212 w 3412241"/>
              <a:gd name="connsiteY379" fmla="*/ 493560 h 4495430"/>
              <a:gd name="connsiteX380" fmla="*/ 1338317 w 3412241"/>
              <a:gd name="connsiteY380" fmla="*/ 574242 h 4495430"/>
              <a:gd name="connsiteX381" fmla="*/ 1324669 w 3412241"/>
              <a:gd name="connsiteY381" fmla="*/ 620534 h 4495430"/>
              <a:gd name="connsiteX382" fmla="*/ 1082824 w 3412241"/>
              <a:gd name="connsiteY382" fmla="*/ 628031 h 4495430"/>
              <a:gd name="connsiteX383" fmla="*/ 1015588 w 3412241"/>
              <a:gd name="connsiteY383" fmla="*/ 654925 h 4495430"/>
              <a:gd name="connsiteX384" fmla="*/ 961800 w 3412241"/>
              <a:gd name="connsiteY384" fmla="*/ 816290 h 4495430"/>
              <a:gd name="connsiteX385" fmla="*/ 937812 w 3412241"/>
              <a:gd name="connsiteY385" fmla="*/ 882006 h 4495430"/>
              <a:gd name="connsiteX386" fmla="*/ 910103 w 3412241"/>
              <a:gd name="connsiteY386" fmla="*/ 875576 h 4495430"/>
              <a:gd name="connsiteX387" fmla="*/ 867670 w 3412241"/>
              <a:gd name="connsiteY387" fmla="*/ 870078 h 4495430"/>
              <a:gd name="connsiteX388" fmla="*/ 800435 w 3412241"/>
              <a:gd name="connsiteY388" fmla="*/ 883525 h 4495430"/>
              <a:gd name="connsiteX389" fmla="*/ 761137 w 3412241"/>
              <a:gd name="connsiteY389" fmla="*/ 907853 h 4495430"/>
              <a:gd name="connsiteX390" fmla="*/ 718607 w 3412241"/>
              <a:gd name="connsiteY390" fmla="*/ 892214 h 4495430"/>
              <a:gd name="connsiteX391" fmla="*/ 719753 w 3412241"/>
              <a:gd name="connsiteY391" fmla="*/ 883525 h 4495430"/>
              <a:gd name="connsiteX392" fmla="*/ 733200 w 3412241"/>
              <a:gd name="connsiteY392" fmla="*/ 843184 h 4495430"/>
              <a:gd name="connsiteX393" fmla="*/ 773541 w 3412241"/>
              <a:gd name="connsiteY393" fmla="*/ 762501 h 4495430"/>
              <a:gd name="connsiteX394" fmla="*/ 827329 w 3412241"/>
              <a:gd name="connsiteY394" fmla="*/ 601137 h 4495430"/>
              <a:gd name="connsiteX395" fmla="*/ 843283 w 3412241"/>
              <a:gd name="connsiteY395" fmla="*/ 567679 h 4495430"/>
              <a:gd name="connsiteX396" fmla="*/ 777889 w 3412241"/>
              <a:gd name="connsiteY396" fmla="*/ 627474 h 4495430"/>
              <a:gd name="connsiteX397" fmla="*/ 632596 w 3412241"/>
              <a:gd name="connsiteY397" fmla="*/ 785759 h 4495430"/>
              <a:gd name="connsiteX398" fmla="*/ 587689 w 3412241"/>
              <a:gd name="connsiteY398" fmla="*/ 844069 h 4495430"/>
              <a:gd name="connsiteX399" fmla="*/ 603565 w 3412241"/>
              <a:gd name="connsiteY399" fmla="*/ 849908 h 4495430"/>
              <a:gd name="connsiteX400" fmla="*/ 585282 w 3412241"/>
              <a:gd name="connsiteY400" fmla="*/ 870078 h 4495430"/>
              <a:gd name="connsiteX401" fmla="*/ 540870 w 3412241"/>
              <a:gd name="connsiteY401" fmla="*/ 906452 h 4495430"/>
              <a:gd name="connsiteX402" fmla="*/ 537715 w 3412241"/>
              <a:gd name="connsiteY402" fmla="*/ 908959 h 4495430"/>
              <a:gd name="connsiteX403" fmla="*/ 521728 w 3412241"/>
              <a:gd name="connsiteY403" fmla="*/ 929718 h 4495430"/>
              <a:gd name="connsiteX404" fmla="*/ 558388 w 3412241"/>
              <a:gd name="connsiteY404" fmla="*/ 937314 h 4495430"/>
              <a:gd name="connsiteX405" fmla="*/ 604089 w 3412241"/>
              <a:gd name="connsiteY405" fmla="*/ 948095 h 4495430"/>
              <a:gd name="connsiteX406" fmla="*/ 612683 w 3412241"/>
              <a:gd name="connsiteY406" fmla="*/ 950095 h 4495430"/>
              <a:gd name="connsiteX407" fmla="*/ 610274 w 3412241"/>
              <a:gd name="connsiteY407" fmla="*/ 956173 h 4495430"/>
              <a:gd name="connsiteX408" fmla="*/ 585282 w 3412241"/>
              <a:gd name="connsiteY408" fmla="*/ 1031442 h 4495430"/>
              <a:gd name="connsiteX409" fmla="*/ 504600 w 3412241"/>
              <a:gd name="connsiteY409" fmla="*/ 1098678 h 4495430"/>
              <a:gd name="connsiteX410" fmla="*/ 450812 w 3412241"/>
              <a:gd name="connsiteY410" fmla="*/ 1125572 h 4495430"/>
              <a:gd name="connsiteX411" fmla="*/ 397023 w 3412241"/>
              <a:gd name="connsiteY411" fmla="*/ 1139019 h 4495430"/>
              <a:gd name="connsiteX412" fmla="*/ 373290 w 3412241"/>
              <a:gd name="connsiteY412" fmla="*/ 1156819 h 4495430"/>
              <a:gd name="connsiteX413" fmla="*/ 291998 w 3412241"/>
              <a:gd name="connsiteY413" fmla="*/ 1311006 h 4495430"/>
              <a:gd name="connsiteX414" fmla="*/ 321294 w 3412241"/>
              <a:gd name="connsiteY414" fmla="*/ 1330456 h 4495430"/>
              <a:gd name="connsiteX415" fmla="*/ 381974 w 3412241"/>
              <a:gd name="connsiteY415" fmla="*/ 1373071 h 4495430"/>
              <a:gd name="connsiteX416" fmla="*/ 396697 w 3412241"/>
              <a:gd name="connsiteY416" fmla="*/ 1384707 h 4495430"/>
              <a:gd name="connsiteX417" fmla="*/ 380084 w 3412241"/>
              <a:gd name="connsiteY417" fmla="*/ 1412718 h 4495430"/>
              <a:gd name="connsiteX418" fmla="*/ 302894 w 3412241"/>
              <a:gd name="connsiteY418" fmla="*/ 1582772 h 4495430"/>
              <a:gd name="connsiteX419" fmla="*/ 237030 w 3412241"/>
              <a:gd name="connsiteY419" fmla="*/ 1463135 h 4495430"/>
              <a:gd name="connsiteX420" fmla="*/ 235659 w 3412241"/>
              <a:gd name="connsiteY420" fmla="*/ 1475195 h 4495430"/>
              <a:gd name="connsiteX421" fmla="*/ 223648 w 3412241"/>
              <a:gd name="connsiteY421" fmla="*/ 1463328 h 4495430"/>
              <a:gd name="connsiteX422" fmla="*/ 181245 w 3412241"/>
              <a:gd name="connsiteY422" fmla="*/ 1563643 h 4495430"/>
              <a:gd name="connsiteX423" fmla="*/ 128304 w 3412241"/>
              <a:gd name="connsiteY423" fmla="*/ 1726130 h 4495430"/>
              <a:gd name="connsiteX424" fmla="*/ 157689 w 3412241"/>
              <a:gd name="connsiteY424" fmla="*/ 1744010 h 4495430"/>
              <a:gd name="connsiteX425" fmla="*/ 221877 w 3412241"/>
              <a:gd name="connsiteY425" fmla="*/ 1773261 h 4495430"/>
              <a:gd name="connsiteX426" fmla="*/ 221024 w 3412241"/>
              <a:gd name="connsiteY426" fmla="*/ 1775534 h 4495430"/>
              <a:gd name="connsiteX427" fmla="*/ 102806 w 3412241"/>
              <a:gd name="connsiteY427" fmla="*/ 1811909 h 4495430"/>
              <a:gd name="connsiteX428" fmla="*/ 57115 w 3412241"/>
              <a:gd name="connsiteY428" fmla="*/ 2007318 h 4495430"/>
              <a:gd name="connsiteX429" fmla="*/ 48016 w 3412241"/>
              <a:gd name="connsiteY429" fmla="*/ 2069925 h 4495430"/>
              <a:gd name="connsiteX430" fmla="*/ 87741 w 3412241"/>
              <a:gd name="connsiteY430" fmla="*/ 2093760 h 4495430"/>
              <a:gd name="connsiteX431" fmla="*/ 142588 w 3412241"/>
              <a:gd name="connsiteY431" fmla="*/ 2121184 h 4495430"/>
              <a:gd name="connsiteX432" fmla="*/ 142853 w 3412241"/>
              <a:gd name="connsiteY432" fmla="*/ 2131392 h 4495430"/>
              <a:gd name="connsiteX433" fmla="*/ 42968 w 3412241"/>
              <a:gd name="connsiteY433" fmla="*/ 2104663 h 4495430"/>
              <a:gd name="connsiteX434" fmla="*/ 24993 w 3412241"/>
              <a:gd name="connsiteY434" fmla="*/ 2228345 h 4495430"/>
              <a:gd name="connsiteX435" fmla="*/ 23030 w 3412241"/>
              <a:gd name="connsiteY435" fmla="*/ 2261798 h 4495430"/>
              <a:gd name="connsiteX436" fmla="*/ 82881 w 3412241"/>
              <a:gd name="connsiteY436" fmla="*/ 2230861 h 4495430"/>
              <a:gd name="connsiteX437" fmla="*/ 144618 w 3412241"/>
              <a:gd name="connsiteY437" fmla="*/ 2199514 h 4495430"/>
              <a:gd name="connsiteX438" fmla="*/ 146411 w 3412241"/>
              <a:gd name="connsiteY438" fmla="*/ 2268674 h 4495430"/>
              <a:gd name="connsiteX439" fmla="*/ 154976 w 3412241"/>
              <a:gd name="connsiteY439" fmla="*/ 2456831 h 4495430"/>
              <a:gd name="connsiteX440" fmla="*/ 181870 w 3412241"/>
              <a:gd name="connsiteY440" fmla="*/ 2618195 h 4495430"/>
              <a:gd name="connsiteX441" fmla="*/ 195317 w 3412241"/>
              <a:gd name="connsiteY441" fmla="*/ 2698878 h 4495430"/>
              <a:gd name="connsiteX442" fmla="*/ 168423 w 3412241"/>
              <a:gd name="connsiteY442" fmla="*/ 2873689 h 4495430"/>
              <a:gd name="connsiteX443" fmla="*/ 141529 w 3412241"/>
              <a:gd name="connsiteY443" fmla="*/ 2914031 h 4495430"/>
              <a:gd name="connsiteX444" fmla="*/ 101188 w 3412241"/>
              <a:gd name="connsiteY444" fmla="*/ 2994713 h 4495430"/>
              <a:gd name="connsiteX445" fmla="*/ 86947 w 3412241"/>
              <a:gd name="connsiteY445" fmla="*/ 3041503 h 4495430"/>
              <a:gd name="connsiteX446" fmla="*/ 81705 w 3412241"/>
              <a:gd name="connsiteY446" fmla="*/ 3061115 h 4495430"/>
              <a:gd name="connsiteX447" fmla="*/ 82625 w 3412241"/>
              <a:gd name="connsiteY447" fmla="*/ 3065554 h 4495430"/>
              <a:gd name="connsiteX448" fmla="*/ 128082 w 3412241"/>
              <a:gd name="connsiteY448" fmla="*/ 3088842 h 4495430"/>
              <a:gd name="connsiteX449" fmla="*/ 242463 w 3412241"/>
              <a:gd name="connsiteY449" fmla="*/ 3155565 h 4495430"/>
              <a:gd name="connsiteX450" fmla="*/ 222212 w 3412241"/>
              <a:gd name="connsiteY450" fmla="*/ 3169525 h 4495430"/>
              <a:gd name="connsiteX451" fmla="*/ 145539 w 3412241"/>
              <a:gd name="connsiteY451" fmla="*/ 3227100 h 4495430"/>
              <a:gd name="connsiteX452" fmla="*/ 133768 w 3412241"/>
              <a:gd name="connsiteY452" fmla="*/ 3236276 h 4495430"/>
              <a:gd name="connsiteX453" fmla="*/ 137601 w 3412241"/>
              <a:gd name="connsiteY453" fmla="*/ 3248866 h 4495430"/>
              <a:gd name="connsiteX454" fmla="*/ 181870 w 3412241"/>
              <a:gd name="connsiteY454" fmla="*/ 3250207 h 4495430"/>
              <a:gd name="connsiteX455" fmla="*/ 316341 w 3412241"/>
              <a:gd name="connsiteY455" fmla="*/ 3236760 h 4495430"/>
              <a:gd name="connsiteX456" fmla="*/ 336254 w 3412241"/>
              <a:gd name="connsiteY456" fmla="*/ 3234931 h 4495430"/>
              <a:gd name="connsiteX457" fmla="*/ 356388 w 3412241"/>
              <a:gd name="connsiteY457" fmla="*/ 3260523 h 4495430"/>
              <a:gd name="connsiteX458" fmla="*/ 370129 w 3412241"/>
              <a:gd name="connsiteY458" fmla="*/ 3290548 h 4495430"/>
              <a:gd name="connsiteX459" fmla="*/ 387225 w 3412241"/>
              <a:gd name="connsiteY459" fmla="*/ 3379527 h 4495430"/>
              <a:gd name="connsiteX460" fmla="*/ 388995 w 3412241"/>
              <a:gd name="connsiteY460" fmla="*/ 3431726 h 4495430"/>
              <a:gd name="connsiteX461" fmla="*/ 276000 w 3412241"/>
              <a:gd name="connsiteY461" fmla="*/ 3478807 h 4495430"/>
              <a:gd name="connsiteX462" fmla="*/ 241344 w 3412241"/>
              <a:gd name="connsiteY462" fmla="*/ 3494980 h 4495430"/>
              <a:gd name="connsiteX463" fmla="*/ 269796 w 3412241"/>
              <a:gd name="connsiteY463" fmla="*/ 3548718 h 4495430"/>
              <a:gd name="connsiteX464" fmla="*/ 221417 w 3412241"/>
              <a:gd name="connsiteY464" fmla="*/ 3460105 h 4495430"/>
              <a:gd name="connsiteX465" fmla="*/ 165671 w 3412241"/>
              <a:gd name="connsiteY465" fmla="*/ 1560540 h 4495430"/>
              <a:gd name="connsiteX466" fmla="*/ 1270443 w 3412241"/>
              <a:gd name="connsiteY466" fmla="*/ 251553 h 4495430"/>
              <a:gd name="connsiteX467" fmla="*/ 1274112 w 3412241"/>
              <a:gd name="connsiteY467" fmla="*/ 249765 h 4495430"/>
              <a:gd name="connsiteX468" fmla="*/ 1365068 w 3412241"/>
              <a:gd name="connsiteY468" fmla="*/ 247271 h 4495430"/>
              <a:gd name="connsiteX469" fmla="*/ 1419605 w 3412241"/>
              <a:gd name="connsiteY469" fmla="*/ 176336 h 4495430"/>
              <a:gd name="connsiteX470" fmla="*/ 1423529 w 3412241"/>
              <a:gd name="connsiteY470" fmla="*/ 176951 h 4495430"/>
              <a:gd name="connsiteX471" fmla="*/ 1274112 w 3412241"/>
              <a:gd name="connsiteY471" fmla="*/ 249765 h 4495430"/>
              <a:gd name="connsiteX472" fmla="*/ 1273707 w 3412241"/>
              <a:gd name="connsiteY472" fmla="*/ 249776 h 4495430"/>
              <a:gd name="connsiteX473" fmla="*/ 1509048 w 3412241"/>
              <a:gd name="connsiteY473" fmla="*/ 141738 h 4495430"/>
              <a:gd name="connsiteX474" fmla="*/ 1551942 w 3412241"/>
              <a:gd name="connsiteY474" fmla="*/ 146955 h 4495430"/>
              <a:gd name="connsiteX475" fmla="*/ 1634153 w 3412241"/>
              <a:gd name="connsiteY475" fmla="*/ 157384 h 4495430"/>
              <a:gd name="connsiteX476" fmla="*/ 1782070 w 3412241"/>
              <a:gd name="connsiteY476" fmla="*/ 211172 h 4495430"/>
              <a:gd name="connsiteX477" fmla="*/ 1876200 w 3412241"/>
              <a:gd name="connsiteY477" fmla="*/ 238066 h 4495430"/>
              <a:gd name="connsiteX478" fmla="*/ 1879248 w 3412241"/>
              <a:gd name="connsiteY478" fmla="*/ 239941 h 4495430"/>
              <a:gd name="connsiteX479" fmla="*/ 1749637 w 3412241"/>
              <a:gd name="connsiteY479" fmla="*/ 241789 h 4495430"/>
              <a:gd name="connsiteX480" fmla="*/ 1747476 w 3412241"/>
              <a:gd name="connsiteY480" fmla="*/ 240244 h 4495430"/>
              <a:gd name="connsiteX481" fmla="*/ 1620706 w 3412241"/>
              <a:gd name="connsiteY481" fmla="*/ 224619 h 4495430"/>
              <a:gd name="connsiteX482" fmla="*/ 1451391 w 3412241"/>
              <a:gd name="connsiteY482" fmla="*/ 181320 h 4495430"/>
              <a:gd name="connsiteX483" fmla="*/ 1423529 w 3412241"/>
              <a:gd name="connsiteY483" fmla="*/ 176951 h 4495430"/>
              <a:gd name="connsiteX484" fmla="*/ 1452994 w 3412241"/>
              <a:gd name="connsiteY484" fmla="*/ 162592 h 4495430"/>
              <a:gd name="connsiteX485" fmla="*/ 1962885 w 3412241"/>
              <a:gd name="connsiteY485" fmla="*/ 77075 h 4495430"/>
              <a:gd name="connsiteX486" fmla="*/ 1982152 w 3412241"/>
              <a:gd name="connsiteY486" fmla="*/ 81855 h 4495430"/>
              <a:gd name="connsiteX487" fmla="*/ 1981842 w 3412241"/>
              <a:gd name="connsiteY487" fmla="*/ 82514 h 4495430"/>
              <a:gd name="connsiteX488" fmla="*/ 1979638 w 3412241"/>
              <a:gd name="connsiteY488" fmla="*/ 89125 h 4495430"/>
              <a:gd name="connsiteX489" fmla="*/ 1978863 w 3412241"/>
              <a:gd name="connsiteY489" fmla="*/ 88428 h 4495430"/>
              <a:gd name="connsiteX490" fmla="*/ 1818883 w 3412241"/>
              <a:gd name="connsiteY490" fmla="*/ 39194 h 4495430"/>
              <a:gd name="connsiteX491" fmla="*/ 1831632 w 3412241"/>
              <a:gd name="connsiteY491" fmla="*/ 42837 h 4495430"/>
              <a:gd name="connsiteX492" fmla="*/ 1640994 w 3412241"/>
              <a:gd name="connsiteY492" fmla="*/ 92649 h 4495430"/>
              <a:gd name="connsiteX493" fmla="*/ 1509048 w 3412241"/>
              <a:gd name="connsiteY493" fmla="*/ 141738 h 4495430"/>
              <a:gd name="connsiteX494" fmla="*/ 1502145 w 3412241"/>
              <a:gd name="connsiteY494" fmla="*/ 140898 h 4495430"/>
              <a:gd name="connsiteX495" fmla="*/ 1633920 w 3412241"/>
              <a:gd name="connsiteY495" fmla="*/ 89942 h 4495430"/>
              <a:gd name="connsiteX496" fmla="*/ 1905438 w 3412241"/>
              <a:gd name="connsiteY496" fmla="*/ 31419 h 4495430"/>
              <a:gd name="connsiteX497" fmla="*/ 1909895 w 3412241"/>
              <a:gd name="connsiteY497" fmla="*/ 35189 h 4495430"/>
              <a:gd name="connsiteX498" fmla="*/ 1943435 w 3412241"/>
              <a:gd name="connsiteY498" fmla="*/ 63254 h 4495430"/>
              <a:gd name="connsiteX499" fmla="*/ 1962885 w 3412241"/>
              <a:gd name="connsiteY499" fmla="*/ 77075 h 4495430"/>
              <a:gd name="connsiteX500" fmla="*/ 1936553 w 3412241"/>
              <a:gd name="connsiteY500" fmla="*/ 70541 h 4495430"/>
              <a:gd name="connsiteX501" fmla="*/ 1903094 w 3412241"/>
              <a:gd name="connsiteY501" fmla="*/ 63254 h 4495430"/>
              <a:gd name="connsiteX502" fmla="*/ 1831632 w 3412241"/>
              <a:gd name="connsiteY502" fmla="*/ 42837 h 4495430"/>
              <a:gd name="connsiteX503" fmla="*/ 1833115 w 3412241"/>
              <a:gd name="connsiteY503" fmla="*/ 42449 h 4495430"/>
              <a:gd name="connsiteX504" fmla="*/ 2035712 w 3412241"/>
              <a:gd name="connsiteY504" fmla="*/ 12388 h 4495430"/>
              <a:gd name="connsiteX505" fmla="*/ 2019181 w 3412241"/>
              <a:gd name="connsiteY505" fmla="*/ 24037 h 4495430"/>
              <a:gd name="connsiteX506" fmla="*/ 2018260 w 3412241"/>
              <a:gd name="connsiteY506" fmla="*/ 25118 h 4495430"/>
              <a:gd name="connsiteX507" fmla="*/ 2016298 w 3412241"/>
              <a:gd name="connsiteY507" fmla="*/ 23976 h 4495430"/>
              <a:gd name="connsiteX508" fmla="*/ 2005933 w 3412241"/>
              <a:gd name="connsiteY508" fmla="*/ 16091 h 4495430"/>
              <a:gd name="connsiteX509" fmla="*/ 2028029 w 3412241"/>
              <a:gd name="connsiteY509" fmla="*/ 12722 h 4495430"/>
              <a:gd name="connsiteX510" fmla="*/ 1997409 w 3412241"/>
              <a:gd name="connsiteY510" fmla="*/ 9607 h 4495430"/>
              <a:gd name="connsiteX511" fmla="*/ 2005933 w 3412241"/>
              <a:gd name="connsiteY511" fmla="*/ 16091 h 4495430"/>
              <a:gd name="connsiteX512" fmla="*/ 1905438 w 3412241"/>
              <a:gd name="connsiteY512" fmla="*/ 31419 h 4495430"/>
              <a:gd name="connsiteX513" fmla="*/ 1898761 w 3412241"/>
              <a:gd name="connsiteY513" fmla="*/ 25771 h 4495430"/>
              <a:gd name="connsiteX514" fmla="*/ 2224406 w 3412241"/>
              <a:gd name="connsiteY514" fmla="*/ 4194 h 4495430"/>
              <a:gd name="connsiteX515" fmla="*/ 2292258 w 3412241"/>
              <a:gd name="connsiteY515" fmla="*/ 8820 h 4495430"/>
              <a:gd name="connsiteX516" fmla="*/ 2293059 w 3412241"/>
              <a:gd name="connsiteY516" fmla="*/ 36361 h 4495430"/>
              <a:gd name="connsiteX517" fmla="*/ 2291180 w 3412241"/>
              <a:gd name="connsiteY517" fmla="*/ 109933 h 4495430"/>
              <a:gd name="connsiteX518" fmla="*/ 2287934 w 3412241"/>
              <a:gd name="connsiteY518" fmla="*/ 178481 h 4495430"/>
              <a:gd name="connsiteX519" fmla="*/ 2368681 w 3412241"/>
              <a:gd name="connsiteY519" fmla="*/ 158127 h 4495430"/>
              <a:gd name="connsiteX520" fmla="*/ 2659346 w 3412241"/>
              <a:gd name="connsiteY520" fmla="*/ 128636 h 4495430"/>
              <a:gd name="connsiteX521" fmla="*/ 2714303 w 3412241"/>
              <a:gd name="connsiteY521" fmla="*/ 131564 h 4495430"/>
              <a:gd name="connsiteX522" fmla="*/ 2716317 w 3412241"/>
              <a:gd name="connsiteY522" fmla="*/ 122860 h 4495430"/>
              <a:gd name="connsiteX523" fmla="*/ 2723364 w 3412241"/>
              <a:gd name="connsiteY523" fmla="*/ 117042 h 4495430"/>
              <a:gd name="connsiteX524" fmla="*/ 2830941 w 3412241"/>
              <a:gd name="connsiteY524" fmla="*/ 130489 h 4495430"/>
              <a:gd name="connsiteX525" fmla="*/ 2836647 w 3412241"/>
              <a:gd name="connsiteY525" fmla="*/ 128250 h 4495430"/>
              <a:gd name="connsiteX526" fmla="*/ 2787418 w 3412241"/>
              <a:gd name="connsiteY526" fmla="*/ 106421 h 4495430"/>
              <a:gd name="connsiteX527" fmla="*/ 2809032 w 3412241"/>
              <a:gd name="connsiteY527" fmla="*/ 113084 h 4495430"/>
              <a:gd name="connsiteX528" fmla="*/ 2924390 w 3412241"/>
              <a:gd name="connsiteY528" fmla="*/ 164027 h 4495430"/>
              <a:gd name="connsiteX529" fmla="*/ 2840375 w 3412241"/>
              <a:gd name="connsiteY529" fmla="*/ 149331 h 4495430"/>
              <a:gd name="connsiteX530" fmla="*/ 863295 w 3412241"/>
              <a:gd name="connsiteY530" fmla="*/ 1575433 h 4495430"/>
              <a:gd name="connsiteX531" fmla="*/ 1421467 w 3412241"/>
              <a:gd name="connsiteY531" fmla="*/ 3948418 h 4495430"/>
              <a:gd name="connsiteX532" fmla="*/ 1552263 w 3412241"/>
              <a:gd name="connsiteY532" fmla="*/ 4027128 h 4495430"/>
              <a:gd name="connsiteX533" fmla="*/ 1529865 w 3412241"/>
              <a:gd name="connsiteY533" fmla="*/ 4017108 h 4495430"/>
              <a:gd name="connsiteX534" fmla="*/ 1525913 w 3412241"/>
              <a:gd name="connsiteY534" fmla="*/ 4014705 h 4495430"/>
              <a:gd name="connsiteX535" fmla="*/ 1526576 w 3412241"/>
              <a:gd name="connsiteY535" fmla="*/ 4016689 h 4495430"/>
              <a:gd name="connsiteX536" fmla="*/ 1541795 w 3412241"/>
              <a:gd name="connsiteY536" fmla="*/ 4052258 h 4495430"/>
              <a:gd name="connsiteX537" fmla="*/ 1541527 w 3412241"/>
              <a:gd name="connsiteY537" fmla="*/ 4052238 h 4495430"/>
              <a:gd name="connsiteX538" fmla="*/ 1482402 w 3412241"/>
              <a:gd name="connsiteY538" fmla="*/ 4048264 h 4495430"/>
              <a:gd name="connsiteX539" fmla="*/ 1486657 w 3412241"/>
              <a:gd name="connsiteY539" fmla="*/ 3990829 h 4495430"/>
              <a:gd name="connsiteX540" fmla="*/ 1387412 w 3412241"/>
              <a:gd name="connsiteY540" fmla="*/ 3930468 h 4495430"/>
              <a:gd name="connsiteX541" fmla="*/ 1268511 w 3412241"/>
              <a:gd name="connsiteY541" fmla="*/ 3836426 h 4495430"/>
              <a:gd name="connsiteX542" fmla="*/ 1229641 w 3412241"/>
              <a:gd name="connsiteY542" fmla="*/ 3833390 h 4495430"/>
              <a:gd name="connsiteX543" fmla="*/ 1123164 w 3412241"/>
              <a:gd name="connsiteY543" fmla="*/ 3814984 h 4495430"/>
              <a:gd name="connsiteX544" fmla="*/ 1019153 w 3412241"/>
              <a:gd name="connsiteY544" fmla="*/ 3767875 h 4495430"/>
              <a:gd name="connsiteX545" fmla="*/ 924735 w 3412241"/>
              <a:gd name="connsiteY545" fmla="*/ 3709435 h 4495430"/>
              <a:gd name="connsiteX546" fmla="*/ 948353 w 3412241"/>
              <a:gd name="connsiteY546" fmla="*/ 3613278 h 4495430"/>
              <a:gd name="connsiteX547" fmla="*/ 979789 w 3412241"/>
              <a:gd name="connsiteY547" fmla="*/ 3518480 h 4495430"/>
              <a:gd name="connsiteX548" fmla="*/ 983677 w 3412241"/>
              <a:gd name="connsiteY548" fmla="*/ 3508331 h 4495430"/>
              <a:gd name="connsiteX549" fmla="*/ 991534 w 3412241"/>
              <a:gd name="connsiteY549" fmla="*/ 3508533 h 4495430"/>
              <a:gd name="connsiteX550" fmla="*/ 986598 w 3412241"/>
              <a:gd name="connsiteY550" fmla="*/ 3500705 h 4495430"/>
              <a:gd name="connsiteX551" fmla="*/ 983677 w 3412241"/>
              <a:gd name="connsiteY551" fmla="*/ 3508331 h 4495430"/>
              <a:gd name="connsiteX552" fmla="*/ 881117 w 3412241"/>
              <a:gd name="connsiteY552" fmla="*/ 3505701 h 4495430"/>
              <a:gd name="connsiteX553" fmla="*/ 800435 w 3412241"/>
              <a:gd name="connsiteY553" fmla="*/ 3478807 h 4495430"/>
              <a:gd name="connsiteX554" fmla="*/ 790769 w 3412241"/>
              <a:gd name="connsiteY554" fmla="*/ 3470395 h 4495430"/>
              <a:gd name="connsiteX555" fmla="*/ 799347 w 3412241"/>
              <a:gd name="connsiteY555" fmla="*/ 3442653 h 4495430"/>
              <a:gd name="connsiteX556" fmla="*/ 813882 w 3412241"/>
              <a:gd name="connsiteY556" fmla="*/ 3398125 h 4495430"/>
              <a:gd name="connsiteX557" fmla="*/ 851542 w 3412241"/>
              <a:gd name="connsiteY557" fmla="*/ 3286824 h 4495430"/>
              <a:gd name="connsiteX558" fmla="*/ 860508 w 3412241"/>
              <a:gd name="connsiteY558" fmla="*/ 3261249 h 4495430"/>
              <a:gd name="connsiteX559" fmla="*/ 819223 w 3412241"/>
              <a:gd name="connsiteY559" fmla="*/ 3152570 h 4495430"/>
              <a:gd name="connsiteX560" fmla="*/ 797040 w 3412241"/>
              <a:gd name="connsiteY560" fmla="*/ 3156097 h 4495430"/>
              <a:gd name="connsiteX561" fmla="*/ 706306 w 3412241"/>
              <a:gd name="connsiteY561" fmla="*/ 3169525 h 4495430"/>
              <a:gd name="connsiteX562" fmla="*/ 646257 w 3412241"/>
              <a:gd name="connsiteY562" fmla="*/ 3192327 h 4495430"/>
              <a:gd name="connsiteX563" fmla="*/ 629892 w 3412241"/>
              <a:gd name="connsiteY563" fmla="*/ 3198456 h 4495430"/>
              <a:gd name="connsiteX564" fmla="*/ 617939 w 3412241"/>
              <a:gd name="connsiteY564" fmla="*/ 3183596 h 4495430"/>
              <a:gd name="connsiteX565" fmla="*/ 598729 w 3412241"/>
              <a:gd name="connsiteY565" fmla="*/ 3156078 h 4495430"/>
              <a:gd name="connsiteX566" fmla="*/ 571835 w 3412241"/>
              <a:gd name="connsiteY566" fmla="*/ 3088842 h 4495430"/>
              <a:gd name="connsiteX567" fmla="*/ 544941 w 3412241"/>
              <a:gd name="connsiteY567" fmla="*/ 2981266 h 4495430"/>
              <a:gd name="connsiteX568" fmla="*/ 518047 w 3412241"/>
              <a:gd name="connsiteY568" fmla="*/ 2887137 h 4495430"/>
              <a:gd name="connsiteX569" fmla="*/ 477706 w 3412241"/>
              <a:gd name="connsiteY569" fmla="*/ 2806454 h 4495430"/>
              <a:gd name="connsiteX570" fmla="*/ 464259 w 3412241"/>
              <a:gd name="connsiteY570" fmla="*/ 2725772 h 4495430"/>
              <a:gd name="connsiteX571" fmla="*/ 410470 w 3412241"/>
              <a:gd name="connsiteY571" fmla="*/ 2537513 h 4495430"/>
              <a:gd name="connsiteX572" fmla="*/ 383576 w 3412241"/>
              <a:gd name="connsiteY572" fmla="*/ 2443384 h 4495430"/>
              <a:gd name="connsiteX573" fmla="*/ 316341 w 3412241"/>
              <a:gd name="connsiteY573" fmla="*/ 2295466 h 4495430"/>
              <a:gd name="connsiteX574" fmla="*/ 302894 w 3412241"/>
              <a:gd name="connsiteY574" fmla="*/ 2255125 h 4495430"/>
              <a:gd name="connsiteX575" fmla="*/ 235659 w 3412241"/>
              <a:gd name="connsiteY575" fmla="*/ 2187889 h 4495430"/>
              <a:gd name="connsiteX576" fmla="*/ 209637 w 3412241"/>
              <a:gd name="connsiteY576" fmla="*/ 2167071 h 4495430"/>
              <a:gd name="connsiteX577" fmla="*/ 214441 w 3412241"/>
              <a:gd name="connsiteY577" fmla="*/ 2164711 h 4495430"/>
              <a:gd name="connsiteX578" fmla="*/ 222212 w 3412241"/>
              <a:gd name="connsiteY578" fmla="*/ 2160995 h 4495430"/>
              <a:gd name="connsiteX579" fmla="*/ 234898 w 3412241"/>
              <a:gd name="connsiteY579" fmla="*/ 2155323 h 4495430"/>
              <a:gd name="connsiteX580" fmla="*/ 403307 w 3412241"/>
              <a:gd name="connsiteY580" fmla="*/ 2191404 h 4495430"/>
              <a:gd name="connsiteX581" fmla="*/ 571835 w 3412241"/>
              <a:gd name="connsiteY581" fmla="*/ 2214784 h 4495430"/>
              <a:gd name="connsiteX582" fmla="*/ 713038 w 3412241"/>
              <a:gd name="connsiteY582" fmla="*/ 2223522 h 4495430"/>
              <a:gd name="connsiteX583" fmla="*/ 716644 w 3412241"/>
              <a:gd name="connsiteY583" fmla="*/ 2174417 h 4495430"/>
              <a:gd name="connsiteX584" fmla="*/ 725721 w 3412241"/>
              <a:gd name="connsiteY584" fmla="*/ 2116358 h 4495430"/>
              <a:gd name="connsiteX585" fmla="*/ 652517 w 3412241"/>
              <a:gd name="connsiteY585" fmla="*/ 2107207 h 4495430"/>
              <a:gd name="connsiteX586" fmla="*/ 501768 w 3412241"/>
              <a:gd name="connsiteY586" fmla="*/ 2059263 h 4495430"/>
              <a:gd name="connsiteX587" fmla="*/ 481145 w 3412241"/>
              <a:gd name="connsiteY587" fmla="*/ 2049795 h 4495430"/>
              <a:gd name="connsiteX588" fmla="*/ 498999 w 3412241"/>
              <a:gd name="connsiteY588" fmla="*/ 2042891 h 4495430"/>
              <a:gd name="connsiteX589" fmla="*/ 706306 w 3412241"/>
              <a:gd name="connsiteY589" fmla="*/ 1945842 h 4495430"/>
              <a:gd name="connsiteX590" fmla="*/ 491153 w 3412241"/>
              <a:gd name="connsiteY590" fmla="*/ 1878607 h 4495430"/>
              <a:gd name="connsiteX591" fmla="*/ 382675 w 3412241"/>
              <a:gd name="connsiteY591" fmla="*/ 1840491 h 4495430"/>
              <a:gd name="connsiteX592" fmla="*/ 368716 w 3412241"/>
              <a:gd name="connsiteY592" fmla="*/ 1834921 h 4495430"/>
              <a:gd name="connsiteX593" fmla="*/ 356682 w 3412241"/>
              <a:gd name="connsiteY593" fmla="*/ 1771031 h 4495430"/>
              <a:gd name="connsiteX594" fmla="*/ 352209 w 3412241"/>
              <a:gd name="connsiteY594" fmla="*/ 1756089 h 4495430"/>
              <a:gd name="connsiteX595" fmla="*/ 423917 w 3412241"/>
              <a:gd name="connsiteY595" fmla="*/ 1744137 h 4495430"/>
              <a:gd name="connsiteX596" fmla="*/ 518047 w 3412241"/>
              <a:gd name="connsiteY596" fmla="*/ 1717242 h 4495430"/>
              <a:gd name="connsiteX597" fmla="*/ 585282 w 3412241"/>
              <a:gd name="connsiteY597" fmla="*/ 1703795 h 4495430"/>
              <a:gd name="connsiteX598" fmla="*/ 608948 w 3412241"/>
              <a:gd name="connsiteY598" fmla="*/ 1694958 h 4495430"/>
              <a:gd name="connsiteX599" fmla="*/ 613532 w 3412241"/>
              <a:gd name="connsiteY599" fmla="*/ 1695850 h 4495430"/>
              <a:gd name="connsiteX600" fmla="*/ 719753 w 3412241"/>
              <a:gd name="connsiteY600" fmla="*/ 1730689 h 4495430"/>
              <a:gd name="connsiteX601" fmla="*/ 801855 w 3412241"/>
              <a:gd name="connsiteY601" fmla="*/ 1756616 h 4495430"/>
              <a:gd name="connsiteX602" fmla="*/ 841354 w 3412241"/>
              <a:gd name="connsiteY602" fmla="*/ 1636286 h 4495430"/>
              <a:gd name="connsiteX603" fmla="*/ 840776 w 3412241"/>
              <a:gd name="connsiteY603" fmla="*/ 1636560 h 4495430"/>
              <a:gd name="connsiteX604" fmla="*/ 746647 w 3412241"/>
              <a:gd name="connsiteY604" fmla="*/ 1650007 h 4495430"/>
              <a:gd name="connsiteX605" fmla="*/ 665314 w 3412241"/>
              <a:gd name="connsiteY605" fmla="*/ 1673909 h 4495430"/>
              <a:gd name="connsiteX606" fmla="*/ 608948 w 3412241"/>
              <a:gd name="connsiteY606" fmla="*/ 1694958 h 4495430"/>
              <a:gd name="connsiteX607" fmla="*/ 585282 w 3412241"/>
              <a:gd name="connsiteY607" fmla="*/ 1690348 h 4495430"/>
              <a:gd name="connsiteX608" fmla="*/ 531494 w 3412241"/>
              <a:gd name="connsiteY608" fmla="*/ 1663454 h 4495430"/>
              <a:gd name="connsiteX609" fmla="*/ 531494 w 3412241"/>
              <a:gd name="connsiteY609" fmla="*/ 1555878 h 4495430"/>
              <a:gd name="connsiteX610" fmla="*/ 548131 w 3412241"/>
              <a:gd name="connsiteY610" fmla="*/ 1536997 h 4495430"/>
              <a:gd name="connsiteX611" fmla="*/ 585282 w 3412241"/>
              <a:gd name="connsiteY611" fmla="*/ 1596219 h 4495430"/>
              <a:gd name="connsiteX612" fmla="*/ 665964 w 3412241"/>
              <a:gd name="connsiteY612" fmla="*/ 1528984 h 4495430"/>
              <a:gd name="connsiteX613" fmla="*/ 733200 w 3412241"/>
              <a:gd name="connsiteY613" fmla="*/ 1488642 h 4495430"/>
              <a:gd name="connsiteX614" fmla="*/ 902528 w 3412241"/>
              <a:gd name="connsiteY614" fmla="*/ 1475391 h 4495430"/>
              <a:gd name="connsiteX615" fmla="*/ 914653 w 3412241"/>
              <a:gd name="connsiteY615" fmla="*/ 1446119 h 4495430"/>
              <a:gd name="connsiteX616" fmla="*/ 909024 w 3412241"/>
              <a:gd name="connsiteY616" fmla="*/ 1434300 h 4495430"/>
              <a:gd name="connsiteX617" fmla="*/ 881118 w 3412241"/>
              <a:gd name="connsiteY617" fmla="*/ 1381067 h 4495430"/>
              <a:gd name="connsiteX618" fmla="*/ 827329 w 3412241"/>
              <a:gd name="connsiteY618" fmla="*/ 1273490 h 4495430"/>
              <a:gd name="connsiteX619" fmla="*/ 829455 w 3412241"/>
              <a:gd name="connsiteY619" fmla="*/ 1217324 h 4495430"/>
              <a:gd name="connsiteX620" fmla="*/ 844096 w 3412241"/>
              <a:gd name="connsiteY620" fmla="*/ 1199856 h 4495430"/>
              <a:gd name="connsiteX621" fmla="*/ 846953 w 3412241"/>
              <a:gd name="connsiteY621" fmla="*/ 1194809 h 4495430"/>
              <a:gd name="connsiteX622" fmla="*/ 837200 w 3412241"/>
              <a:gd name="connsiteY622" fmla="*/ 1203595 h 4495430"/>
              <a:gd name="connsiteX623" fmla="*/ 829680 w 3412241"/>
              <a:gd name="connsiteY623" fmla="*/ 1211394 h 4495430"/>
              <a:gd name="connsiteX624" fmla="*/ 830341 w 3412241"/>
              <a:gd name="connsiteY624" fmla="*/ 1193936 h 4495430"/>
              <a:gd name="connsiteX625" fmla="*/ 838912 w 3412241"/>
              <a:gd name="connsiteY625" fmla="*/ 1180815 h 4495430"/>
              <a:gd name="connsiteX626" fmla="*/ 867670 w 3412241"/>
              <a:gd name="connsiteY626" fmla="*/ 1139019 h 4495430"/>
              <a:gd name="connsiteX627" fmla="*/ 879143 w 3412241"/>
              <a:gd name="connsiteY627" fmla="*/ 1126912 h 4495430"/>
              <a:gd name="connsiteX628" fmla="*/ 894055 w 3412241"/>
              <a:gd name="connsiteY628" fmla="*/ 1130548 h 4495430"/>
              <a:gd name="connsiteX629" fmla="*/ 934906 w 3412241"/>
              <a:gd name="connsiteY629" fmla="*/ 1139019 h 4495430"/>
              <a:gd name="connsiteX630" fmla="*/ 1022873 w 3412241"/>
              <a:gd name="connsiteY630" fmla="*/ 1129245 h 4495430"/>
              <a:gd name="connsiteX631" fmla="*/ 1021232 w 3412241"/>
              <a:gd name="connsiteY631" fmla="*/ 1137384 h 4495430"/>
              <a:gd name="connsiteX632" fmla="*/ 1008830 w 3412241"/>
              <a:gd name="connsiteY632" fmla="*/ 1235075 h 4495430"/>
              <a:gd name="connsiteX633" fmla="*/ 1006231 w 3412241"/>
              <a:gd name="connsiteY633" fmla="*/ 1255228 h 4495430"/>
              <a:gd name="connsiteX634" fmla="*/ 1014397 w 3412241"/>
              <a:gd name="connsiteY634" fmla="*/ 1238890 h 4495430"/>
              <a:gd name="connsiteX635" fmla="*/ 1083782 w 3412241"/>
              <a:gd name="connsiteY635" fmla="*/ 1121657 h 4495430"/>
              <a:gd name="connsiteX636" fmla="*/ 1055929 w 3412241"/>
              <a:gd name="connsiteY636" fmla="*/ 1125572 h 4495430"/>
              <a:gd name="connsiteX637" fmla="*/ 1022873 w 3412241"/>
              <a:gd name="connsiteY637" fmla="*/ 1129245 h 4495430"/>
              <a:gd name="connsiteX638" fmla="*/ 1029035 w 3412241"/>
              <a:gd name="connsiteY638" fmla="*/ 1098678 h 4495430"/>
              <a:gd name="connsiteX639" fmla="*/ 1016643 w 3412241"/>
              <a:gd name="connsiteY639" fmla="*/ 1031197 h 4495430"/>
              <a:gd name="connsiteX640" fmla="*/ 1006659 w 3412241"/>
              <a:gd name="connsiteY640" fmla="*/ 985077 h 4495430"/>
              <a:gd name="connsiteX641" fmla="*/ 1007804 w 3412241"/>
              <a:gd name="connsiteY641" fmla="*/ 983550 h 4495430"/>
              <a:gd name="connsiteX642" fmla="*/ 1049657 w 3412241"/>
              <a:gd name="connsiteY642" fmla="*/ 988915 h 4495430"/>
              <a:gd name="connsiteX643" fmla="*/ 1136612 w 3412241"/>
              <a:gd name="connsiteY643" fmla="*/ 1004548 h 4495430"/>
              <a:gd name="connsiteX644" fmla="*/ 1138076 w 3412241"/>
              <a:gd name="connsiteY644" fmla="*/ 1005043 h 4495430"/>
              <a:gd name="connsiteX645" fmla="*/ 1140059 w 3412241"/>
              <a:gd name="connsiteY645" fmla="*/ 1012873 h 4495430"/>
              <a:gd name="connsiteX646" fmla="*/ 1143928 w 3412241"/>
              <a:gd name="connsiteY646" fmla="*/ 1029564 h 4495430"/>
              <a:gd name="connsiteX647" fmla="*/ 1156579 w 3412241"/>
              <a:gd name="connsiteY647" fmla="*/ 1011299 h 4495430"/>
              <a:gd name="connsiteX648" fmla="*/ 1138076 w 3412241"/>
              <a:gd name="connsiteY648" fmla="*/ 1005043 h 4495430"/>
              <a:gd name="connsiteX649" fmla="*/ 1130213 w 3412241"/>
              <a:gd name="connsiteY649" fmla="*/ 973991 h 4495430"/>
              <a:gd name="connsiteX650" fmla="*/ 1182822 w 3412241"/>
              <a:gd name="connsiteY650" fmla="*/ 973406 h 4495430"/>
              <a:gd name="connsiteX651" fmla="*/ 1204664 w 3412241"/>
              <a:gd name="connsiteY651" fmla="*/ 941870 h 4495430"/>
              <a:gd name="connsiteX652" fmla="*/ 1259997 w 3412241"/>
              <a:gd name="connsiteY652" fmla="*/ 873120 h 4495430"/>
              <a:gd name="connsiteX653" fmla="*/ 1263657 w 3412241"/>
              <a:gd name="connsiteY653" fmla="*/ 867675 h 4495430"/>
              <a:gd name="connsiteX654" fmla="*/ 1264239 w 3412241"/>
              <a:gd name="connsiteY654" fmla="*/ 867848 h 4495430"/>
              <a:gd name="connsiteX655" fmla="*/ 1312180 w 3412241"/>
              <a:gd name="connsiteY655" fmla="*/ 808282 h 4495430"/>
              <a:gd name="connsiteX656" fmla="*/ 1426934 w 3412241"/>
              <a:gd name="connsiteY656" fmla="*/ 685252 h 4495430"/>
              <a:gd name="connsiteX657" fmla="*/ 1500702 w 3412241"/>
              <a:gd name="connsiteY657" fmla="*/ 617090 h 4495430"/>
              <a:gd name="connsiteX658" fmla="*/ 1439091 w 3412241"/>
              <a:gd name="connsiteY658" fmla="*/ 617859 h 4495430"/>
              <a:gd name="connsiteX659" fmla="*/ 1440757 w 3412241"/>
              <a:gd name="connsiteY659" fmla="*/ 616730 h 4495430"/>
              <a:gd name="connsiteX660" fmla="*/ 1553470 w 3412241"/>
              <a:gd name="connsiteY660" fmla="*/ 533901 h 4495430"/>
              <a:gd name="connsiteX661" fmla="*/ 1620706 w 3412241"/>
              <a:gd name="connsiteY661" fmla="*/ 480113 h 4495430"/>
              <a:gd name="connsiteX662" fmla="*/ 1714835 w 3412241"/>
              <a:gd name="connsiteY662" fmla="*/ 412878 h 4495430"/>
              <a:gd name="connsiteX663" fmla="*/ 1735076 w 3412241"/>
              <a:gd name="connsiteY663" fmla="*/ 393358 h 4495430"/>
              <a:gd name="connsiteX664" fmla="*/ 1788923 w 3412241"/>
              <a:gd name="connsiteY664" fmla="*/ 396221 h 4495430"/>
              <a:gd name="connsiteX665" fmla="*/ 1806978 w 3412241"/>
              <a:gd name="connsiteY665" fmla="*/ 384090 h 4495430"/>
              <a:gd name="connsiteX666" fmla="*/ 1937674 w 3412241"/>
              <a:gd name="connsiteY666" fmla="*/ 310877 h 4495430"/>
              <a:gd name="connsiteX667" fmla="*/ 1930151 w 3412241"/>
              <a:gd name="connsiteY667" fmla="*/ 292254 h 4495430"/>
              <a:gd name="connsiteX668" fmla="*/ 1897052 w 3412241"/>
              <a:gd name="connsiteY668" fmla="*/ 250892 h 4495430"/>
              <a:gd name="connsiteX669" fmla="*/ 1879248 w 3412241"/>
              <a:gd name="connsiteY669" fmla="*/ 239941 h 4495430"/>
              <a:gd name="connsiteX670" fmla="*/ 1941722 w 3412241"/>
              <a:gd name="connsiteY670" fmla="*/ 239050 h 4495430"/>
              <a:gd name="connsiteX671" fmla="*/ 1929988 w 3412241"/>
              <a:gd name="connsiteY671" fmla="*/ 291855 h 4495430"/>
              <a:gd name="connsiteX672" fmla="*/ 1949652 w 3412241"/>
              <a:gd name="connsiteY672" fmla="*/ 304867 h 4495430"/>
              <a:gd name="connsiteX673" fmla="*/ 2051846 w 3412241"/>
              <a:gd name="connsiteY673" fmla="*/ 258436 h 4495430"/>
              <a:gd name="connsiteX674" fmla="*/ 2027968 w 3412241"/>
              <a:gd name="connsiteY674" fmla="*/ 246430 h 4495430"/>
              <a:gd name="connsiteX675" fmla="*/ 2010671 w 3412241"/>
              <a:gd name="connsiteY675" fmla="*/ 238067 h 4495430"/>
              <a:gd name="connsiteX676" fmla="*/ 1941722 w 3412241"/>
              <a:gd name="connsiteY676" fmla="*/ 239050 h 4495430"/>
              <a:gd name="connsiteX677" fmla="*/ 1956882 w 3412241"/>
              <a:gd name="connsiteY677" fmla="*/ 170831 h 4495430"/>
              <a:gd name="connsiteX678" fmla="*/ 1970329 w 3412241"/>
              <a:gd name="connsiteY678" fmla="*/ 117043 h 4495430"/>
              <a:gd name="connsiteX679" fmla="*/ 1979638 w 3412241"/>
              <a:gd name="connsiteY679" fmla="*/ 89125 h 4495430"/>
              <a:gd name="connsiteX680" fmla="*/ 2010670 w 3412241"/>
              <a:gd name="connsiteY680" fmla="*/ 117042 h 4495430"/>
              <a:gd name="connsiteX681" fmla="*/ 2077906 w 3412241"/>
              <a:gd name="connsiteY681" fmla="*/ 211172 h 4495430"/>
              <a:gd name="connsiteX682" fmla="*/ 2090161 w 3412241"/>
              <a:gd name="connsiteY682" fmla="*/ 241808 h 4495430"/>
              <a:gd name="connsiteX683" fmla="*/ 2100336 w 3412241"/>
              <a:gd name="connsiteY683" fmla="*/ 238224 h 4495430"/>
              <a:gd name="connsiteX684" fmla="*/ 2096396 w 3412241"/>
              <a:gd name="connsiteY684" fmla="*/ 202767 h 4495430"/>
              <a:gd name="connsiteX685" fmla="*/ 2077906 w 3412241"/>
              <a:gd name="connsiteY685" fmla="*/ 130489 h 4495430"/>
              <a:gd name="connsiteX686" fmla="*/ 1990979 w 3412241"/>
              <a:gd name="connsiteY686" fmla="*/ 84046 h 4495430"/>
              <a:gd name="connsiteX687" fmla="*/ 1982152 w 3412241"/>
              <a:gd name="connsiteY687" fmla="*/ 81855 h 4495430"/>
              <a:gd name="connsiteX688" fmla="*/ 1997224 w 3412241"/>
              <a:gd name="connsiteY688" fmla="*/ 49808 h 4495430"/>
              <a:gd name="connsiteX689" fmla="*/ 2018260 w 3412241"/>
              <a:gd name="connsiteY689" fmla="*/ 25118 h 4495430"/>
              <a:gd name="connsiteX690" fmla="*/ 2037564 w 3412241"/>
              <a:gd name="connsiteY690" fmla="*/ 36360 h 4495430"/>
              <a:gd name="connsiteX691" fmla="*/ 2064459 w 3412241"/>
              <a:gd name="connsiteY691" fmla="*/ 63254 h 4495430"/>
              <a:gd name="connsiteX692" fmla="*/ 2145141 w 3412241"/>
              <a:gd name="connsiteY692" fmla="*/ 22913 h 4495430"/>
              <a:gd name="connsiteX693" fmla="*/ 2146838 w 3412241"/>
              <a:gd name="connsiteY693" fmla="*/ 7562 h 4495430"/>
              <a:gd name="connsiteX694" fmla="*/ 2290054 w 3412241"/>
              <a:gd name="connsiteY694" fmla="*/ 2246 h 4495430"/>
              <a:gd name="connsiteX695" fmla="*/ 2396022 w 3412241"/>
              <a:gd name="connsiteY695" fmla="*/ 8712 h 4495430"/>
              <a:gd name="connsiteX696" fmla="*/ 2774159 w 3412241"/>
              <a:gd name="connsiteY696" fmla="*/ 100541 h 4495430"/>
              <a:gd name="connsiteX697" fmla="*/ 2787418 w 3412241"/>
              <a:gd name="connsiteY697" fmla="*/ 106421 h 4495430"/>
              <a:gd name="connsiteX698" fmla="*/ 2616236 w 3412241"/>
              <a:gd name="connsiteY698" fmla="*/ 53647 h 4495430"/>
              <a:gd name="connsiteX699" fmla="*/ 2420918 w 3412241"/>
              <a:gd name="connsiteY699" fmla="*/ 17593 h 4495430"/>
              <a:gd name="connsiteX700" fmla="*/ 2292258 w 3412241"/>
              <a:gd name="connsiteY700" fmla="*/ 8820 h 4495430"/>
              <a:gd name="connsiteX701" fmla="*/ 2292183 w 3412241"/>
              <a:gd name="connsiteY701" fmla="*/ 6257 h 4495430"/>
              <a:gd name="connsiteX702" fmla="*/ 2147674 w 3412241"/>
              <a:gd name="connsiteY702" fmla="*/ 0 h 4495430"/>
              <a:gd name="connsiteX703" fmla="*/ 2146838 w 3412241"/>
              <a:gd name="connsiteY703" fmla="*/ 7562 h 4495430"/>
              <a:gd name="connsiteX704" fmla="*/ 2035712 w 3412241"/>
              <a:gd name="connsiteY704" fmla="*/ 12388 h 4495430"/>
              <a:gd name="connsiteX705" fmla="*/ 2045645 w 3412241"/>
              <a:gd name="connsiteY705" fmla="*/ 5388 h 4495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</a:cxnLst>
            <a:rect l="l" t="t" r="r" b="b"/>
            <a:pathLst>
              <a:path w="3412241" h="4495430">
                <a:moveTo>
                  <a:pt x="2193748" y="4166679"/>
                </a:moveTo>
                <a:lnTo>
                  <a:pt x="2201230" y="4171722"/>
                </a:lnTo>
                <a:lnTo>
                  <a:pt x="2239624" y="4192726"/>
                </a:lnTo>
                <a:lnTo>
                  <a:pt x="2135640" y="4193847"/>
                </a:lnTo>
                <a:lnTo>
                  <a:pt x="2117907" y="4191465"/>
                </a:lnTo>
                <a:lnTo>
                  <a:pt x="2105540" y="4168403"/>
                </a:lnTo>
                <a:close/>
                <a:moveTo>
                  <a:pt x="2537354" y="4162527"/>
                </a:moveTo>
                <a:lnTo>
                  <a:pt x="2592421" y="4228248"/>
                </a:lnTo>
                <a:lnTo>
                  <a:pt x="2552310" y="4214843"/>
                </a:lnTo>
                <a:lnTo>
                  <a:pt x="2492609" y="4196029"/>
                </a:lnTo>
                <a:lnTo>
                  <a:pt x="2479819" y="4171141"/>
                </a:lnTo>
                <a:close/>
                <a:moveTo>
                  <a:pt x="2461983" y="4136432"/>
                </a:moveTo>
                <a:lnTo>
                  <a:pt x="2479819" y="4171141"/>
                </a:lnTo>
                <a:lnTo>
                  <a:pt x="2430298" y="4178555"/>
                </a:lnTo>
                <a:lnTo>
                  <a:pt x="2424811" y="4177035"/>
                </a:lnTo>
                <a:cubicBezTo>
                  <a:pt x="2403725" y="4171678"/>
                  <a:pt x="2381856" y="4166623"/>
                  <a:pt x="2357904" y="4161612"/>
                </a:cubicBezTo>
                <a:lnTo>
                  <a:pt x="2333966" y="4157044"/>
                </a:lnTo>
                <a:close/>
                <a:moveTo>
                  <a:pt x="1844453" y="4132304"/>
                </a:moveTo>
                <a:lnTo>
                  <a:pt x="1860834" y="4137023"/>
                </a:lnTo>
                <a:lnTo>
                  <a:pt x="1861271" y="4146362"/>
                </a:lnTo>
                <a:lnTo>
                  <a:pt x="1836371" y="4139135"/>
                </a:lnTo>
                <a:close/>
                <a:moveTo>
                  <a:pt x="1541795" y="4052258"/>
                </a:moveTo>
                <a:lnTo>
                  <a:pt x="1594230" y="4056121"/>
                </a:lnTo>
                <a:lnTo>
                  <a:pt x="1615907" y="4057956"/>
                </a:lnTo>
                <a:lnTo>
                  <a:pt x="1726707" y="4107308"/>
                </a:lnTo>
                <a:lnTo>
                  <a:pt x="1836371" y="4139135"/>
                </a:lnTo>
                <a:lnTo>
                  <a:pt x="1820399" y="4152633"/>
                </a:lnTo>
                <a:cubicBezTo>
                  <a:pt x="1778842" y="4187616"/>
                  <a:pt x="1745368" y="4215823"/>
                  <a:pt x="1712378" y="4247890"/>
                </a:cubicBezTo>
                <a:lnTo>
                  <a:pt x="1674129" y="4287861"/>
                </a:lnTo>
                <a:lnTo>
                  <a:pt x="1673622" y="4287127"/>
                </a:lnTo>
                <a:cubicBezTo>
                  <a:pt x="1635279" y="4229975"/>
                  <a:pt x="1595026" y="4165793"/>
                  <a:pt x="1564238" y="4104714"/>
                </a:cubicBezTo>
                <a:close/>
                <a:moveTo>
                  <a:pt x="2751598" y="4043848"/>
                </a:moveTo>
                <a:lnTo>
                  <a:pt x="2798468" y="4052700"/>
                </a:lnTo>
                <a:lnTo>
                  <a:pt x="2843660" y="4063847"/>
                </a:lnTo>
                <a:lnTo>
                  <a:pt x="2753536" y="4102244"/>
                </a:lnTo>
                <a:cubicBezTo>
                  <a:pt x="2686334" y="4126162"/>
                  <a:pt x="2618298" y="4145704"/>
                  <a:pt x="2549776" y="4160667"/>
                </a:cubicBezTo>
                <a:lnTo>
                  <a:pt x="2537354" y="4162527"/>
                </a:lnTo>
                <a:lnTo>
                  <a:pt x="2518554" y="4140090"/>
                </a:lnTo>
                <a:lnTo>
                  <a:pt x="2507920" y="4126161"/>
                </a:lnTo>
                <a:lnTo>
                  <a:pt x="2686690" y="4072497"/>
                </a:lnTo>
                <a:close/>
                <a:moveTo>
                  <a:pt x="1552263" y="4027128"/>
                </a:moveTo>
                <a:lnTo>
                  <a:pt x="1622406" y="4058506"/>
                </a:lnTo>
                <a:lnTo>
                  <a:pt x="1615907" y="4057956"/>
                </a:lnTo>
                <a:lnTo>
                  <a:pt x="1568125" y="4036673"/>
                </a:lnTo>
                <a:close/>
                <a:moveTo>
                  <a:pt x="574156" y="3966088"/>
                </a:moveTo>
                <a:lnTo>
                  <a:pt x="631237" y="4020155"/>
                </a:lnTo>
                <a:lnTo>
                  <a:pt x="626475" y="4019289"/>
                </a:lnTo>
                <a:lnTo>
                  <a:pt x="573179" y="3967853"/>
                </a:lnTo>
                <a:close/>
                <a:moveTo>
                  <a:pt x="448038" y="3821569"/>
                </a:moveTo>
                <a:lnTo>
                  <a:pt x="471466" y="3825675"/>
                </a:lnTo>
                <a:cubicBezTo>
                  <a:pt x="491587" y="3830622"/>
                  <a:pt x="511547" y="3836487"/>
                  <a:pt x="531494" y="3841878"/>
                </a:cubicBezTo>
                <a:lnTo>
                  <a:pt x="623380" y="3869139"/>
                </a:lnTo>
                <a:lnTo>
                  <a:pt x="612176" y="3895666"/>
                </a:lnTo>
                <a:cubicBezTo>
                  <a:pt x="604644" y="3912884"/>
                  <a:pt x="595121" y="3929289"/>
                  <a:pt x="585480" y="3945623"/>
                </a:cubicBezTo>
                <a:lnTo>
                  <a:pt x="574156" y="3966088"/>
                </a:lnTo>
                <a:lnTo>
                  <a:pt x="557420" y="3950236"/>
                </a:lnTo>
                <a:close/>
                <a:moveTo>
                  <a:pt x="3206454" y="3772948"/>
                </a:moveTo>
                <a:lnTo>
                  <a:pt x="3224334" y="3791270"/>
                </a:lnTo>
                <a:lnTo>
                  <a:pt x="3033084" y="3971310"/>
                </a:lnTo>
                <a:lnTo>
                  <a:pt x="2952286" y="4017566"/>
                </a:lnTo>
                <a:lnTo>
                  <a:pt x="2933088" y="4025745"/>
                </a:lnTo>
                <a:lnTo>
                  <a:pt x="2983420" y="3950628"/>
                </a:lnTo>
                <a:lnTo>
                  <a:pt x="3008554" y="3911616"/>
                </a:lnTo>
                <a:lnTo>
                  <a:pt x="3069465" y="3875714"/>
                </a:lnTo>
                <a:close/>
                <a:moveTo>
                  <a:pt x="3412241" y="3693140"/>
                </a:moveTo>
                <a:lnTo>
                  <a:pt x="3309885" y="3816933"/>
                </a:lnTo>
                <a:cubicBezTo>
                  <a:pt x="2745161" y="4407710"/>
                  <a:pt x="1937554" y="4657029"/>
                  <a:pt x="1212999" y="4386418"/>
                </a:cubicBezTo>
                <a:cubicBezTo>
                  <a:pt x="1021908" y="4315048"/>
                  <a:pt x="850161" y="4212580"/>
                  <a:pt x="700128" y="4085407"/>
                </a:cubicBezTo>
                <a:lnTo>
                  <a:pt x="631237" y="4020155"/>
                </a:lnTo>
                <a:lnTo>
                  <a:pt x="760094" y="4043584"/>
                </a:lnTo>
                <a:cubicBezTo>
                  <a:pt x="776532" y="4046180"/>
                  <a:pt x="795969" y="4048767"/>
                  <a:pt x="816854" y="4051286"/>
                </a:cubicBezTo>
                <a:lnTo>
                  <a:pt x="880781" y="4058408"/>
                </a:lnTo>
                <a:lnTo>
                  <a:pt x="867670" y="4151160"/>
                </a:lnTo>
                <a:lnTo>
                  <a:pt x="856339" y="4202750"/>
                </a:lnTo>
                <a:lnTo>
                  <a:pt x="896998" y="4226947"/>
                </a:lnTo>
                <a:lnTo>
                  <a:pt x="908012" y="4231842"/>
                </a:lnTo>
                <a:cubicBezTo>
                  <a:pt x="1122103" y="4312127"/>
                  <a:pt x="868139" y="4194068"/>
                  <a:pt x="1123164" y="4299078"/>
                </a:cubicBezTo>
                <a:cubicBezTo>
                  <a:pt x="1160236" y="4314343"/>
                  <a:pt x="1194882" y="4334937"/>
                  <a:pt x="1230741" y="4352866"/>
                </a:cubicBezTo>
                <a:lnTo>
                  <a:pt x="1275101" y="4372954"/>
                </a:lnTo>
                <a:lnTo>
                  <a:pt x="1270325" y="4397606"/>
                </a:lnTo>
                <a:lnTo>
                  <a:pt x="1313361" y="4411619"/>
                </a:lnTo>
                <a:lnTo>
                  <a:pt x="1422524" y="4437126"/>
                </a:lnTo>
                <a:lnTo>
                  <a:pt x="1337680" y="4401293"/>
                </a:lnTo>
                <a:lnTo>
                  <a:pt x="1275101" y="4372954"/>
                </a:lnTo>
                <a:lnTo>
                  <a:pt x="1278873" y="4353490"/>
                </a:lnTo>
                <a:cubicBezTo>
                  <a:pt x="1292731" y="4275926"/>
                  <a:pt x="1283628" y="4270382"/>
                  <a:pt x="1244188" y="4191501"/>
                </a:cubicBezTo>
                <a:cubicBezTo>
                  <a:pt x="1244188" y="4191501"/>
                  <a:pt x="1190775" y="4155066"/>
                  <a:pt x="1163506" y="4137713"/>
                </a:cubicBezTo>
                <a:cubicBezTo>
                  <a:pt x="1078164" y="4083405"/>
                  <a:pt x="1109071" y="4101029"/>
                  <a:pt x="1002141" y="4070478"/>
                </a:cubicBezTo>
                <a:cubicBezTo>
                  <a:pt x="970854" y="4067350"/>
                  <a:pt x="926780" y="4063222"/>
                  <a:pt x="882309" y="4058578"/>
                </a:cubicBezTo>
                <a:lnTo>
                  <a:pt x="880781" y="4058408"/>
                </a:lnTo>
                <a:lnTo>
                  <a:pt x="881714" y="4051810"/>
                </a:lnTo>
                <a:cubicBezTo>
                  <a:pt x="885142" y="4023993"/>
                  <a:pt x="887468" y="4000936"/>
                  <a:pt x="889150" y="3981025"/>
                </a:cubicBezTo>
                <a:lnTo>
                  <a:pt x="891629" y="3944952"/>
                </a:lnTo>
                <a:lnTo>
                  <a:pt x="908012" y="3949454"/>
                </a:lnTo>
                <a:cubicBezTo>
                  <a:pt x="1238619" y="4024592"/>
                  <a:pt x="1341086" y="4038112"/>
                  <a:pt x="1452544" y="4046258"/>
                </a:cubicBezTo>
                <a:lnTo>
                  <a:pt x="1482402" y="4048264"/>
                </a:lnTo>
                <a:lnTo>
                  <a:pt x="1472788" y="4178054"/>
                </a:lnTo>
                <a:cubicBezTo>
                  <a:pt x="1470320" y="4205207"/>
                  <a:pt x="1463197" y="4231746"/>
                  <a:pt x="1459341" y="4258737"/>
                </a:cubicBezTo>
                <a:cubicBezTo>
                  <a:pt x="1438356" y="4405636"/>
                  <a:pt x="1457342" y="4320523"/>
                  <a:pt x="1432447" y="4420101"/>
                </a:cubicBezTo>
                <a:lnTo>
                  <a:pt x="1433570" y="4439706"/>
                </a:lnTo>
                <a:lnTo>
                  <a:pt x="1448035" y="4443086"/>
                </a:lnTo>
                <a:lnTo>
                  <a:pt x="1549573" y="4453663"/>
                </a:lnTo>
                <a:lnTo>
                  <a:pt x="1558778" y="4438364"/>
                </a:lnTo>
                <a:cubicBezTo>
                  <a:pt x="1575558" y="4411215"/>
                  <a:pt x="1592811" y="4384702"/>
                  <a:pt x="1607259" y="4366313"/>
                </a:cubicBezTo>
                <a:cubicBezTo>
                  <a:pt x="1627070" y="4341100"/>
                  <a:pt x="1645102" y="4319511"/>
                  <a:pt x="1662305" y="4300217"/>
                </a:cubicBezTo>
                <a:lnTo>
                  <a:pt x="1674129" y="4287861"/>
                </a:lnTo>
                <a:lnTo>
                  <a:pt x="1728282" y="4366313"/>
                </a:lnTo>
                <a:lnTo>
                  <a:pt x="1755176" y="4399931"/>
                </a:lnTo>
                <a:lnTo>
                  <a:pt x="1741729" y="4433548"/>
                </a:lnTo>
                <a:lnTo>
                  <a:pt x="1710959" y="4470473"/>
                </a:lnTo>
                <a:lnTo>
                  <a:pt x="1720112" y="4471427"/>
                </a:lnTo>
                <a:lnTo>
                  <a:pt x="1814885" y="4465855"/>
                </a:lnTo>
                <a:lnTo>
                  <a:pt x="1802981" y="4453152"/>
                </a:lnTo>
                <a:cubicBezTo>
                  <a:pt x="1795780" y="4446834"/>
                  <a:pt x="1788332" y="4440704"/>
                  <a:pt x="1782070" y="4433548"/>
                </a:cubicBezTo>
                <a:lnTo>
                  <a:pt x="1755176" y="4399931"/>
                </a:lnTo>
                <a:lnTo>
                  <a:pt x="1768623" y="4366313"/>
                </a:lnTo>
                <a:cubicBezTo>
                  <a:pt x="1798658" y="4302907"/>
                  <a:pt x="1862753" y="4178054"/>
                  <a:pt x="1862753" y="4178054"/>
                </a:cubicBezTo>
                <a:lnTo>
                  <a:pt x="1861271" y="4146362"/>
                </a:lnTo>
                <a:lnTo>
                  <a:pt x="1929471" y="4166155"/>
                </a:lnTo>
                <a:lnTo>
                  <a:pt x="2117907" y="4191465"/>
                </a:lnTo>
                <a:lnTo>
                  <a:pt x="2124719" y="4204169"/>
                </a:lnTo>
                <a:cubicBezTo>
                  <a:pt x="2134953" y="4224389"/>
                  <a:pt x="2145439" y="4245885"/>
                  <a:pt x="2158588" y="4272184"/>
                </a:cubicBezTo>
                <a:cubicBezTo>
                  <a:pt x="2163070" y="4299078"/>
                  <a:pt x="2166120" y="4326250"/>
                  <a:pt x="2172035" y="4352866"/>
                </a:cubicBezTo>
                <a:cubicBezTo>
                  <a:pt x="2175605" y="4368929"/>
                  <a:pt x="2180652" y="4381404"/>
                  <a:pt x="2185189" y="4392491"/>
                </a:cubicBezTo>
                <a:lnTo>
                  <a:pt x="2191601" y="4412372"/>
                </a:lnTo>
                <a:lnTo>
                  <a:pt x="2262064" y="4397128"/>
                </a:lnTo>
                <a:lnTo>
                  <a:pt x="2478649" y="4315894"/>
                </a:lnTo>
                <a:lnTo>
                  <a:pt x="2464655" y="4309440"/>
                </a:lnTo>
                <a:cubicBezTo>
                  <a:pt x="2439033" y="4297446"/>
                  <a:pt x="2405449" y="4281314"/>
                  <a:pt x="2360294" y="4258737"/>
                </a:cubicBezTo>
                <a:lnTo>
                  <a:pt x="2239624" y="4192726"/>
                </a:lnTo>
                <a:lnTo>
                  <a:pt x="2343110" y="4191609"/>
                </a:lnTo>
                <a:lnTo>
                  <a:pt x="2430298" y="4178555"/>
                </a:lnTo>
                <a:lnTo>
                  <a:pt x="2487014" y="4194266"/>
                </a:lnTo>
                <a:lnTo>
                  <a:pt x="2492609" y="4196029"/>
                </a:lnTo>
                <a:lnTo>
                  <a:pt x="2540818" y="4289841"/>
                </a:lnTo>
                <a:lnTo>
                  <a:pt x="2611790" y="4251365"/>
                </a:lnTo>
                <a:lnTo>
                  <a:pt x="2592421" y="4228248"/>
                </a:lnTo>
                <a:lnTo>
                  <a:pt x="2628495" y="4240303"/>
                </a:lnTo>
                <a:lnTo>
                  <a:pt x="2630778" y="4241070"/>
                </a:lnTo>
                <a:lnTo>
                  <a:pt x="2776104" y="4162284"/>
                </a:lnTo>
                <a:lnTo>
                  <a:pt x="2894367" y="4076353"/>
                </a:lnTo>
                <a:lnTo>
                  <a:pt x="2843660" y="4063847"/>
                </a:lnTo>
                <a:lnTo>
                  <a:pt x="2933088" y="4025745"/>
                </a:lnTo>
                <a:lnTo>
                  <a:pt x="2917963" y="4048318"/>
                </a:lnTo>
                <a:lnTo>
                  <a:pt x="2903713" y="4069563"/>
                </a:lnTo>
                <a:lnTo>
                  <a:pt x="3013291" y="3989943"/>
                </a:lnTo>
                <a:lnTo>
                  <a:pt x="3033084" y="3971310"/>
                </a:lnTo>
                <a:lnTo>
                  <a:pt x="3143923" y="3907857"/>
                </a:lnTo>
                <a:cubicBezTo>
                  <a:pt x="3206382" y="3867252"/>
                  <a:pt x="3267306" y="3822679"/>
                  <a:pt x="3326342" y="3774342"/>
                </a:cubicBezTo>
                <a:close/>
                <a:moveTo>
                  <a:pt x="757028" y="3580682"/>
                </a:moveTo>
                <a:lnTo>
                  <a:pt x="798833" y="3618110"/>
                </a:lnTo>
                <a:cubicBezTo>
                  <a:pt x="849325" y="3659021"/>
                  <a:pt x="900351" y="3693838"/>
                  <a:pt x="921459" y="3707407"/>
                </a:cubicBezTo>
                <a:lnTo>
                  <a:pt x="924735" y="3709435"/>
                </a:lnTo>
                <a:lnTo>
                  <a:pt x="923059" y="3716258"/>
                </a:lnTo>
                <a:cubicBezTo>
                  <a:pt x="896490" y="3831677"/>
                  <a:pt x="896112" y="3868159"/>
                  <a:pt x="892718" y="3929109"/>
                </a:cubicBezTo>
                <a:lnTo>
                  <a:pt x="891629" y="3944952"/>
                </a:lnTo>
                <a:lnTo>
                  <a:pt x="719275" y="3897589"/>
                </a:lnTo>
                <a:lnTo>
                  <a:pt x="623380" y="3869139"/>
                </a:lnTo>
                <a:lnTo>
                  <a:pt x="657880" y="3787452"/>
                </a:lnTo>
                <a:cubicBezTo>
                  <a:pt x="673114" y="3751381"/>
                  <a:pt x="688802" y="3715522"/>
                  <a:pt x="706306" y="3680513"/>
                </a:cubicBezTo>
                <a:cubicBezTo>
                  <a:pt x="719987" y="3653151"/>
                  <a:pt x="730895" y="3631598"/>
                  <a:pt x="739589" y="3614561"/>
                </a:cubicBezTo>
                <a:close/>
                <a:moveTo>
                  <a:pt x="269796" y="3548718"/>
                </a:moveTo>
                <a:lnTo>
                  <a:pt x="317538" y="3636164"/>
                </a:lnTo>
                <a:cubicBezTo>
                  <a:pt x="352284" y="3692895"/>
                  <a:pt x="389705" y="3747591"/>
                  <a:pt x="429715" y="3800015"/>
                </a:cubicBezTo>
                <a:lnTo>
                  <a:pt x="448038" y="3821569"/>
                </a:lnTo>
                <a:lnTo>
                  <a:pt x="445382" y="3821103"/>
                </a:lnTo>
                <a:lnTo>
                  <a:pt x="420357" y="3790997"/>
                </a:lnTo>
                <a:cubicBezTo>
                  <a:pt x="381731" y="3739139"/>
                  <a:pt x="345651" y="3684998"/>
                  <a:pt x="312201" y="3628808"/>
                </a:cubicBezTo>
                <a:close/>
                <a:moveTo>
                  <a:pt x="489718" y="3392984"/>
                </a:moveTo>
                <a:cubicBezTo>
                  <a:pt x="495161" y="3393003"/>
                  <a:pt x="500211" y="3394467"/>
                  <a:pt x="504600" y="3398125"/>
                </a:cubicBezTo>
                <a:cubicBezTo>
                  <a:pt x="525546" y="3415579"/>
                  <a:pt x="513565" y="3451913"/>
                  <a:pt x="518047" y="3478807"/>
                </a:cubicBezTo>
                <a:cubicBezTo>
                  <a:pt x="335836" y="3551692"/>
                  <a:pt x="384302" y="3560022"/>
                  <a:pt x="389500" y="3446630"/>
                </a:cubicBezTo>
                <a:lnTo>
                  <a:pt x="388995" y="3431726"/>
                </a:lnTo>
                <a:lnTo>
                  <a:pt x="437364" y="3411572"/>
                </a:lnTo>
                <a:cubicBezTo>
                  <a:pt x="453529" y="3405867"/>
                  <a:pt x="473390" y="3392925"/>
                  <a:pt x="489718" y="3392984"/>
                </a:cubicBezTo>
                <a:close/>
                <a:moveTo>
                  <a:pt x="629892" y="3198456"/>
                </a:moveTo>
                <a:lnTo>
                  <a:pt x="639070" y="3209866"/>
                </a:lnTo>
                <a:cubicBezTo>
                  <a:pt x="643552" y="3227795"/>
                  <a:pt x="644252" y="3247124"/>
                  <a:pt x="652517" y="3263654"/>
                </a:cubicBezTo>
                <a:cubicBezTo>
                  <a:pt x="658187" y="3274994"/>
                  <a:pt x="671492" y="3280648"/>
                  <a:pt x="679412" y="3290548"/>
                </a:cubicBezTo>
                <a:cubicBezTo>
                  <a:pt x="689508" y="3303168"/>
                  <a:pt x="698567" y="3316701"/>
                  <a:pt x="706306" y="3330889"/>
                </a:cubicBezTo>
                <a:cubicBezTo>
                  <a:pt x="725504" y="3366085"/>
                  <a:pt x="731745" y="3410117"/>
                  <a:pt x="760094" y="3438466"/>
                </a:cubicBezTo>
                <a:cubicBezTo>
                  <a:pt x="766818" y="3445190"/>
                  <a:pt x="772747" y="3452966"/>
                  <a:pt x="779073" y="3460216"/>
                </a:cubicBezTo>
                <a:lnTo>
                  <a:pt x="790769" y="3470395"/>
                </a:lnTo>
                <a:lnTo>
                  <a:pt x="788777" y="3476839"/>
                </a:lnTo>
                <a:cubicBezTo>
                  <a:pt x="757991" y="3580080"/>
                  <a:pt x="788558" y="3519898"/>
                  <a:pt x="759593" y="3575700"/>
                </a:cubicBezTo>
                <a:lnTo>
                  <a:pt x="757028" y="3580682"/>
                </a:lnTo>
                <a:lnTo>
                  <a:pt x="727302" y="3554069"/>
                </a:lnTo>
                <a:cubicBezTo>
                  <a:pt x="706130" y="3532462"/>
                  <a:pt x="688898" y="3511225"/>
                  <a:pt x="679412" y="3492254"/>
                </a:cubicBezTo>
                <a:cubicBezTo>
                  <a:pt x="645158" y="3423746"/>
                  <a:pt x="620084" y="3350658"/>
                  <a:pt x="598729" y="3277101"/>
                </a:cubicBezTo>
                <a:lnTo>
                  <a:pt x="585265" y="3213800"/>
                </a:lnTo>
                <a:lnTo>
                  <a:pt x="607658" y="3206783"/>
                </a:lnTo>
                <a:close/>
                <a:moveTo>
                  <a:pt x="531494" y="2994713"/>
                </a:moveTo>
                <a:cubicBezTo>
                  <a:pt x="540459" y="3021607"/>
                  <a:pt x="551822" y="3047817"/>
                  <a:pt x="558388" y="3075395"/>
                </a:cubicBezTo>
                <a:cubicBezTo>
                  <a:pt x="566329" y="3108746"/>
                  <a:pt x="571635" y="3142711"/>
                  <a:pt x="577345" y="3176569"/>
                </a:cubicBezTo>
                <a:lnTo>
                  <a:pt x="585265" y="3213800"/>
                </a:lnTo>
                <a:lnTo>
                  <a:pt x="581398" y="3215011"/>
                </a:lnTo>
                <a:cubicBezTo>
                  <a:pt x="546709" y="3223739"/>
                  <a:pt x="522919" y="3218585"/>
                  <a:pt x="371669" y="3231676"/>
                </a:cubicBezTo>
                <a:lnTo>
                  <a:pt x="336254" y="3234931"/>
                </a:lnTo>
                <a:lnTo>
                  <a:pt x="335503" y="3233977"/>
                </a:lnTo>
                <a:cubicBezTo>
                  <a:pt x="320151" y="3216975"/>
                  <a:pt x="302894" y="3200902"/>
                  <a:pt x="289447" y="3182972"/>
                </a:cubicBezTo>
                <a:lnTo>
                  <a:pt x="242463" y="3155565"/>
                </a:lnTo>
                <a:lnTo>
                  <a:pt x="262702" y="3141614"/>
                </a:lnTo>
                <a:cubicBezTo>
                  <a:pt x="367234" y="3074154"/>
                  <a:pt x="531494" y="2994713"/>
                  <a:pt x="531494" y="2994713"/>
                </a:cubicBezTo>
                <a:close/>
                <a:moveTo>
                  <a:pt x="708529" y="2613400"/>
                </a:moveTo>
                <a:lnTo>
                  <a:pt x="665964" y="2631642"/>
                </a:lnTo>
                <a:cubicBezTo>
                  <a:pt x="642587" y="2643331"/>
                  <a:pt x="621576" y="2659291"/>
                  <a:pt x="598729" y="2671984"/>
                </a:cubicBezTo>
                <a:cubicBezTo>
                  <a:pt x="581206" y="2681719"/>
                  <a:pt x="562870" y="2689913"/>
                  <a:pt x="544941" y="2698878"/>
                </a:cubicBezTo>
                <a:cubicBezTo>
                  <a:pt x="567353" y="2716807"/>
                  <a:pt x="586505" y="2739831"/>
                  <a:pt x="612176" y="2752666"/>
                </a:cubicBezTo>
                <a:cubicBezTo>
                  <a:pt x="632619" y="2762887"/>
                  <a:pt x="657100" y="2761155"/>
                  <a:pt x="679412" y="2766113"/>
                </a:cubicBezTo>
                <a:lnTo>
                  <a:pt x="726129" y="2777793"/>
                </a:lnTo>
                <a:lnTo>
                  <a:pt x="721761" y="2753859"/>
                </a:lnTo>
                <a:close/>
                <a:moveTo>
                  <a:pt x="142853" y="2131392"/>
                </a:moveTo>
                <a:lnTo>
                  <a:pt x="176187" y="2140312"/>
                </a:lnTo>
                <a:lnTo>
                  <a:pt x="209637" y="2167071"/>
                </a:lnTo>
                <a:lnTo>
                  <a:pt x="199261" y="2172169"/>
                </a:lnTo>
                <a:cubicBezTo>
                  <a:pt x="186877" y="2178293"/>
                  <a:pt x="170167" y="2186626"/>
                  <a:pt x="150361" y="2196598"/>
                </a:cubicBezTo>
                <a:lnTo>
                  <a:pt x="144618" y="2199514"/>
                </a:lnTo>
                <a:close/>
                <a:moveTo>
                  <a:pt x="224511" y="1774461"/>
                </a:moveTo>
                <a:lnTo>
                  <a:pt x="276000" y="1797925"/>
                </a:lnTo>
                <a:lnTo>
                  <a:pt x="368716" y="1834921"/>
                </a:lnTo>
                <a:lnTo>
                  <a:pt x="375790" y="1872479"/>
                </a:lnTo>
                <a:cubicBezTo>
                  <a:pt x="383248" y="1908400"/>
                  <a:pt x="393302" y="1944124"/>
                  <a:pt x="410470" y="1972737"/>
                </a:cubicBezTo>
                <a:cubicBezTo>
                  <a:pt x="425237" y="1997348"/>
                  <a:pt x="441047" y="2023091"/>
                  <a:pt x="464259" y="2039972"/>
                </a:cubicBezTo>
                <a:cubicBezTo>
                  <a:pt x="468286" y="2042901"/>
                  <a:pt x="473637" y="2046026"/>
                  <a:pt x="479995" y="2049268"/>
                </a:cubicBezTo>
                <a:lnTo>
                  <a:pt x="481145" y="2049795"/>
                </a:lnTo>
                <a:lnTo>
                  <a:pt x="456082" y="2059488"/>
                </a:lnTo>
                <a:cubicBezTo>
                  <a:pt x="422479" y="2072968"/>
                  <a:pt x="378328" y="2091586"/>
                  <a:pt x="320234" y="2117169"/>
                </a:cubicBezTo>
                <a:lnTo>
                  <a:pt x="234898" y="2155323"/>
                </a:lnTo>
                <a:lnTo>
                  <a:pt x="221770" y="2152510"/>
                </a:lnTo>
                <a:lnTo>
                  <a:pt x="176187" y="2140312"/>
                </a:lnTo>
                <a:lnTo>
                  <a:pt x="168423" y="2134101"/>
                </a:lnTo>
                <a:lnTo>
                  <a:pt x="142588" y="2121184"/>
                </a:lnTo>
                <a:lnTo>
                  <a:pt x="141529" y="2080313"/>
                </a:lnTo>
                <a:cubicBezTo>
                  <a:pt x="146011" y="2048937"/>
                  <a:pt x="148335" y="2017175"/>
                  <a:pt x="154976" y="1986184"/>
                </a:cubicBezTo>
                <a:cubicBezTo>
                  <a:pt x="161813" y="1954276"/>
                  <a:pt x="172137" y="1923201"/>
                  <a:pt x="181870" y="1892054"/>
                </a:cubicBezTo>
                <a:cubicBezTo>
                  <a:pt x="193779" y="1853945"/>
                  <a:pt x="202643" y="1826423"/>
                  <a:pt x="210403" y="1803859"/>
                </a:cubicBezTo>
                <a:lnTo>
                  <a:pt x="221024" y="1775534"/>
                </a:lnTo>
                <a:close/>
                <a:moveTo>
                  <a:pt x="302894" y="1582772"/>
                </a:moveTo>
                <a:cubicBezTo>
                  <a:pt x="314176" y="1607593"/>
                  <a:pt x="309167" y="1637150"/>
                  <a:pt x="316341" y="1663454"/>
                </a:cubicBezTo>
                <a:cubicBezTo>
                  <a:pt x="328825" y="1709227"/>
                  <a:pt x="338542" y="1717676"/>
                  <a:pt x="347670" y="1740922"/>
                </a:cubicBezTo>
                <a:lnTo>
                  <a:pt x="352209" y="1756089"/>
                </a:lnTo>
                <a:lnTo>
                  <a:pt x="343235" y="1757584"/>
                </a:lnTo>
                <a:cubicBezTo>
                  <a:pt x="307460" y="1762695"/>
                  <a:pt x="270814" y="1762661"/>
                  <a:pt x="235659" y="1771031"/>
                </a:cubicBezTo>
                <a:lnTo>
                  <a:pt x="224511" y="1774461"/>
                </a:lnTo>
                <a:lnTo>
                  <a:pt x="221877" y="1773261"/>
                </a:lnTo>
                <a:lnTo>
                  <a:pt x="232316" y="1745421"/>
                </a:lnTo>
                <a:cubicBezTo>
                  <a:pt x="247307" y="1708878"/>
                  <a:pt x="265654" y="1669666"/>
                  <a:pt x="302894" y="1582772"/>
                </a:cubicBezTo>
                <a:close/>
                <a:moveTo>
                  <a:pt x="829680" y="1211394"/>
                </a:moveTo>
                <a:lnTo>
                  <a:pt x="829455" y="1217324"/>
                </a:lnTo>
                <a:lnTo>
                  <a:pt x="829212" y="1217615"/>
                </a:lnTo>
                <a:cubicBezTo>
                  <a:pt x="823281" y="1224236"/>
                  <a:pt x="817030" y="1230762"/>
                  <a:pt x="812413" y="1234793"/>
                </a:cubicBezTo>
                <a:lnTo>
                  <a:pt x="805676" y="1236926"/>
                </a:lnTo>
                <a:lnTo>
                  <a:pt x="821252" y="1220134"/>
                </a:lnTo>
                <a:close/>
                <a:moveTo>
                  <a:pt x="670284" y="986691"/>
                </a:moveTo>
                <a:lnTo>
                  <a:pt x="687113" y="1021903"/>
                </a:lnTo>
                <a:cubicBezTo>
                  <a:pt x="695142" y="1036371"/>
                  <a:pt x="705087" y="1049537"/>
                  <a:pt x="719753" y="1058337"/>
                </a:cubicBezTo>
                <a:cubicBezTo>
                  <a:pt x="731907" y="1065630"/>
                  <a:pt x="747416" y="1065445"/>
                  <a:pt x="760094" y="1071784"/>
                </a:cubicBezTo>
                <a:cubicBezTo>
                  <a:pt x="783471" y="1083472"/>
                  <a:pt x="802935" y="1102743"/>
                  <a:pt x="827329" y="1112125"/>
                </a:cubicBezTo>
                <a:lnTo>
                  <a:pt x="838794" y="1115707"/>
                </a:lnTo>
                <a:lnTo>
                  <a:pt x="830658" y="1185553"/>
                </a:lnTo>
                <a:lnTo>
                  <a:pt x="830341" y="1193936"/>
                </a:lnTo>
                <a:lnTo>
                  <a:pt x="819926" y="1209879"/>
                </a:lnTo>
                <a:cubicBezTo>
                  <a:pt x="810201" y="1225412"/>
                  <a:pt x="806013" y="1233656"/>
                  <a:pt x="805412" y="1237009"/>
                </a:cubicBezTo>
                <a:lnTo>
                  <a:pt x="805676" y="1236926"/>
                </a:lnTo>
                <a:lnTo>
                  <a:pt x="796038" y="1247315"/>
                </a:lnTo>
                <a:cubicBezTo>
                  <a:pt x="785927" y="1258349"/>
                  <a:pt x="774027" y="1271457"/>
                  <a:pt x="760094" y="1286937"/>
                </a:cubicBezTo>
                <a:cubicBezTo>
                  <a:pt x="740894" y="1308270"/>
                  <a:pt x="723527" y="1331211"/>
                  <a:pt x="706306" y="1354172"/>
                </a:cubicBezTo>
                <a:cubicBezTo>
                  <a:pt x="696609" y="1367101"/>
                  <a:pt x="689930" y="1382243"/>
                  <a:pt x="679412" y="1394513"/>
                </a:cubicBezTo>
                <a:cubicBezTo>
                  <a:pt x="662910" y="1413765"/>
                  <a:pt x="642469" y="1429350"/>
                  <a:pt x="625623" y="1448301"/>
                </a:cubicBezTo>
                <a:cubicBezTo>
                  <a:pt x="606555" y="1469753"/>
                  <a:pt x="590735" y="1493937"/>
                  <a:pt x="571835" y="1515537"/>
                </a:cubicBezTo>
                <a:cubicBezTo>
                  <a:pt x="565574" y="1522693"/>
                  <a:pt x="557615" y="1528526"/>
                  <a:pt x="550158" y="1534696"/>
                </a:cubicBezTo>
                <a:lnTo>
                  <a:pt x="548131" y="1536997"/>
                </a:lnTo>
                <a:lnTo>
                  <a:pt x="536094" y="1517807"/>
                </a:lnTo>
                <a:cubicBezTo>
                  <a:pt x="519697" y="1491669"/>
                  <a:pt x="501768" y="1467016"/>
                  <a:pt x="477706" y="1448301"/>
                </a:cubicBezTo>
                <a:cubicBezTo>
                  <a:pt x="441072" y="1419808"/>
                  <a:pt x="417848" y="1401450"/>
                  <a:pt x="401695" y="1388657"/>
                </a:cubicBezTo>
                <a:lnTo>
                  <a:pt x="396697" y="1384707"/>
                </a:lnTo>
                <a:lnTo>
                  <a:pt x="397739" y="1382949"/>
                </a:lnTo>
                <a:cubicBezTo>
                  <a:pt x="419720" y="1353622"/>
                  <a:pt x="411465" y="1408379"/>
                  <a:pt x="477706" y="1286937"/>
                </a:cubicBezTo>
                <a:cubicBezTo>
                  <a:pt x="489265" y="1265746"/>
                  <a:pt x="493041" y="1240892"/>
                  <a:pt x="504600" y="1219701"/>
                </a:cubicBezTo>
                <a:cubicBezTo>
                  <a:pt x="555562" y="1126270"/>
                  <a:pt x="561789" y="1146110"/>
                  <a:pt x="625623" y="1058337"/>
                </a:cubicBezTo>
                <a:cubicBezTo>
                  <a:pt x="640996" y="1037199"/>
                  <a:pt x="649637" y="1011510"/>
                  <a:pt x="665964" y="991101"/>
                </a:cubicBezTo>
                <a:close/>
                <a:moveTo>
                  <a:pt x="956791" y="975918"/>
                </a:moveTo>
                <a:lnTo>
                  <a:pt x="961800" y="977654"/>
                </a:lnTo>
                <a:lnTo>
                  <a:pt x="1006286" y="983356"/>
                </a:lnTo>
                <a:lnTo>
                  <a:pt x="1006659" y="985077"/>
                </a:lnTo>
                <a:lnTo>
                  <a:pt x="1002141" y="991101"/>
                </a:lnTo>
                <a:cubicBezTo>
                  <a:pt x="989765" y="1005540"/>
                  <a:pt x="974176" y="1017003"/>
                  <a:pt x="961800" y="1031442"/>
                </a:cubicBezTo>
                <a:cubicBezTo>
                  <a:pt x="947215" y="1048458"/>
                  <a:pt x="936217" y="1068364"/>
                  <a:pt x="921459" y="1085231"/>
                </a:cubicBezTo>
                <a:cubicBezTo>
                  <a:pt x="913111" y="1094772"/>
                  <a:pt x="903299" y="1103026"/>
                  <a:pt x="893756" y="1111492"/>
                </a:cubicBezTo>
                <a:lnTo>
                  <a:pt x="879143" y="1126912"/>
                </a:lnTo>
                <a:lnTo>
                  <a:pt x="858692" y="1121925"/>
                </a:lnTo>
                <a:lnTo>
                  <a:pt x="838794" y="1115707"/>
                </a:lnTo>
                <a:lnTo>
                  <a:pt x="840777" y="1098678"/>
                </a:lnTo>
                <a:cubicBezTo>
                  <a:pt x="850063" y="1059677"/>
                  <a:pt x="881887" y="1029136"/>
                  <a:pt x="894565" y="991102"/>
                </a:cubicBezTo>
                <a:lnTo>
                  <a:pt x="899414" y="976555"/>
                </a:lnTo>
                <a:close/>
                <a:moveTo>
                  <a:pt x="1014005" y="975282"/>
                </a:moveTo>
                <a:lnTo>
                  <a:pt x="1007804" y="983550"/>
                </a:lnTo>
                <a:lnTo>
                  <a:pt x="1006286" y="983356"/>
                </a:lnTo>
                <a:lnTo>
                  <a:pt x="1004561" y="975387"/>
                </a:lnTo>
                <a:close/>
                <a:moveTo>
                  <a:pt x="688902" y="965489"/>
                </a:moveTo>
                <a:lnTo>
                  <a:pt x="690798" y="965748"/>
                </a:lnTo>
                <a:lnTo>
                  <a:pt x="670284" y="986691"/>
                </a:lnTo>
                <a:lnTo>
                  <a:pt x="665964" y="977654"/>
                </a:lnTo>
                <a:cubicBezTo>
                  <a:pt x="672688" y="973172"/>
                  <a:pt x="680769" y="969956"/>
                  <a:pt x="688171" y="966107"/>
                </a:cubicBezTo>
                <a:close/>
                <a:moveTo>
                  <a:pt x="761137" y="907853"/>
                </a:moveTo>
                <a:lnTo>
                  <a:pt x="772878" y="912171"/>
                </a:lnTo>
                <a:lnTo>
                  <a:pt x="905547" y="958156"/>
                </a:lnTo>
                <a:lnTo>
                  <a:pt x="899414" y="976555"/>
                </a:lnTo>
                <a:lnTo>
                  <a:pt x="800435" y="977655"/>
                </a:lnTo>
                <a:cubicBezTo>
                  <a:pt x="745878" y="971594"/>
                  <a:pt x="718414" y="969161"/>
                  <a:pt x="697815" y="966705"/>
                </a:cubicBezTo>
                <a:lnTo>
                  <a:pt x="690798" y="965748"/>
                </a:lnTo>
                <a:lnTo>
                  <a:pt x="701470" y="954853"/>
                </a:lnTo>
                <a:lnTo>
                  <a:pt x="706306" y="950760"/>
                </a:lnTo>
                <a:lnTo>
                  <a:pt x="706624" y="949591"/>
                </a:lnTo>
                <a:lnTo>
                  <a:pt x="726508" y="929291"/>
                </a:lnTo>
                <a:close/>
                <a:moveTo>
                  <a:pt x="937812" y="882006"/>
                </a:moveTo>
                <a:lnTo>
                  <a:pt x="945663" y="883828"/>
                </a:lnTo>
                <a:cubicBezTo>
                  <a:pt x="957168" y="887342"/>
                  <a:pt x="967677" y="891673"/>
                  <a:pt x="975247" y="896972"/>
                </a:cubicBezTo>
                <a:cubicBezTo>
                  <a:pt x="995022" y="910814"/>
                  <a:pt x="995922" y="940884"/>
                  <a:pt x="1002141" y="964207"/>
                </a:cubicBezTo>
                <a:lnTo>
                  <a:pt x="1004561" y="975387"/>
                </a:lnTo>
                <a:lnTo>
                  <a:pt x="956791" y="975918"/>
                </a:lnTo>
                <a:lnTo>
                  <a:pt x="905547" y="958156"/>
                </a:lnTo>
                <a:lnTo>
                  <a:pt x="908012" y="950761"/>
                </a:lnTo>
                <a:cubicBezTo>
                  <a:pt x="916677" y="928232"/>
                  <a:pt x="927197" y="906323"/>
                  <a:pt x="937014" y="884192"/>
                </a:cubicBezTo>
                <a:close/>
                <a:moveTo>
                  <a:pt x="647754" y="866158"/>
                </a:moveTo>
                <a:lnTo>
                  <a:pt x="718607" y="892214"/>
                </a:lnTo>
                <a:lnTo>
                  <a:pt x="715204" y="918016"/>
                </a:lnTo>
                <a:lnTo>
                  <a:pt x="706624" y="949591"/>
                </a:lnTo>
                <a:lnTo>
                  <a:pt x="701470" y="954853"/>
                </a:lnTo>
                <a:lnTo>
                  <a:pt x="688902" y="965489"/>
                </a:lnTo>
                <a:lnTo>
                  <a:pt x="678755" y="964105"/>
                </a:lnTo>
                <a:cubicBezTo>
                  <a:pt x="666576" y="962187"/>
                  <a:pt x="654451" y="959716"/>
                  <a:pt x="636387" y="955612"/>
                </a:cubicBezTo>
                <a:lnTo>
                  <a:pt x="612683" y="950095"/>
                </a:lnTo>
                <a:lnTo>
                  <a:pt x="639070" y="883525"/>
                </a:lnTo>
                <a:close/>
                <a:moveTo>
                  <a:pt x="625527" y="816310"/>
                </a:moveTo>
                <a:cubicBezTo>
                  <a:pt x="626925" y="815979"/>
                  <a:pt x="628928" y="816416"/>
                  <a:pt x="632225" y="817547"/>
                </a:cubicBezTo>
                <a:cubicBezTo>
                  <a:pt x="638088" y="819558"/>
                  <a:pt x="648042" y="823762"/>
                  <a:pt x="665964" y="829737"/>
                </a:cubicBezTo>
                <a:lnTo>
                  <a:pt x="647754" y="866158"/>
                </a:lnTo>
                <a:lnTo>
                  <a:pt x="603565" y="849908"/>
                </a:lnTo>
                <a:lnTo>
                  <a:pt x="610646" y="842097"/>
                </a:lnTo>
                <a:cubicBezTo>
                  <a:pt x="622582" y="825224"/>
                  <a:pt x="621333" y="817306"/>
                  <a:pt x="625527" y="816310"/>
                </a:cubicBezTo>
                <a:close/>
                <a:moveTo>
                  <a:pt x="1302299" y="708234"/>
                </a:moveTo>
                <a:lnTo>
                  <a:pt x="1296147" y="735108"/>
                </a:lnTo>
                <a:cubicBezTo>
                  <a:pt x="1292428" y="757718"/>
                  <a:pt x="1289318" y="780494"/>
                  <a:pt x="1284529" y="802842"/>
                </a:cubicBezTo>
                <a:cubicBezTo>
                  <a:pt x="1280657" y="820913"/>
                  <a:pt x="1275564" y="838701"/>
                  <a:pt x="1271082" y="856631"/>
                </a:cubicBezTo>
                <a:lnTo>
                  <a:pt x="1263657" y="867675"/>
                </a:lnTo>
                <a:lnTo>
                  <a:pt x="1262308" y="867274"/>
                </a:lnTo>
                <a:cubicBezTo>
                  <a:pt x="1255654" y="865051"/>
                  <a:pt x="1246248" y="861800"/>
                  <a:pt x="1230741" y="856631"/>
                </a:cubicBezTo>
                <a:cubicBezTo>
                  <a:pt x="1132372" y="905816"/>
                  <a:pt x="1115898" y="908974"/>
                  <a:pt x="1127210" y="962131"/>
                </a:cubicBezTo>
                <a:lnTo>
                  <a:pt x="1130213" y="973991"/>
                </a:lnTo>
                <a:lnTo>
                  <a:pt x="1014005" y="975282"/>
                </a:lnTo>
                <a:lnTo>
                  <a:pt x="1042482" y="937313"/>
                </a:lnTo>
                <a:cubicBezTo>
                  <a:pt x="1091371" y="881440"/>
                  <a:pt x="1132628" y="855799"/>
                  <a:pt x="1190400" y="802842"/>
                </a:cubicBezTo>
                <a:cubicBezTo>
                  <a:pt x="1213764" y="781425"/>
                  <a:pt x="1232885" y="755407"/>
                  <a:pt x="1257635" y="735607"/>
                </a:cubicBezTo>
                <a:cubicBezTo>
                  <a:pt x="1267840" y="727444"/>
                  <a:pt x="1279250" y="721039"/>
                  <a:pt x="1290808" y="714836"/>
                </a:cubicBezTo>
                <a:close/>
                <a:moveTo>
                  <a:pt x="1327488" y="620446"/>
                </a:moveTo>
                <a:lnTo>
                  <a:pt x="1326437" y="623529"/>
                </a:lnTo>
                <a:cubicBezTo>
                  <a:pt x="1322662" y="634472"/>
                  <a:pt x="1312263" y="663917"/>
                  <a:pt x="1324469" y="621214"/>
                </a:cubicBezTo>
                <a:lnTo>
                  <a:pt x="1324669" y="620534"/>
                </a:lnTo>
                <a:close/>
                <a:moveTo>
                  <a:pt x="1327569" y="620207"/>
                </a:moveTo>
                <a:lnTo>
                  <a:pt x="1327489" y="620446"/>
                </a:lnTo>
                <a:lnTo>
                  <a:pt x="1327488" y="620446"/>
                </a:lnTo>
                <a:close/>
                <a:moveTo>
                  <a:pt x="1439091" y="617859"/>
                </a:moveTo>
                <a:lnTo>
                  <a:pt x="1324870" y="695266"/>
                </a:lnTo>
                <a:lnTo>
                  <a:pt x="1302299" y="708234"/>
                </a:lnTo>
                <a:lnTo>
                  <a:pt x="1311423" y="668372"/>
                </a:lnTo>
                <a:cubicBezTo>
                  <a:pt x="1317073" y="651422"/>
                  <a:pt x="1320939" y="639877"/>
                  <a:pt x="1323478" y="632322"/>
                </a:cubicBezTo>
                <a:lnTo>
                  <a:pt x="1327489" y="620446"/>
                </a:lnTo>
                <a:lnTo>
                  <a:pt x="1391991" y="618447"/>
                </a:lnTo>
                <a:close/>
                <a:moveTo>
                  <a:pt x="1749637" y="241789"/>
                </a:moveTo>
                <a:lnTo>
                  <a:pt x="1782070" y="264960"/>
                </a:lnTo>
                <a:cubicBezTo>
                  <a:pt x="1790925" y="276028"/>
                  <a:pt x="1795517" y="291127"/>
                  <a:pt x="1795517" y="305301"/>
                </a:cubicBezTo>
                <a:cubicBezTo>
                  <a:pt x="1795517" y="319475"/>
                  <a:pt x="1786552" y="332195"/>
                  <a:pt x="1782070" y="345642"/>
                </a:cubicBezTo>
                <a:cubicBezTo>
                  <a:pt x="1782070" y="345642"/>
                  <a:pt x="1771349" y="357378"/>
                  <a:pt x="1757583" y="371651"/>
                </a:cubicBezTo>
                <a:lnTo>
                  <a:pt x="1735076" y="393358"/>
                </a:lnTo>
                <a:lnTo>
                  <a:pt x="1641198" y="388367"/>
                </a:lnTo>
                <a:cubicBezTo>
                  <a:pt x="1571615" y="387573"/>
                  <a:pt x="1501924" y="388225"/>
                  <a:pt x="1432447" y="385984"/>
                </a:cubicBezTo>
                <a:lnTo>
                  <a:pt x="1392106" y="412878"/>
                </a:lnTo>
                <a:cubicBezTo>
                  <a:pt x="1380312" y="420741"/>
                  <a:pt x="1383141" y="439772"/>
                  <a:pt x="1378659" y="453219"/>
                </a:cubicBezTo>
                <a:lnTo>
                  <a:pt x="1365212" y="493560"/>
                </a:lnTo>
                <a:cubicBezTo>
                  <a:pt x="1356247" y="520454"/>
                  <a:pt x="1346463" y="547089"/>
                  <a:pt x="1338317" y="574242"/>
                </a:cubicBezTo>
                <a:lnTo>
                  <a:pt x="1324669" y="620534"/>
                </a:lnTo>
                <a:lnTo>
                  <a:pt x="1082824" y="628031"/>
                </a:lnTo>
                <a:cubicBezTo>
                  <a:pt x="1058727" y="629448"/>
                  <a:pt x="1033915" y="639216"/>
                  <a:pt x="1015588" y="654925"/>
                </a:cubicBezTo>
                <a:cubicBezTo>
                  <a:pt x="987955" y="678610"/>
                  <a:pt x="964439" y="805733"/>
                  <a:pt x="961800" y="816290"/>
                </a:cubicBezTo>
                <a:lnTo>
                  <a:pt x="937812" y="882006"/>
                </a:lnTo>
                <a:lnTo>
                  <a:pt x="910103" y="875576"/>
                </a:lnTo>
                <a:cubicBezTo>
                  <a:pt x="886994" y="871502"/>
                  <a:pt x="867670" y="870078"/>
                  <a:pt x="867670" y="870078"/>
                </a:cubicBezTo>
                <a:cubicBezTo>
                  <a:pt x="845258" y="874560"/>
                  <a:pt x="821656" y="875037"/>
                  <a:pt x="800435" y="883525"/>
                </a:cubicBezTo>
                <a:lnTo>
                  <a:pt x="761137" y="907853"/>
                </a:lnTo>
                <a:lnTo>
                  <a:pt x="718607" y="892214"/>
                </a:lnTo>
                <a:lnTo>
                  <a:pt x="719753" y="883525"/>
                </a:lnTo>
                <a:cubicBezTo>
                  <a:pt x="723191" y="869774"/>
                  <a:pt x="727443" y="856137"/>
                  <a:pt x="733200" y="843184"/>
                </a:cubicBezTo>
                <a:cubicBezTo>
                  <a:pt x="745412" y="815707"/>
                  <a:pt x="762747" y="790566"/>
                  <a:pt x="773541" y="762501"/>
                </a:cubicBezTo>
                <a:cubicBezTo>
                  <a:pt x="831865" y="610858"/>
                  <a:pt x="769972" y="724045"/>
                  <a:pt x="827329" y="601137"/>
                </a:cubicBezTo>
                <a:lnTo>
                  <a:pt x="843283" y="567679"/>
                </a:lnTo>
                <a:lnTo>
                  <a:pt x="777889" y="627474"/>
                </a:lnTo>
                <a:cubicBezTo>
                  <a:pt x="727656" y="677619"/>
                  <a:pt x="679153" y="730422"/>
                  <a:pt x="632596" y="785759"/>
                </a:cubicBezTo>
                <a:lnTo>
                  <a:pt x="587689" y="844069"/>
                </a:lnTo>
                <a:lnTo>
                  <a:pt x="603565" y="849908"/>
                </a:lnTo>
                <a:lnTo>
                  <a:pt x="585282" y="870078"/>
                </a:lnTo>
                <a:cubicBezTo>
                  <a:pt x="580185" y="874784"/>
                  <a:pt x="563495" y="888373"/>
                  <a:pt x="540870" y="906452"/>
                </a:cubicBezTo>
                <a:lnTo>
                  <a:pt x="537715" y="908959"/>
                </a:lnTo>
                <a:lnTo>
                  <a:pt x="521728" y="929718"/>
                </a:lnTo>
                <a:lnTo>
                  <a:pt x="558388" y="937314"/>
                </a:lnTo>
                <a:cubicBezTo>
                  <a:pt x="576355" y="941542"/>
                  <a:pt x="591339" y="945090"/>
                  <a:pt x="604089" y="948095"/>
                </a:cubicBezTo>
                <a:lnTo>
                  <a:pt x="612683" y="950095"/>
                </a:lnTo>
                <a:lnTo>
                  <a:pt x="610274" y="956173"/>
                </a:lnTo>
                <a:cubicBezTo>
                  <a:pt x="602431" y="978681"/>
                  <a:pt x="595221" y="1001627"/>
                  <a:pt x="585282" y="1031442"/>
                </a:cubicBezTo>
                <a:cubicBezTo>
                  <a:pt x="554595" y="1062130"/>
                  <a:pt x="547222" y="1072039"/>
                  <a:pt x="504600" y="1098678"/>
                </a:cubicBezTo>
                <a:cubicBezTo>
                  <a:pt x="487601" y="1109302"/>
                  <a:pt x="468741" y="1116607"/>
                  <a:pt x="450812" y="1125572"/>
                </a:cubicBezTo>
                <a:cubicBezTo>
                  <a:pt x="432882" y="1130054"/>
                  <a:pt x="413553" y="1130754"/>
                  <a:pt x="397023" y="1139019"/>
                </a:cubicBezTo>
                <a:lnTo>
                  <a:pt x="373290" y="1156819"/>
                </a:lnTo>
                <a:lnTo>
                  <a:pt x="291998" y="1311006"/>
                </a:lnTo>
                <a:lnTo>
                  <a:pt x="321294" y="1330456"/>
                </a:lnTo>
                <a:cubicBezTo>
                  <a:pt x="355676" y="1353214"/>
                  <a:pt x="361971" y="1357377"/>
                  <a:pt x="381974" y="1373071"/>
                </a:cubicBezTo>
                <a:lnTo>
                  <a:pt x="396697" y="1384707"/>
                </a:lnTo>
                <a:lnTo>
                  <a:pt x="380084" y="1412718"/>
                </a:lnTo>
                <a:cubicBezTo>
                  <a:pt x="364778" y="1442068"/>
                  <a:pt x="341282" y="1493199"/>
                  <a:pt x="302894" y="1582772"/>
                </a:cubicBezTo>
                <a:cubicBezTo>
                  <a:pt x="251510" y="1469727"/>
                  <a:pt x="237542" y="1451338"/>
                  <a:pt x="237030" y="1463135"/>
                </a:cubicBezTo>
                <a:cubicBezTo>
                  <a:pt x="236175" y="1482796"/>
                  <a:pt x="272695" y="1586307"/>
                  <a:pt x="235659" y="1475195"/>
                </a:cubicBezTo>
                <a:lnTo>
                  <a:pt x="223648" y="1463328"/>
                </a:lnTo>
                <a:lnTo>
                  <a:pt x="181245" y="1563643"/>
                </a:lnTo>
                <a:lnTo>
                  <a:pt x="128304" y="1726130"/>
                </a:lnTo>
                <a:lnTo>
                  <a:pt x="157689" y="1744010"/>
                </a:lnTo>
                <a:lnTo>
                  <a:pt x="221877" y="1773261"/>
                </a:lnTo>
                <a:lnTo>
                  <a:pt x="221024" y="1775534"/>
                </a:lnTo>
                <a:lnTo>
                  <a:pt x="102806" y="1811909"/>
                </a:lnTo>
                <a:lnTo>
                  <a:pt x="57115" y="2007318"/>
                </a:lnTo>
                <a:lnTo>
                  <a:pt x="48016" y="2069925"/>
                </a:lnTo>
                <a:lnTo>
                  <a:pt x="87741" y="2093760"/>
                </a:lnTo>
                <a:lnTo>
                  <a:pt x="142588" y="2121184"/>
                </a:lnTo>
                <a:lnTo>
                  <a:pt x="142853" y="2131392"/>
                </a:lnTo>
                <a:lnTo>
                  <a:pt x="42968" y="2104663"/>
                </a:lnTo>
                <a:lnTo>
                  <a:pt x="24993" y="2228345"/>
                </a:lnTo>
                <a:lnTo>
                  <a:pt x="23030" y="2261798"/>
                </a:lnTo>
                <a:lnTo>
                  <a:pt x="82881" y="2230861"/>
                </a:lnTo>
                <a:lnTo>
                  <a:pt x="144618" y="2199514"/>
                </a:lnTo>
                <a:lnTo>
                  <a:pt x="146411" y="2268674"/>
                </a:lnTo>
                <a:cubicBezTo>
                  <a:pt x="148038" y="2331461"/>
                  <a:pt x="150280" y="2394214"/>
                  <a:pt x="154976" y="2456831"/>
                </a:cubicBezTo>
                <a:cubicBezTo>
                  <a:pt x="159054" y="2511208"/>
                  <a:pt x="172905" y="2564407"/>
                  <a:pt x="181870" y="2618195"/>
                </a:cubicBezTo>
                <a:lnTo>
                  <a:pt x="195317" y="2698878"/>
                </a:lnTo>
                <a:cubicBezTo>
                  <a:pt x="186352" y="2757148"/>
                  <a:pt x="182722" y="2816493"/>
                  <a:pt x="168423" y="2873689"/>
                </a:cubicBezTo>
                <a:cubicBezTo>
                  <a:pt x="164503" y="2889368"/>
                  <a:pt x="149378" y="2899903"/>
                  <a:pt x="141529" y="2914031"/>
                </a:cubicBezTo>
                <a:cubicBezTo>
                  <a:pt x="126927" y="2940316"/>
                  <a:pt x="111982" y="2966649"/>
                  <a:pt x="101188" y="2994713"/>
                </a:cubicBezTo>
                <a:cubicBezTo>
                  <a:pt x="95331" y="3009942"/>
                  <a:pt x="91007" y="3025677"/>
                  <a:pt x="86947" y="3041503"/>
                </a:cubicBezTo>
                <a:lnTo>
                  <a:pt x="81705" y="3061115"/>
                </a:lnTo>
                <a:lnTo>
                  <a:pt x="82625" y="3065554"/>
                </a:lnTo>
                <a:lnTo>
                  <a:pt x="128082" y="3088842"/>
                </a:lnTo>
                <a:lnTo>
                  <a:pt x="242463" y="3155565"/>
                </a:lnTo>
                <a:lnTo>
                  <a:pt x="222212" y="3169525"/>
                </a:lnTo>
                <a:cubicBezTo>
                  <a:pt x="194344" y="3190426"/>
                  <a:pt x="168869" y="3209416"/>
                  <a:pt x="145539" y="3227100"/>
                </a:cubicBezTo>
                <a:lnTo>
                  <a:pt x="133768" y="3236276"/>
                </a:lnTo>
                <a:lnTo>
                  <a:pt x="137601" y="3248866"/>
                </a:lnTo>
                <a:lnTo>
                  <a:pt x="181870" y="3250207"/>
                </a:lnTo>
                <a:lnTo>
                  <a:pt x="316341" y="3236760"/>
                </a:lnTo>
                <a:lnTo>
                  <a:pt x="336254" y="3234931"/>
                </a:lnTo>
                <a:lnTo>
                  <a:pt x="356388" y="3260523"/>
                </a:lnTo>
                <a:cubicBezTo>
                  <a:pt x="362398" y="3269835"/>
                  <a:pt x="367216" y="3279728"/>
                  <a:pt x="370129" y="3290548"/>
                </a:cubicBezTo>
                <a:cubicBezTo>
                  <a:pt x="379143" y="3324030"/>
                  <a:pt x="384419" y="3353601"/>
                  <a:pt x="387225" y="3379527"/>
                </a:cubicBezTo>
                <a:lnTo>
                  <a:pt x="388995" y="3431726"/>
                </a:lnTo>
                <a:lnTo>
                  <a:pt x="276000" y="3478807"/>
                </a:lnTo>
                <a:lnTo>
                  <a:pt x="241344" y="3494980"/>
                </a:lnTo>
                <a:lnTo>
                  <a:pt x="269796" y="3548718"/>
                </a:lnTo>
                <a:lnTo>
                  <a:pt x="221417" y="3460105"/>
                </a:lnTo>
                <a:cubicBezTo>
                  <a:pt x="-42338" y="2915033"/>
                  <a:pt x="-82241" y="2224317"/>
                  <a:pt x="165671" y="1560540"/>
                </a:cubicBezTo>
                <a:cubicBezTo>
                  <a:pt x="386037" y="970516"/>
                  <a:pt x="792089" y="513491"/>
                  <a:pt x="1270443" y="251553"/>
                </a:cubicBezTo>
                <a:lnTo>
                  <a:pt x="1274112" y="249765"/>
                </a:lnTo>
                <a:lnTo>
                  <a:pt x="1365068" y="247271"/>
                </a:lnTo>
                <a:close/>
                <a:moveTo>
                  <a:pt x="1419605" y="176336"/>
                </a:moveTo>
                <a:lnTo>
                  <a:pt x="1423529" y="176951"/>
                </a:lnTo>
                <a:lnTo>
                  <a:pt x="1274112" y="249765"/>
                </a:lnTo>
                <a:lnTo>
                  <a:pt x="1273707" y="249776"/>
                </a:lnTo>
                <a:close/>
                <a:moveTo>
                  <a:pt x="1509048" y="141738"/>
                </a:moveTo>
                <a:lnTo>
                  <a:pt x="1551942" y="146955"/>
                </a:lnTo>
                <a:cubicBezTo>
                  <a:pt x="1576647" y="150027"/>
                  <a:pt x="1603953" y="153487"/>
                  <a:pt x="1634153" y="157384"/>
                </a:cubicBezTo>
                <a:cubicBezTo>
                  <a:pt x="1693810" y="165082"/>
                  <a:pt x="1721284" y="189463"/>
                  <a:pt x="1782070" y="211172"/>
                </a:cubicBezTo>
                <a:cubicBezTo>
                  <a:pt x="1812801" y="222147"/>
                  <a:pt x="1847552" y="222440"/>
                  <a:pt x="1876200" y="238066"/>
                </a:cubicBezTo>
                <a:lnTo>
                  <a:pt x="1879248" y="239941"/>
                </a:lnTo>
                <a:lnTo>
                  <a:pt x="1749637" y="241789"/>
                </a:lnTo>
                <a:lnTo>
                  <a:pt x="1747476" y="240244"/>
                </a:lnTo>
                <a:cubicBezTo>
                  <a:pt x="1706792" y="223631"/>
                  <a:pt x="1652016" y="228099"/>
                  <a:pt x="1620706" y="224619"/>
                </a:cubicBezTo>
                <a:cubicBezTo>
                  <a:pt x="1545052" y="203004"/>
                  <a:pt x="1512190" y="191739"/>
                  <a:pt x="1451391" y="181320"/>
                </a:cubicBezTo>
                <a:lnTo>
                  <a:pt x="1423529" y="176951"/>
                </a:lnTo>
                <a:lnTo>
                  <a:pt x="1452994" y="162592"/>
                </a:lnTo>
                <a:close/>
                <a:moveTo>
                  <a:pt x="1962885" y="77075"/>
                </a:moveTo>
                <a:lnTo>
                  <a:pt x="1982152" y="81855"/>
                </a:lnTo>
                <a:lnTo>
                  <a:pt x="1981842" y="82514"/>
                </a:lnTo>
                <a:lnTo>
                  <a:pt x="1979638" y="89125"/>
                </a:lnTo>
                <a:lnTo>
                  <a:pt x="1978863" y="88428"/>
                </a:lnTo>
                <a:close/>
                <a:moveTo>
                  <a:pt x="1818883" y="39194"/>
                </a:moveTo>
                <a:lnTo>
                  <a:pt x="1831632" y="42837"/>
                </a:lnTo>
                <a:lnTo>
                  <a:pt x="1640994" y="92649"/>
                </a:lnTo>
                <a:lnTo>
                  <a:pt x="1509048" y="141738"/>
                </a:lnTo>
                <a:lnTo>
                  <a:pt x="1502145" y="140898"/>
                </a:lnTo>
                <a:lnTo>
                  <a:pt x="1633920" y="89942"/>
                </a:lnTo>
                <a:close/>
                <a:moveTo>
                  <a:pt x="1905438" y="31419"/>
                </a:moveTo>
                <a:lnTo>
                  <a:pt x="1909895" y="35189"/>
                </a:lnTo>
                <a:cubicBezTo>
                  <a:pt x="1919484" y="43253"/>
                  <a:pt x="1930583" y="52544"/>
                  <a:pt x="1943435" y="63254"/>
                </a:cubicBezTo>
                <a:lnTo>
                  <a:pt x="1962885" y="77075"/>
                </a:lnTo>
                <a:lnTo>
                  <a:pt x="1936553" y="70541"/>
                </a:lnTo>
                <a:cubicBezTo>
                  <a:pt x="1920727" y="67086"/>
                  <a:pt x="1908396" y="64668"/>
                  <a:pt x="1903094" y="63254"/>
                </a:cubicBezTo>
                <a:lnTo>
                  <a:pt x="1831632" y="42837"/>
                </a:lnTo>
                <a:lnTo>
                  <a:pt x="1833115" y="42449"/>
                </a:lnTo>
                <a:close/>
                <a:moveTo>
                  <a:pt x="2035712" y="12388"/>
                </a:moveTo>
                <a:lnTo>
                  <a:pt x="2019181" y="24037"/>
                </a:lnTo>
                <a:lnTo>
                  <a:pt x="2018260" y="25118"/>
                </a:lnTo>
                <a:lnTo>
                  <a:pt x="2016298" y="23976"/>
                </a:lnTo>
                <a:lnTo>
                  <a:pt x="2005933" y="16091"/>
                </a:lnTo>
                <a:lnTo>
                  <a:pt x="2028029" y="12722"/>
                </a:lnTo>
                <a:close/>
                <a:moveTo>
                  <a:pt x="1997409" y="9607"/>
                </a:moveTo>
                <a:lnTo>
                  <a:pt x="2005933" y="16091"/>
                </a:lnTo>
                <a:lnTo>
                  <a:pt x="1905438" y="31419"/>
                </a:lnTo>
                <a:lnTo>
                  <a:pt x="1898761" y="25771"/>
                </a:lnTo>
                <a:close/>
                <a:moveTo>
                  <a:pt x="2224406" y="4194"/>
                </a:moveTo>
                <a:lnTo>
                  <a:pt x="2292258" y="8820"/>
                </a:lnTo>
                <a:lnTo>
                  <a:pt x="2293059" y="36361"/>
                </a:lnTo>
                <a:cubicBezTo>
                  <a:pt x="2293059" y="49387"/>
                  <a:pt x="2292437" y="75766"/>
                  <a:pt x="2291180" y="109933"/>
                </a:cubicBezTo>
                <a:lnTo>
                  <a:pt x="2287934" y="178481"/>
                </a:lnTo>
                <a:lnTo>
                  <a:pt x="2368681" y="158127"/>
                </a:lnTo>
                <a:cubicBezTo>
                  <a:pt x="2465158" y="138613"/>
                  <a:pt x="2562386" y="128580"/>
                  <a:pt x="2659346" y="128636"/>
                </a:cubicBezTo>
                <a:lnTo>
                  <a:pt x="2714303" y="131564"/>
                </a:lnTo>
                <a:lnTo>
                  <a:pt x="2716317" y="122860"/>
                </a:lnTo>
                <a:cubicBezTo>
                  <a:pt x="2717731" y="119924"/>
                  <a:pt x="2719905" y="117811"/>
                  <a:pt x="2723364" y="117042"/>
                </a:cubicBezTo>
                <a:cubicBezTo>
                  <a:pt x="2758641" y="109202"/>
                  <a:pt x="2795082" y="126007"/>
                  <a:pt x="2830941" y="130489"/>
                </a:cubicBezTo>
                <a:lnTo>
                  <a:pt x="2836647" y="128250"/>
                </a:lnTo>
                <a:lnTo>
                  <a:pt x="2787418" y="106421"/>
                </a:lnTo>
                <a:lnTo>
                  <a:pt x="2809032" y="113084"/>
                </a:lnTo>
                <a:lnTo>
                  <a:pt x="2924390" y="164027"/>
                </a:lnTo>
                <a:lnTo>
                  <a:pt x="2840375" y="149331"/>
                </a:lnTo>
                <a:cubicBezTo>
                  <a:pt x="2049415" y="59936"/>
                  <a:pt x="1213247" y="638446"/>
                  <a:pt x="863295" y="1575433"/>
                </a:cubicBezTo>
                <a:cubicBezTo>
                  <a:pt x="513342" y="2512423"/>
                  <a:pt x="765560" y="3497427"/>
                  <a:pt x="1421467" y="3948418"/>
                </a:cubicBezTo>
                <a:lnTo>
                  <a:pt x="1552263" y="4027128"/>
                </a:lnTo>
                <a:lnTo>
                  <a:pt x="1529865" y="4017108"/>
                </a:lnTo>
                <a:lnTo>
                  <a:pt x="1525913" y="4014705"/>
                </a:lnTo>
                <a:lnTo>
                  <a:pt x="1526576" y="4016689"/>
                </a:lnTo>
                <a:lnTo>
                  <a:pt x="1541795" y="4052258"/>
                </a:lnTo>
                <a:lnTo>
                  <a:pt x="1541527" y="4052238"/>
                </a:lnTo>
                <a:lnTo>
                  <a:pt x="1482402" y="4048264"/>
                </a:lnTo>
                <a:lnTo>
                  <a:pt x="1486657" y="3990829"/>
                </a:lnTo>
                <a:lnTo>
                  <a:pt x="1387412" y="3930468"/>
                </a:lnTo>
                <a:lnTo>
                  <a:pt x="1268511" y="3836426"/>
                </a:lnTo>
                <a:lnTo>
                  <a:pt x="1229641" y="3833390"/>
                </a:lnTo>
                <a:cubicBezTo>
                  <a:pt x="1193416" y="3830561"/>
                  <a:pt x="1157557" y="3826079"/>
                  <a:pt x="1123164" y="3814984"/>
                </a:cubicBezTo>
                <a:cubicBezTo>
                  <a:pt x="1086904" y="3803287"/>
                  <a:pt x="1052502" y="3786695"/>
                  <a:pt x="1019153" y="3767875"/>
                </a:cubicBezTo>
                <a:lnTo>
                  <a:pt x="924735" y="3709435"/>
                </a:lnTo>
                <a:lnTo>
                  <a:pt x="948353" y="3613278"/>
                </a:lnTo>
                <a:cubicBezTo>
                  <a:pt x="956651" y="3581010"/>
                  <a:pt x="967856" y="3549634"/>
                  <a:pt x="979789" y="3518480"/>
                </a:cubicBezTo>
                <a:lnTo>
                  <a:pt x="983677" y="3508331"/>
                </a:lnTo>
                <a:lnTo>
                  <a:pt x="991534" y="3508533"/>
                </a:lnTo>
                <a:lnTo>
                  <a:pt x="986598" y="3500705"/>
                </a:lnTo>
                <a:lnTo>
                  <a:pt x="983677" y="3508331"/>
                </a:lnTo>
                <a:lnTo>
                  <a:pt x="881117" y="3505701"/>
                </a:lnTo>
                <a:cubicBezTo>
                  <a:pt x="852778" y="3504974"/>
                  <a:pt x="825216" y="3492574"/>
                  <a:pt x="800435" y="3478807"/>
                </a:cubicBezTo>
                <a:lnTo>
                  <a:pt x="790769" y="3470395"/>
                </a:lnTo>
                <a:lnTo>
                  <a:pt x="799347" y="3442653"/>
                </a:lnTo>
                <a:cubicBezTo>
                  <a:pt x="803496" y="3429615"/>
                  <a:pt x="808307" y="3414852"/>
                  <a:pt x="813882" y="3398125"/>
                </a:cubicBezTo>
                <a:cubicBezTo>
                  <a:pt x="829427" y="3351490"/>
                  <a:pt x="841776" y="3315066"/>
                  <a:pt x="851542" y="3286824"/>
                </a:cubicBezTo>
                <a:lnTo>
                  <a:pt x="860508" y="3261249"/>
                </a:lnTo>
                <a:lnTo>
                  <a:pt x="819223" y="3152570"/>
                </a:lnTo>
                <a:lnTo>
                  <a:pt x="797040" y="3156097"/>
                </a:lnTo>
                <a:cubicBezTo>
                  <a:pt x="769271" y="3160182"/>
                  <a:pt x="739604" y="3164403"/>
                  <a:pt x="706306" y="3169525"/>
                </a:cubicBezTo>
                <a:cubicBezTo>
                  <a:pt x="681702" y="3178751"/>
                  <a:pt x="662192" y="3186234"/>
                  <a:pt x="646257" y="3192327"/>
                </a:cubicBezTo>
                <a:lnTo>
                  <a:pt x="629892" y="3198456"/>
                </a:lnTo>
                <a:lnTo>
                  <a:pt x="617939" y="3183596"/>
                </a:lnTo>
                <a:cubicBezTo>
                  <a:pt x="610895" y="3174839"/>
                  <a:pt x="604171" y="3165874"/>
                  <a:pt x="598729" y="3156078"/>
                </a:cubicBezTo>
                <a:cubicBezTo>
                  <a:pt x="587006" y="3134977"/>
                  <a:pt x="580310" y="3111444"/>
                  <a:pt x="571835" y="3088842"/>
                </a:cubicBezTo>
                <a:cubicBezTo>
                  <a:pt x="548781" y="3027364"/>
                  <a:pt x="565004" y="3061520"/>
                  <a:pt x="544941" y="2981266"/>
                </a:cubicBezTo>
                <a:cubicBezTo>
                  <a:pt x="537027" y="2949608"/>
                  <a:pt x="529761" y="2917594"/>
                  <a:pt x="518047" y="2887137"/>
                </a:cubicBezTo>
                <a:cubicBezTo>
                  <a:pt x="507253" y="2859072"/>
                  <a:pt x="487215" y="2834980"/>
                  <a:pt x="477706" y="2806454"/>
                </a:cubicBezTo>
                <a:cubicBezTo>
                  <a:pt x="469084" y="2780588"/>
                  <a:pt x="469972" y="2752432"/>
                  <a:pt x="464259" y="2725772"/>
                </a:cubicBezTo>
                <a:cubicBezTo>
                  <a:pt x="437504" y="2600917"/>
                  <a:pt x="443672" y="2645420"/>
                  <a:pt x="410470" y="2537513"/>
                </a:cubicBezTo>
                <a:cubicBezTo>
                  <a:pt x="400873" y="2506324"/>
                  <a:pt x="393895" y="2474341"/>
                  <a:pt x="383576" y="2443384"/>
                </a:cubicBezTo>
                <a:cubicBezTo>
                  <a:pt x="357204" y="2364268"/>
                  <a:pt x="352916" y="2377761"/>
                  <a:pt x="316341" y="2295466"/>
                </a:cubicBezTo>
                <a:cubicBezTo>
                  <a:pt x="310584" y="2282513"/>
                  <a:pt x="307376" y="2268572"/>
                  <a:pt x="302894" y="2255125"/>
                </a:cubicBezTo>
                <a:cubicBezTo>
                  <a:pt x="302894" y="2255125"/>
                  <a:pt x="259218" y="2209092"/>
                  <a:pt x="235659" y="2187889"/>
                </a:cubicBezTo>
                <a:lnTo>
                  <a:pt x="209637" y="2167071"/>
                </a:lnTo>
                <a:lnTo>
                  <a:pt x="214441" y="2164711"/>
                </a:lnTo>
                <a:cubicBezTo>
                  <a:pt x="218317" y="2162825"/>
                  <a:pt x="220959" y="2161563"/>
                  <a:pt x="222212" y="2160995"/>
                </a:cubicBezTo>
                <a:lnTo>
                  <a:pt x="234898" y="2155323"/>
                </a:lnTo>
                <a:lnTo>
                  <a:pt x="403307" y="2191404"/>
                </a:lnTo>
                <a:cubicBezTo>
                  <a:pt x="461923" y="2201985"/>
                  <a:pt x="518370" y="2209982"/>
                  <a:pt x="571835" y="2214784"/>
                </a:cubicBezTo>
                <a:lnTo>
                  <a:pt x="713038" y="2223522"/>
                </a:lnTo>
                <a:lnTo>
                  <a:pt x="716644" y="2174417"/>
                </a:lnTo>
                <a:lnTo>
                  <a:pt x="725721" y="2116358"/>
                </a:lnTo>
                <a:lnTo>
                  <a:pt x="652517" y="2107207"/>
                </a:lnTo>
                <a:cubicBezTo>
                  <a:pt x="623194" y="2101342"/>
                  <a:pt x="550083" y="2079635"/>
                  <a:pt x="501768" y="2059263"/>
                </a:cubicBezTo>
                <a:lnTo>
                  <a:pt x="481145" y="2049795"/>
                </a:lnTo>
                <a:lnTo>
                  <a:pt x="498999" y="2042891"/>
                </a:lnTo>
                <a:cubicBezTo>
                  <a:pt x="642416" y="1990087"/>
                  <a:pt x="467169" y="2089325"/>
                  <a:pt x="706306" y="1945842"/>
                </a:cubicBezTo>
                <a:cubicBezTo>
                  <a:pt x="610470" y="1921883"/>
                  <a:pt x="630298" y="1928302"/>
                  <a:pt x="491153" y="1878607"/>
                </a:cubicBezTo>
                <a:cubicBezTo>
                  <a:pt x="455087" y="1865727"/>
                  <a:pt x="418731" y="1853480"/>
                  <a:pt x="382675" y="1840491"/>
                </a:cubicBezTo>
                <a:lnTo>
                  <a:pt x="368716" y="1834921"/>
                </a:lnTo>
                <a:lnTo>
                  <a:pt x="356682" y="1771031"/>
                </a:lnTo>
                <a:lnTo>
                  <a:pt x="352209" y="1756089"/>
                </a:lnTo>
                <a:lnTo>
                  <a:pt x="423917" y="1744137"/>
                </a:lnTo>
                <a:cubicBezTo>
                  <a:pt x="455714" y="1736799"/>
                  <a:pt x="486389" y="1725157"/>
                  <a:pt x="518047" y="1717242"/>
                </a:cubicBezTo>
                <a:cubicBezTo>
                  <a:pt x="540220" y="1711699"/>
                  <a:pt x="563355" y="1710244"/>
                  <a:pt x="585282" y="1703795"/>
                </a:cubicBezTo>
                <a:lnTo>
                  <a:pt x="608948" y="1694958"/>
                </a:lnTo>
                <a:lnTo>
                  <a:pt x="613532" y="1695850"/>
                </a:lnTo>
                <a:cubicBezTo>
                  <a:pt x="667048" y="1705983"/>
                  <a:pt x="642353" y="1699730"/>
                  <a:pt x="719753" y="1730689"/>
                </a:cubicBezTo>
                <a:lnTo>
                  <a:pt x="801855" y="1756616"/>
                </a:lnTo>
                <a:lnTo>
                  <a:pt x="841354" y="1636286"/>
                </a:lnTo>
                <a:lnTo>
                  <a:pt x="840776" y="1636560"/>
                </a:lnTo>
                <a:lnTo>
                  <a:pt x="746647" y="1650007"/>
                </a:lnTo>
                <a:cubicBezTo>
                  <a:pt x="718583" y="1654016"/>
                  <a:pt x="691840" y="1663464"/>
                  <a:pt x="665314" y="1673909"/>
                </a:cubicBezTo>
                <a:lnTo>
                  <a:pt x="608948" y="1694958"/>
                </a:lnTo>
                <a:lnTo>
                  <a:pt x="585282" y="1690348"/>
                </a:lnTo>
                <a:cubicBezTo>
                  <a:pt x="567353" y="1681383"/>
                  <a:pt x="545668" y="1677628"/>
                  <a:pt x="531494" y="1663454"/>
                </a:cubicBezTo>
                <a:cubicBezTo>
                  <a:pt x="507100" y="1639060"/>
                  <a:pt x="521265" y="1576336"/>
                  <a:pt x="531494" y="1555878"/>
                </a:cubicBezTo>
                <a:lnTo>
                  <a:pt x="548131" y="1536997"/>
                </a:lnTo>
                <a:lnTo>
                  <a:pt x="585282" y="1596219"/>
                </a:lnTo>
                <a:cubicBezTo>
                  <a:pt x="629708" y="1551793"/>
                  <a:pt x="616040" y="1560187"/>
                  <a:pt x="665964" y="1528984"/>
                </a:cubicBezTo>
                <a:cubicBezTo>
                  <a:pt x="688128" y="1515132"/>
                  <a:pt x="707287" y="1492052"/>
                  <a:pt x="733200" y="1488642"/>
                </a:cubicBezTo>
                <a:lnTo>
                  <a:pt x="902528" y="1475391"/>
                </a:lnTo>
                <a:lnTo>
                  <a:pt x="914653" y="1446119"/>
                </a:lnTo>
                <a:lnTo>
                  <a:pt x="909024" y="1434300"/>
                </a:lnTo>
                <a:cubicBezTo>
                  <a:pt x="900396" y="1416185"/>
                  <a:pt x="891432" y="1398256"/>
                  <a:pt x="881118" y="1381067"/>
                </a:cubicBezTo>
                <a:cubicBezTo>
                  <a:pt x="833484" y="1301676"/>
                  <a:pt x="849043" y="1338626"/>
                  <a:pt x="827329" y="1273490"/>
                </a:cubicBezTo>
                <a:lnTo>
                  <a:pt x="829455" y="1217324"/>
                </a:lnTo>
                <a:lnTo>
                  <a:pt x="844096" y="1199856"/>
                </a:lnTo>
                <a:cubicBezTo>
                  <a:pt x="846601" y="1196543"/>
                  <a:pt x="847828" y="1194523"/>
                  <a:pt x="846953" y="1194809"/>
                </a:cubicBezTo>
                <a:cubicBezTo>
                  <a:pt x="846078" y="1195096"/>
                  <a:pt x="843102" y="1197687"/>
                  <a:pt x="837200" y="1203595"/>
                </a:cubicBezTo>
                <a:lnTo>
                  <a:pt x="829680" y="1211394"/>
                </a:lnTo>
                <a:lnTo>
                  <a:pt x="830341" y="1193936"/>
                </a:lnTo>
                <a:lnTo>
                  <a:pt x="838912" y="1180815"/>
                </a:lnTo>
                <a:cubicBezTo>
                  <a:pt x="846788" y="1169104"/>
                  <a:pt x="856293" y="1155272"/>
                  <a:pt x="867670" y="1139019"/>
                </a:cubicBezTo>
                <a:lnTo>
                  <a:pt x="879143" y="1126912"/>
                </a:lnTo>
                <a:lnTo>
                  <a:pt x="894055" y="1130548"/>
                </a:lnTo>
                <a:cubicBezTo>
                  <a:pt x="916637" y="1135613"/>
                  <a:pt x="934906" y="1139019"/>
                  <a:pt x="934906" y="1139019"/>
                </a:cubicBezTo>
                <a:lnTo>
                  <a:pt x="1022873" y="1129245"/>
                </a:lnTo>
                <a:lnTo>
                  <a:pt x="1021232" y="1137384"/>
                </a:lnTo>
                <a:cubicBezTo>
                  <a:pt x="1009480" y="1195221"/>
                  <a:pt x="1020797" y="1137953"/>
                  <a:pt x="1008830" y="1235075"/>
                </a:cubicBezTo>
                <a:lnTo>
                  <a:pt x="1006231" y="1255228"/>
                </a:lnTo>
                <a:lnTo>
                  <a:pt x="1014397" y="1238890"/>
                </a:lnTo>
                <a:lnTo>
                  <a:pt x="1083782" y="1121657"/>
                </a:lnTo>
                <a:lnTo>
                  <a:pt x="1055929" y="1125572"/>
                </a:lnTo>
                <a:lnTo>
                  <a:pt x="1022873" y="1129245"/>
                </a:lnTo>
                <a:lnTo>
                  <a:pt x="1029035" y="1098678"/>
                </a:lnTo>
                <a:cubicBezTo>
                  <a:pt x="1024553" y="1076266"/>
                  <a:pt x="1020774" y="1053690"/>
                  <a:pt x="1016643" y="1031197"/>
                </a:cubicBezTo>
                <a:lnTo>
                  <a:pt x="1006659" y="985077"/>
                </a:lnTo>
                <a:lnTo>
                  <a:pt x="1007804" y="983550"/>
                </a:lnTo>
                <a:lnTo>
                  <a:pt x="1049657" y="988915"/>
                </a:lnTo>
                <a:cubicBezTo>
                  <a:pt x="1078942" y="992668"/>
                  <a:pt x="1108078" y="997150"/>
                  <a:pt x="1136612" y="1004548"/>
                </a:cubicBezTo>
                <a:lnTo>
                  <a:pt x="1138076" y="1005043"/>
                </a:lnTo>
                <a:lnTo>
                  <a:pt x="1140059" y="1012873"/>
                </a:lnTo>
                <a:lnTo>
                  <a:pt x="1143928" y="1029564"/>
                </a:lnTo>
                <a:lnTo>
                  <a:pt x="1156579" y="1011299"/>
                </a:lnTo>
                <a:lnTo>
                  <a:pt x="1138076" y="1005043"/>
                </a:lnTo>
                <a:lnTo>
                  <a:pt x="1130213" y="973991"/>
                </a:lnTo>
                <a:lnTo>
                  <a:pt x="1182822" y="973406"/>
                </a:lnTo>
                <a:lnTo>
                  <a:pt x="1204664" y="941870"/>
                </a:lnTo>
                <a:lnTo>
                  <a:pt x="1259997" y="873120"/>
                </a:lnTo>
                <a:lnTo>
                  <a:pt x="1263657" y="867675"/>
                </a:lnTo>
                <a:lnTo>
                  <a:pt x="1264239" y="867848"/>
                </a:lnTo>
                <a:lnTo>
                  <a:pt x="1312180" y="808282"/>
                </a:lnTo>
                <a:cubicBezTo>
                  <a:pt x="1349268" y="765487"/>
                  <a:pt x="1387561" y="724452"/>
                  <a:pt x="1426934" y="685252"/>
                </a:cubicBezTo>
                <a:lnTo>
                  <a:pt x="1500702" y="617090"/>
                </a:lnTo>
                <a:lnTo>
                  <a:pt x="1439091" y="617859"/>
                </a:lnTo>
                <a:lnTo>
                  <a:pt x="1440757" y="616730"/>
                </a:lnTo>
                <a:cubicBezTo>
                  <a:pt x="1479170" y="590240"/>
                  <a:pt x="1517054" y="563034"/>
                  <a:pt x="1553470" y="533901"/>
                </a:cubicBezTo>
                <a:cubicBezTo>
                  <a:pt x="1575882" y="515972"/>
                  <a:pt x="1597745" y="497334"/>
                  <a:pt x="1620706" y="480113"/>
                </a:cubicBezTo>
                <a:cubicBezTo>
                  <a:pt x="1651553" y="456978"/>
                  <a:pt x="1685214" y="437563"/>
                  <a:pt x="1714835" y="412878"/>
                </a:cubicBezTo>
                <a:lnTo>
                  <a:pt x="1735076" y="393358"/>
                </a:lnTo>
                <a:lnTo>
                  <a:pt x="1788923" y="396221"/>
                </a:lnTo>
                <a:lnTo>
                  <a:pt x="1806978" y="384090"/>
                </a:lnTo>
                <a:lnTo>
                  <a:pt x="1937674" y="310877"/>
                </a:lnTo>
                <a:lnTo>
                  <a:pt x="1930151" y="292254"/>
                </a:lnTo>
                <a:cubicBezTo>
                  <a:pt x="1924239" y="277739"/>
                  <a:pt x="1917266" y="265230"/>
                  <a:pt x="1897052" y="250892"/>
                </a:cubicBezTo>
                <a:lnTo>
                  <a:pt x="1879248" y="239941"/>
                </a:lnTo>
                <a:lnTo>
                  <a:pt x="1941722" y="239050"/>
                </a:lnTo>
                <a:lnTo>
                  <a:pt x="1929988" y="291855"/>
                </a:lnTo>
                <a:lnTo>
                  <a:pt x="1949652" y="304867"/>
                </a:lnTo>
                <a:lnTo>
                  <a:pt x="2051846" y="258436"/>
                </a:lnTo>
                <a:lnTo>
                  <a:pt x="2027968" y="246430"/>
                </a:lnTo>
                <a:cubicBezTo>
                  <a:pt x="2019450" y="242283"/>
                  <a:pt x="2012998" y="239230"/>
                  <a:pt x="2010671" y="238067"/>
                </a:cubicBezTo>
                <a:lnTo>
                  <a:pt x="1941722" y="239050"/>
                </a:lnTo>
                <a:lnTo>
                  <a:pt x="1956882" y="170831"/>
                </a:lnTo>
                <a:cubicBezTo>
                  <a:pt x="1961038" y="152823"/>
                  <a:pt x="1964485" y="134576"/>
                  <a:pt x="1970329" y="117043"/>
                </a:cubicBezTo>
                <a:lnTo>
                  <a:pt x="1979638" y="89125"/>
                </a:lnTo>
                <a:lnTo>
                  <a:pt x="2010670" y="117042"/>
                </a:lnTo>
                <a:cubicBezTo>
                  <a:pt x="2019807" y="129225"/>
                  <a:pt x="2068074" y="191508"/>
                  <a:pt x="2077906" y="211172"/>
                </a:cubicBezTo>
                <a:lnTo>
                  <a:pt x="2090161" y="241808"/>
                </a:lnTo>
                <a:lnTo>
                  <a:pt x="2100336" y="238224"/>
                </a:lnTo>
                <a:lnTo>
                  <a:pt x="2096396" y="202767"/>
                </a:lnTo>
                <a:cubicBezTo>
                  <a:pt x="2093594" y="177554"/>
                  <a:pt x="2089112" y="152901"/>
                  <a:pt x="2077906" y="130489"/>
                </a:cubicBezTo>
                <a:cubicBezTo>
                  <a:pt x="2067942" y="110561"/>
                  <a:pt x="2029540" y="95166"/>
                  <a:pt x="1990979" y="84046"/>
                </a:cubicBezTo>
                <a:lnTo>
                  <a:pt x="1982152" y="81855"/>
                </a:lnTo>
                <a:lnTo>
                  <a:pt x="1997224" y="49808"/>
                </a:lnTo>
                <a:lnTo>
                  <a:pt x="2018260" y="25118"/>
                </a:lnTo>
                <a:lnTo>
                  <a:pt x="2037564" y="36360"/>
                </a:lnTo>
                <a:cubicBezTo>
                  <a:pt x="2047464" y="44280"/>
                  <a:pt x="2055494" y="54289"/>
                  <a:pt x="2064459" y="63254"/>
                </a:cubicBezTo>
                <a:cubicBezTo>
                  <a:pt x="2091353" y="49807"/>
                  <a:pt x="2139600" y="52466"/>
                  <a:pt x="2145141" y="22913"/>
                </a:cubicBezTo>
                <a:lnTo>
                  <a:pt x="2146838" y="7562"/>
                </a:lnTo>
                <a:close/>
                <a:moveTo>
                  <a:pt x="2290054" y="2246"/>
                </a:moveTo>
                <a:lnTo>
                  <a:pt x="2396022" y="8712"/>
                </a:lnTo>
                <a:cubicBezTo>
                  <a:pt x="2523550" y="23952"/>
                  <a:pt x="2650175" y="54234"/>
                  <a:pt x="2774159" y="100541"/>
                </a:cubicBezTo>
                <a:lnTo>
                  <a:pt x="2787418" y="106421"/>
                </a:lnTo>
                <a:lnTo>
                  <a:pt x="2616236" y="53647"/>
                </a:lnTo>
                <a:cubicBezTo>
                  <a:pt x="2551477" y="37773"/>
                  <a:pt x="2486297" y="25795"/>
                  <a:pt x="2420918" y="17593"/>
                </a:cubicBezTo>
                <a:lnTo>
                  <a:pt x="2292258" y="8820"/>
                </a:lnTo>
                <a:lnTo>
                  <a:pt x="2292183" y="6257"/>
                </a:lnTo>
                <a:close/>
                <a:moveTo>
                  <a:pt x="2147674" y="0"/>
                </a:moveTo>
                <a:lnTo>
                  <a:pt x="2146838" y="7562"/>
                </a:lnTo>
                <a:lnTo>
                  <a:pt x="2035712" y="12388"/>
                </a:lnTo>
                <a:lnTo>
                  <a:pt x="2045645" y="538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89000"/>
                </a:schemeClr>
              </a:gs>
              <a:gs pos="23000">
                <a:srgbClr val="FFFF00"/>
              </a:gs>
              <a:gs pos="69000">
                <a:srgbClr val="D60093"/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6600FF"/>
                </a:gs>
              </a:gsLst>
              <a:lin ang="5400000" scaled="0"/>
            </a:gra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Forma libre"/>
          <p:cNvSpPr/>
          <p:nvPr/>
        </p:nvSpPr>
        <p:spPr>
          <a:xfrm>
            <a:off x="-33923" y="0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rgbClr val="FF0000">
                  <a:lumMod val="67000"/>
                </a:srgbClr>
              </a:gs>
              <a:gs pos="77000">
                <a:srgbClr val="CC0066">
                  <a:lumMod val="0"/>
                </a:srgbClr>
              </a:gs>
              <a:gs pos="52000">
                <a:srgbClr val="FF6699"/>
              </a:gs>
              <a:gs pos="3000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Forma libre"/>
          <p:cNvSpPr/>
          <p:nvPr/>
        </p:nvSpPr>
        <p:spPr>
          <a:xfrm rot="10800000">
            <a:off x="-7245" y="5732857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rgbClr val="FF0000">
                  <a:lumMod val="67000"/>
                </a:srgbClr>
              </a:gs>
              <a:gs pos="77000">
                <a:srgbClr val="CC0066">
                  <a:lumMod val="0"/>
                </a:srgbClr>
              </a:gs>
              <a:gs pos="52000">
                <a:srgbClr val="FF6699"/>
              </a:gs>
              <a:gs pos="3000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83303" y="-21519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8757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4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4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4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4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4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4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4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 rot="10800000" flipH="1">
            <a:off x="0" y="3356991"/>
            <a:ext cx="4605211" cy="3440583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3000">
                <a:srgbClr val="21D6E0"/>
              </a:gs>
              <a:gs pos="37000">
                <a:srgbClr val="0000FF">
                  <a:lumMod val="95000"/>
                </a:srgbClr>
              </a:gs>
              <a:gs pos="88333">
                <a:srgbClr val="002060">
                  <a:lumMod val="71000"/>
                </a:srgbClr>
              </a:gs>
              <a:gs pos="63000">
                <a:srgbClr val="002060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4538764" y="3408065"/>
            <a:ext cx="4605211" cy="3440583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3000">
                <a:srgbClr val="21D6E0"/>
              </a:gs>
              <a:gs pos="37000">
                <a:srgbClr val="0000FF">
                  <a:lumMod val="95000"/>
                </a:srgbClr>
              </a:gs>
              <a:gs pos="88333">
                <a:srgbClr val="002060">
                  <a:lumMod val="71000"/>
                </a:srgbClr>
              </a:gs>
              <a:gs pos="63000">
                <a:srgbClr val="002060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1062"/>
            <a:ext cx="4605211" cy="3440583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3000">
                <a:srgbClr val="21D6E0"/>
              </a:gs>
              <a:gs pos="37000">
                <a:srgbClr val="0000FF">
                  <a:lumMod val="95000"/>
                </a:srgbClr>
              </a:gs>
              <a:gs pos="88333">
                <a:srgbClr val="002060">
                  <a:lumMod val="71000"/>
                </a:srgbClr>
              </a:gs>
              <a:gs pos="63000">
                <a:srgbClr val="002060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4549346" y="-11410"/>
            <a:ext cx="4605211" cy="344058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13000">
                <a:srgbClr val="21D6E0"/>
              </a:gs>
              <a:gs pos="37000">
                <a:srgbClr val="0000FF">
                  <a:lumMod val="95000"/>
                </a:srgbClr>
              </a:gs>
              <a:gs pos="88333">
                <a:srgbClr val="002060">
                  <a:lumMod val="71000"/>
                </a:srgbClr>
              </a:gs>
              <a:gs pos="63000">
                <a:srgbClr val="002060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iapositiva29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46683"/>
            <a:ext cx="917721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"/>
          <p:cNvPicPr>
            <a:picLocks noGrp="1" noChangeAspect="1"/>
          </p:cNvPicPr>
          <p:nvPr isPhoto="1"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9978" y="341437"/>
            <a:ext cx="3933118" cy="3110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2"/>
          <p:cNvPicPr>
            <a:picLocks noGrp="1" noChangeAspect="1"/>
          </p:cNvPicPr>
          <p:nvPr isPhoto="1"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920187" y="1801887"/>
            <a:ext cx="3933118" cy="3110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Imagen2"/>
          <p:cNvPicPr>
            <a:picLocks noGrp="1" noChangeAspect="1"/>
          </p:cNvPicPr>
          <p:nvPr isPhoto="1"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193757" y="1896542"/>
            <a:ext cx="3933118" cy="3110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Imagen2"/>
          <p:cNvPicPr>
            <a:picLocks noGrp="1" noChangeAspect="1"/>
          </p:cNvPicPr>
          <p:nvPr isPhoto="1"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552166" y="3349737"/>
            <a:ext cx="3933118" cy="3110209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Forma libre"/>
          <p:cNvSpPr/>
          <p:nvPr/>
        </p:nvSpPr>
        <p:spPr>
          <a:xfrm>
            <a:off x="-1" y="0"/>
            <a:ext cx="9160413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" y="5803100"/>
            <a:ext cx="9160413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6825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22188" y="0"/>
            <a:ext cx="9121812" cy="6866399"/>
          </a:xfrm>
          <a:prstGeom prst="rect">
            <a:avLst/>
          </a:prstGeom>
          <a:gradFill flip="none" rotWithShape="1">
            <a:gsLst>
              <a:gs pos="23000">
                <a:srgbClr val="8A005F">
                  <a:lumMod val="73000"/>
                </a:srgbClr>
              </a:gs>
              <a:gs pos="0">
                <a:srgbClr val="FF0066"/>
              </a:gs>
              <a:gs pos="77000">
                <a:srgbClr val="CC0066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0" y="-1311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9429598">
            <a:off x="1563090" y="897587"/>
            <a:ext cx="3427358" cy="23916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170402" flipH="1">
            <a:off x="4155379" y="897587"/>
            <a:ext cx="3427358" cy="23916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8465657">
            <a:off x="4177619" y="3519926"/>
            <a:ext cx="3427358" cy="23916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3134343" flipH="1">
            <a:off x="1558514" y="3545287"/>
            <a:ext cx="3427358" cy="23916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-8812" y="0"/>
            <a:ext cx="9158792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324">
                <a:srgbClr val="8A005F">
                  <a:lumMod val="73000"/>
                </a:srgbClr>
              </a:gs>
              <a:gs pos="42000">
                <a:srgbClr val="D0129E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5648135"/>
            <a:ext cx="9166188" cy="119675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324">
                <a:srgbClr val="8A005F">
                  <a:lumMod val="73000"/>
                </a:srgbClr>
              </a:gs>
              <a:gs pos="42000">
                <a:srgbClr val="D0129E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0357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7313" y="0"/>
            <a:ext cx="920131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2549954" flipH="1">
            <a:off x="4336303" y="677732"/>
            <a:ext cx="2352327" cy="2957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9050046">
            <a:off x="2263160" y="640151"/>
            <a:ext cx="2352327" cy="2957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772049" flipH="1">
            <a:off x="2258582" y="3262102"/>
            <a:ext cx="2352327" cy="2957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9827951">
            <a:off x="4385108" y="3193180"/>
            <a:ext cx="2352327" cy="2957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11 Forma libre"/>
          <p:cNvSpPr/>
          <p:nvPr/>
        </p:nvSpPr>
        <p:spPr>
          <a:xfrm rot="10800000">
            <a:off x="-44845" y="5524108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7324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 flipH="1">
            <a:off x="4572000" y="14139"/>
            <a:ext cx="4572000" cy="6866399"/>
          </a:xfrm>
          <a:prstGeom prst="rect">
            <a:avLst/>
          </a:prstGeom>
          <a:gradFill flip="none" rotWithShape="1">
            <a:gsLst>
              <a:gs pos="23000">
                <a:srgbClr val="8A005F">
                  <a:lumMod val="73000"/>
                </a:srgbClr>
              </a:gs>
              <a:gs pos="0">
                <a:srgbClr val="FF99FF">
                  <a:lumMod val="31000"/>
                </a:srgbClr>
              </a:gs>
              <a:gs pos="77000">
                <a:srgbClr val="CC0066">
                  <a:lumMod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4792" y="0"/>
            <a:ext cx="4572000" cy="6866399"/>
          </a:xfrm>
          <a:prstGeom prst="rect">
            <a:avLst/>
          </a:prstGeom>
          <a:gradFill flip="none" rotWithShape="1">
            <a:gsLst>
              <a:gs pos="23000">
                <a:srgbClr val="8A005F">
                  <a:lumMod val="73000"/>
                </a:srgbClr>
              </a:gs>
              <a:gs pos="0">
                <a:srgbClr val="FF99FF">
                  <a:lumMod val="31000"/>
                </a:srgbClr>
              </a:gs>
              <a:gs pos="77000">
                <a:srgbClr val="CC0066">
                  <a:lumMod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8"/>
          <p:cNvSpPr/>
          <p:nvPr/>
        </p:nvSpPr>
        <p:spPr>
          <a:xfrm rot="20645858">
            <a:off x="5426465" y="641104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Forma libre 18"/>
          <p:cNvSpPr/>
          <p:nvPr/>
        </p:nvSpPr>
        <p:spPr>
          <a:xfrm rot="954142" flipH="1">
            <a:off x="-46143" y="660621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5" name="4 Forma libre"/>
          <p:cNvSpPr/>
          <p:nvPr/>
        </p:nvSpPr>
        <p:spPr>
          <a:xfrm>
            <a:off x="-14792" y="14139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324">
                <a:srgbClr val="8A005F">
                  <a:lumMod val="73000"/>
                </a:srgbClr>
              </a:gs>
              <a:gs pos="42000">
                <a:srgbClr val="D0129E">
                  <a:lumMod val="56000"/>
                  <a:lumOff val="44000"/>
                </a:srgbClr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Forma libre 18"/>
          <p:cNvSpPr/>
          <p:nvPr/>
        </p:nvSpPr>
        <p:spPr>
          <a:xfrm rot="20645858">
            <a:off x="5426465" y="2414335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Forma libre 18"/>
          <p:cNvSpPr/>
          <p:nvPr/>
        </p:nvSpPr>
        <p:spPr>
          <a:xfrm rot="20645858">
            <a:off x="5426465" y="4190997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0" name="Forma libre 18"/>
          <p:cNvSpPr/>
          <p:nvPr/>
        </p:nvSpPr>
        <p:spPr>
          <a:xfrm rot="954142" flipH="1">
            <a:off x="-46143" y="2387724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1" name="Forma libre 18"/>
          <p:cNvSpPr/>
          <p:nvPr/>
        </p:nvSpPr>
        <p:spPr>
          <a:xfrm rot="954142" flipH="1">
            <a:off x="-118150" y="4190997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6" name="5 Forma libre"/>
          <p:cNvSpPr/>
          <p:nvPr/>
        </p:nvSpPr>
        <p:spPr>
          <a:xfrm rot="10800000">
            <a:off x="0" y="5717006"/>
            <a:ext cx="9158792" cy="114099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324">
                <a:srgbClr val="8A005F">
                  <a:lumMod val="73000"/>
                </a:srgbClr>
              </a:gs>
              <a:gs pos="42000">
                <a:srgbClr val="D0129E">
                  <a:lumMod val="56000"/>
                  <a:lumOff val="44000"/>
                </a:srgbClr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630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29584" y="14139"/>
            <a:ext cx="9121812" cy="6866399"/>
          </a:xfrm>
          <a:prstGeom prst="rect">
            <a:avLst/>
          </a:prstGeom>
          <a:gradFill flip="none" rotWithShape="1">
            <a:gsLst>
              <a:gs pos="23000">
                <a:srgbClr val="002060"/>
              </a:gs>
              <a:gs pos="833">
                <a:schemeClr val="tx1"/>
              </a:gs>
              <a:gs pos="6000">
                <a:srgbClr val="6600FF"/>
              </a:gs>
              <a:gs pos="77000">
                <a:srgbClr val="CC0066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32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2"/>
          <p:cNvSpPr/>
          <p:nvPr/>
        </p:nvSpPr>
        <p:spPr>
          <a:xfrm flipH="1">
            <a:off x="3815091" y="836712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56667">
                <a:srgbClr val="0000FF"/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2"/>
          <p:cNvSpPr/>
          <p:nvPr/>
        </p:nvSpPr>
        <p:spPr>
          <a:xfrm rot="2878719" flipH="1">
            <a:off x="4776050" y="1235355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56667">
                <a:srgbClr val="0000FF"/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2"/>
          <p:cNvSpPr/>
          <p:nvPr/>
        </p:nvSpPr>
        <p:spPr>
          <a:xfrm rot="5562744" flipH="1">
            <a:off x="5152705" y="2213072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56667">
                <a:srgbClr val="0000FF"/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2"/>
          <p:cNvSpPr/>
          <p:nvPr/>
        </p:nvSpPr>
        <p:spPr>
          <a:xfrm rot="8282672" flipH="1">
            <a:off x="4812359" y="3028820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56667">
                <a:srgbClr val="0000FF"/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2"/>
          <p:cNvSpPr/>
          <p:nvPr/>
        </p:nvSpPr>
        <p:spPr>
          <a:xfrm rot="10800000" flipH="1">
            <a:off x="3885733" y="3444526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56667">
                <a:srgbClr val="0000FF"/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2"/>
          <p:cNvSpPr/>
          <p:nvPr/>
        </p:nvSpPr>
        <p:spPr>
          <a:xfrm rot="13710455" flipH="1">
            <a:off x="3081365" y="3110258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56667">
                <a:srgbClr val="0000FF"/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22"/>
          <p:cNvSpPr/>
          <p:nvPr/>
        </p:nvSpPr>
        <p:spPr>
          <a:xfrm rot="16200000" flipH="1">
            <a:off x="2582623" y="2212059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56667">
                <a:srgbClr val="0000FF"/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22"/>
          <p:cNvSpPr/>
          <p:nvPr/>
        </p:nvSpPr>
        <p:spPr>
          <a:xfrm rot="18738138" flipH="1">
            <a:off x="2990360" y="1242229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56667">
                <a:srgbClr val="0000FF"/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14792" y="14139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4000">
                <a:schemeClr val="tx1">
                  <a:lumMod val="95000"/>
                </a:schemeClr>
              </a:gs>
              <a:gs pos="3000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7396" y="5727243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4000">
                <a:schemeClr val="tx1">
                  <a:lumMod val="95000"/>
                </a:schemeClr>
              </a:gs>
              <a:gs pos="3000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219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6" grpId="0" animBg="1"/>
      <p:bldP spid="6" grpId="1" animBg="1"/>
      <p:bldP spid="6" grpId="2" animBg="1"/>
      <p:bldP spid="6" grpId="3" animBg="1"/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rma libre 17"/>
          <p:cNvSpPr/>
          <p:nvPr/>
        </p:nvSpPr>
        <p:spPr>
          <a:xfrm>
            <a:off x="4644009" y="836712"/>
            <a:ext cx="2479454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FFC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orma libre 17"/>
          <p:cNvSpPr/>
          <p:nvPr/>
        </p:nvSpPr>
        <p:spPr>
          <a:xfrm>
            <a:off x="4644008" y="1850602"/>
            <a:ext cx="2479455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FFC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orma libre 17"/>
          <p:cNvSpPr/>
          <p:nvPr/>
        </p:nvSpPr>
        <p:spPr>
          <a:xfrm>
            <a:off x="4617827" y="2852936"/>
            <a:ext cx="2505636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FFC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17"/>
          <p:cNvSpPr/>
          <p:nvPr/>
        </p:nvSpPr>
        <p:spPr>
          <a:xfrm>
            <a:off x="4633301" y="3906399"/>
            <a:ext cx="2490163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FFC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17"/>
          <p:cNvSpPr/>
          <p:nvPr/>
        </p:nvSpPr>
        <p:spPr>
          <a:xfrm>
            <a:off x="4633301" y="4941168"/>
            <a:ext cx="2490163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FFC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17"/>
          <p:cNvSpPr/>
          <p:nvPr/>
        </p:nvSpPr>
        <p:spPr>
          <a:xfrm flipH="1">
            <a:off x="1980855" y="836712"/>
            <a:ext cx="2533620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FFC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17"/>
          <p:cNvSpPr/>
          <p:nvPr/>
        </p:nvSpPr>
        <p:spPr>
          <a:xfrm flipH="1">
            <a:off x="1980856" y="1850602"/>
            <a:ext cx="2531713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FFC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17"/>
          <p:cNvSpPr/>
          <p:nvPr/>
        </p:nvSpPr>
        <p:spPr>
          <a:xfrm flipH="1">
            <a:off x="1980856" y="2865297"/>
            <a:ext cx="2510962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FFC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17"/>
          <p:cNvSpPr/>
          <p:nvPr/>
        </p:nvSpPr>
        <p:spPr>
          <a:xfrm flipH="1">
            <a:off x="1980856" y="3903912"/>
            <a:ext cx="2531712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FFC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17"/>
          <p:cNvSpPr/>
          <p:nvPr/>
        </p:nvSpPr>
        <p:spPr>
          <a:xfrm flipH="1">
            <a:off x="2047519" y="4974794"/>
            <a:ext cx="2500834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FFC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libre"/>
          <p:cNvSpPr/>
          <p:nvPr/>
        </p:nvSpPr>
        <p:spPr>
          <a:xfrm>
            <a:off x="-59460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5000">
                <a:srgbClr val="FCD904">
                  <a:lumMod val="71000"/>
                  <a:lumOff val="29000"/>
                </a:srgbClr>
              </a:gs>
              <a:gs pos="77000">
                <a:srgbClr val="CC0066">
                  <a:lumMod val="0"/>
                </a:srgbClr>
              </a:gs>
              <a:gs pos="20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7" name="16 Forma libre"/>
          <p:cNvSpPr/>
          <p:nvPr/>
        </p:nvSpPr>
        <p:spPr>
          <a:xfrm rot="10800000">
            <a:off x="-52116" y="5531997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5000">
                <a:srgbClr val="FCD904">
                  <a:lumMod val="71000"/>
                  <a:lumOff val="29000"/>
                </a:srgbClr>
              </a:gs>
              <a:gs pos="77000">
                <a:srgbClr val="CC0066">
                  <a:lumMod val="0"/>
                </a:srgbClr>
              </a:gs>
              <a:gs pos="20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1135197"/>
      </p:ext>
    </p:extLst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3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54886" cy="6858000"/>
          </a:xfrm>
          <a:prstGeom prst="rect">
            <a:avLst/>
          </a:prstGeom>
          <a:gradFill flip="none" rotWithShape="1">
            <a:gsLst>
              <a:gs pos="6000">
                <a:srgbClr val="9900CC">
                  <a:lumMod val="39000"/>
                </a:srgbClr>
              </a:gs>
              <a:gs pos="0">
                <a:schemeClr val="tx1"/>
              </a:gs>
              <a:gs pos="72000">
                <a:srgbClr val="9900CC">
                  <a:lumMod val="26000"/>
                </a:srgbClr>
              </a:gs>
              <a:gs pos="13000">
                <a:srgbClr val="0070C0">
                  <a:lumMod val="2000"/>
                </a:srgbClr>
              </a:gs>
              <a:gs pos="100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2" name="11 Imagen" descr="Diapositiva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68" y="-28835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235286" y="869724"/>
            <a:ext cx="2710589" cy="1656184"/>
          </a:xfrm>
          <a:prstGeom prst="rect">
            <a:avLst/>
          </a:prstGeom>
          <a:gradFill>
            <a:gsLst>
              <a:gs pos="20000">
                <a:srgbClr val="9966FF">
                  <a:lumMod val="0"/>
                </a:srgbClr>
              </a:gs>
              <a:gs pos="0">
                <a:srgbClr val="9966FF"/>
              </a:gs>
              <a:gs pos="100000">
                <a:srgbClr val="CC99FF">
                  <a:alpha val="0"/>
                </a:srgbClr>
              </a:gs>
              <a:gs pos="32000">
                <a:srgbClr val="CCCC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7987882">
            <a:off x="4423564" y="1333497"/>
            <a:ext cx="2710589" cy="1656184"/>
          </a:xfrm>
          <a:prstGeom prst="rect">
            <a:avLst/>
          </a:prstGeom>
          <a:gradFill>
            <a:gsLst>
              <a:gs pos="20000">
                <a:srgbClr val="9966FF">
                  <a:lumMod val="0"/>
                </a:srgbClr>
              </a:gs>
              <a:gs pos="0">
                <a:srgbClr val="9966FF"/>
              </a:gs>
              <a:gs pos="100000">
                <a:srgbClr val="CC99FF">
                  <a:alpha val="0"/>
                </a:srgbClr>
              </a:gs>
              <a:gs pos="32000">
                <a:srgbClr val="CCCC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4912501" y="2572073"/>
            <a:ext cx="2710589" cy="1656184"/>
          </a:xfrm>
          <a:prstGeom prst="rect">
            <a:avLst/>
          </a:prstGeom>
          <a:gradFill>
            <a:gsLst>
              <a:gs pos="20000">
                <a:srgbClr val="9966FF">
                  <a:lumMod val="0"/>
                </a:srgbClr>
              </a:gs>
              <a:gs pos="0">
                <a:srgbClr val="9966FF"/>
              </a:gs>
              <a:gs pos="100000">
                <a:srgbClr val="CC99FF">
                  <a:alpha val="0"/>
                </a:srgbClr>
              </a:gs>
              <a:gs pos="32000">
                <a:srgbClr val="CCCC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3516812">
            <a:off x="4400341" y="3744420"/>
            <a:ext cx="2710589" cy="1656184"/>
          </a:xfrm>
          <a:prstGeom prst="rect">
            <a:avLst/>
          </a:prstGeom>
          <a:gradFill>
            <a:gsLst>
              <a:gs pos="20000">
                <a:srgbClr val="9966FF">
                  <a:lumMod val="0"/>
                </a:srgbClr>
              </a:gs>
              <a:gs pos="0">
                <a:srgbClr val="9966FF"/>
              </a:gs>
              <a:gs pos="100000">
                <a:srgbClr val="CC99FF">
                  <a:alpha val="0"/>
                </a:srgbClr>
              </a:gs>
              <a:gs pos="32000">
                <a:srgbClr val="CCCC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222149" y="4268363"/>
            <a:ext cx="2710589" cy="1656184"/>
          </a:xfrm>
          <a:prstGeom prst="rect">
            <a:avLst/>
          </a:prstGeom>
          <a:gradFill>
            <a:gsLst>
              <a:gs pos="20000">
                <a:srgbClr val="9966FF">
                  <a:lumMod val="0"/>
                </a:srgbClr>
              </a:gs>
              <a:gs pos="0">
                <a:srgbClr val="9966FF"/>
              </a:gs>
              <a:gs pos="100000">
                <a:srgbClr val="CC99FF">
                  <a:alpha val="0"/>
                </a:srgbClr>
              </a:gs>
              <a:gs pos="32000">
                <a:srgbClr val="CCCC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042224">
            <a:off x="2020862" y="3737084"/>
            <a:ext cx="2710589" cy="1656184"/>
          </a:xfrm>
          <a:prstGeom prst="rect">
            <a:avLst/>
          </a:prstGeom>
          <a:gradFill>
            <a:gsLst>
              <a:gs pos="20000">
                <a:srgbClr val="9966FF">
                  <a:lumMod val="0"/>
                </a:srgbClr>
              </a:gs>
              <a:gs pos="0">
                <a:srgbClr val="9966FF"/>
              </a:gs>
              <a:gs pos="100000">
                <a:srgbClr val="CC99FF">
                  <a:alpha val="0"/>
                </a:srgbClr>
              </a:gs>
              <a:gs pos="32000">
                <a:srgbClr val="CCCC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8942" y="2572073"/>
            <a:ext cx="2710589" cy="1656184"/>
          </a:xfrm>
          <a:prstGeom prst="rect">
            <a:avLst/>
          </a:prstGeom>
          <a:gradFill>
            <a:gsLst>
              <a:gs pos="20000">
                <a:srgbClr val="9966FF">
                  <a:lumMod val="0"/>
                </a:srgbClr>
              </a:gs>
              <a:gs pos="0">
                <a:srgbClr val="9966FF"/>
              </a:gs>
              <a:gs pos="100000">
                <a:srgbClr val="CC99FF">
                  <a:alpha val="0"/>
                </a:srgbClr>
              </a:gs>
              <a:gs pos="32000">
                <a:srgbClr val="CCCC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616934">
            <a:off x="1985807" y="1369179"/>
            <a:ext cx="2710589" cy="1656184"/>
          </a:xfrm>
          <a:prstGeom prst="rect">
            <a:avLst/>
          </a:prstGeom>
          <a:gradFill>
            <a:gsLst>
              <a:gs pos="20000">
                <a:srgbClr val="9966FF">
                  <a:lumMod val="0"/>
                </a:srgbClr>
              </a:gs>
              <a:gs pos="0">
                <a:srgbClr val="9966FF"/>
              </a:gs>
              <a:gs pos="100000">
                <a:srgbClr val="CC99FF">
                  <a:alpha val="0"/>
                </a:srgbClr>
              </a:gs>
              <a:gs pos="32000">
                <a:srgbClr val="CCCC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/>
        </p:spPr>
      </p:pic>
      <p:sp>
        <p:nvSpPr>
          <p:cNvPr id="13" name="12 Forma libre"/>
          <p:cNvSpPr/>
          <p:nvPr/>
        </p:nvSpPr>
        <p:spPr>
          <a:xfrm>
            <a:off x="-3906" y="-68218"/>
            <a:ext cx="9158792" cy="125452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3330">
                <a:srgbClr val="700193"/>
              </a:gs>
              <a:gs pos="42000">
                <a:srgbClr val="6600FF">
                  <a:lumMod val="89000"/>
                  <a:lumOff val="11000"/>
                </a:srgbClr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11184" y="5742547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3330">
                <a:srgbClr val="700193"/>
              </a:gs>
              <a:gs pos="42000">
                <a:srgbClr val="6600FF">
                  <a:lumMod val="89000"/>
                  <a:lumOff val="11000"/>
                </a:srgbClr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8298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-14792" y="64216"/>
            <a:ext cx="9154886" cy="6858000"/>
          </a:xfrm>
          <a:prstGeom prst="rect">
            <a:avLst/>
          </a:prstGeom>
          <a:gradFill flip="none" rotWithShape="1">
            <a:gsLst>
              <a:gs pos="6000">
                <a:srgbClr val="9900CC">
                  <a:lumMod val="61000"/>
                </a:srgbClr>
              </a:gs>
              <a:gs pos="0">
                <a:srgbClr val="D0129E"/>
              </a:gs>
              <a:gs pos="72000">
                <a:srgbClr val="9900CC">
                  <a:lumMod val="0"/>
                </a:srgbClr>
              </a:gs>
              <a:gs pos="35000">
                <a:srgbClr val="0070C0">
                  <a:lumMod val="2000"/>
                </a:srgbClr>
              </a:gs>
              <a:gs pos="100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7" name="16 Imagen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8806" y="2927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184368">
            <a:off x="2089397" y="736618"/>
            <a:ext cx="3103240" cy="11922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7C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207272">
            <a:off x="1081285" y="1478718"/>
            <a:ext cx="3103240" cy="1192213"/>
          </a:xfrm>
          <a:prstGeom prst="rect">
            <a:avLst/>
          </a:prstGeom>
          <a:noFill/>
          <a:ln>
            <a:noFill/>
          </a:ln>
          <a:effectLst>
            <a:outerShdw dist="50800" dir="5400000" algn="ctr" rotWithShape="0">
              <a:srgbClr val="FF7C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273130">
            <a:off x="1165" y="2464809"/>
            <a:ext cx="3103240" cy="11922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7C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371353" flipH="1">
            <a:off x="3889597" y="736556"/>
            <a:ext cx="3103240" cy="1192213"/>
          </a:xfrm>
          <a:prstGeom prst="rect">
            <a:avLst/>
          </a:prstGeom>
          <a:noFill/>
          <a:ln>
            <a:noFill/>
          </a:ln>
          <a:effectLst>
            <a:outerShdw dist="35921" dir="5160000" algn="ctr" rotWithShape="0">
              <a:srgbClr val="FF7C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64204" flipH="1">
            <a:off x="4815161" y="1656392"/>
            <a:ext cx="3103240" cy="1192213"/>
          </a:xfrm>
          <a:prstGeom prst="rect">
            <a:avLst/>
          </a:prstGeom>
          <a:noFill/>
          <a:ln>
            <a:noFill/>
          </a:ln>
          <a:effectLst>
            <a:outerShdw dist="35921" dir="5220000" algn="ctr" rotWithShape="0">
              <a:srgbClr val="FF00FF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358694" flipH="1">
            <a:off x="5960429" y="2377458"/>
            <a:ext cx="3103240" cy="1192213"/>
          </a:xfrm>
          <a:prstGeom prst="rect">
            <a:avLst/>
          </a:prstGeom>
          <a:noFill/>
          <a:ln>
            <a:noFill/>
          </a:ln>
          <a:effectLst>
            <a:outerShdw dist="35921" dir="5640000" algn="ctr" rotWithShape="0">
              <a:srgbClr val="FF7C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145447" flipH="1">
            <a:off x="-6647" y="3202000"/>
            <a:ext cx="3103240" cy="1192213"/>
          </a:xfrm>
          <a:prstGeom prst="rect">
            <a:avLst/>
          </a:prstGeom>
          <a:noFill/>
          <a:ln>
            <a:noFill/>
          </a:ln>
          <a:effectLst>
            <a:outerShdw dist="35921" dir="8100000" algn="ctr" rotWithShape="0">
              <a:srgbClr val="FF7C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365267" flipH="1">
            <a:off x="938060" y="4004680"/>
            <a:ext cx="3103240" cy="1192213"/>
          </a:xfrm>
          <a:prstGeom prst="rect">
            <a:avLst/>
          </a:prstGeom>
          <a:noFill/>
          <a:ln>
            <a:noFill/>
          </a:ln>
          <a:effectLst>
            <a:outerShdw dist="35921" dir="8280000" algn="ctr" rotWithShape="0">
              <a:srgbClr val="FF7C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313875" flipH="1">
            <a:off x="2228291" y="4880118"/>
            <a:ext cx="3103240" cy="1192213"/>
          </a:xfrm>
          <a:prstGeom prst="rect">
            <a:avLst/>
          </a:prstGeom>
          <a:noFill/>
          <a:ln>
            <a:noFill/>
          </a:ln>
          <a:effectLst>
            <a:outerShdw dist="35921" dir="8580000" algn="ctr" rotWithShape="0">
              <a:srgbClr val="FF00FF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635992">
            <a:off x="5934689" y="3194980"/>
            <a:ext cx="3103240" cy="11922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7C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369029">
            <a:off x="5038113" y="4069691"/>
            <a:ext cx="3103240" cy="11922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7C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286125">
            <a:off x="3747088" y="4880118"/>
            <a:ext cx="3103240" cy="11922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7C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23 Forma libre"/>
          <p:cNvSpPr/>
          <p:nvPr/>
        </p:nvSpPr>
        <p:spPr>
          <a:xfrm>
            <a:off x="-14792" y="-4823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0">
                <a:srgbClr val="F2C1D6"/>
              </a:gs>
              <a:gs pos="52000">
                <a:srgbClr val="F2448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Forma libre"/>
          <p:cNvSpPr/>
          <p:nvPr/>
        </p:nvSpPr>
        <p:spPr>
          <a:xfrm rot="10800000">
            <a:off x="-14792" y="5717007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0">
                <a:srgbClr val="F2C1D6"/>
              </a:gs>
              <a:gs pos="52000">
                <a:srgbClr val="F2448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4628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8000">
                <a:srgbClr val="200006"/>
              </a:gs>
              <a:gs pos="60000">
                <a:srgbClr val="080008"/>
              </a:gs>
              <a:gs pos="84000">
                <a:srgbClr val="50008D"/>
              </a:gs>
              <a:gs pos="22000">
                <a:srgbClr val="6600CC"/>
              </a:gs>
              <a:gs pos="100000">
                <a:srgbClr val="002060"/>
              </a:gs>
              <a:gs pos="4000">
                <a:srgbClr val="00206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Diapositiva28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7023"/>
            <a:ext cx="9144000" cy="599614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rma libre 4"/>
          <p:cNvSpPr/>
          <p:nvPr/>
        </p:nvSpPr>
        <p:spPr>
          <a:xfrm rot="19404323" flipH="1">
            <a:off x="3339453" y="1066381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Forma libre 4"/>
          <p:cNvSpPr/>
          <p:nvPr/>
        </p:nvSpPr>
        <p:spPr>
          <a:xfrm rot="19404323" flipH="1">
            <a:off x="2443786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4"/>
          <p:cNvSpPr/>
          <p:nvPr/>
        </p:nvSpPr>
        <p:spPr>
          <a:xfrm rot="2195677">
            <a:off x="5091112" y="1045514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Forma libre 4"/>
          <p:cNvSpPr/>
          <p:nvPr/>
        </p:nvSpPr>
        <p:spPr>
          <a:xfrm rot="19404323" flipH="1">
            <a:off x="1331539" y="-79157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orma libre 4"/>
          <p:cNvSpPr/>
          <p:nvPr/>
        </p:nvSpPr>
        <p:spPr>
          <a:xfrm rot="1907945">
            <a:off x="5680784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orma libre 4"/>
          <p:cNvSpPr/>
          <p:nvPr/>
        </p:nvSpPr>
        <p:spPr>
          <a:xfrm rot="2195677">
            <a:off x="6412963" y="-732146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190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4"/>
          <p:cNvSpPr/>
          <p:nvPr/>
        </p:nvSpPr>
        <p:spPr>
          <a:xfrm rot="13065422">
            <a:off x="3325985" y="3302843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 rot="12893889">
            <a:off x="2443786" y="34139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4"/>
          <p:cNvSpPr/>
          <p:nvPr/>
        </p:nvSpPr>
        <p:spPr>
          <a:xfrm rot="13079256">
            <a:off x="1359350" y="345134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4"/>
          <p:cNvSpPr/>
          <p:nvPr/>
        </p:nvSpPr>
        <p:spPr>
          <a:xfrm rot="8894070" flipH="1">
            <a:off x="5058710" y="3346118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4"/>
          <p:cNvSpPr/>
          <p:nvPr/>
        </p:nvSpPr>
        <p:spPr>
          <a:xfrm rot="8688495" flipH="1">
            <a:off x="5762498" y="3411470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4"/>
          <p:cNvSpPr/>
          <p:nvPr/>
        </p:nvSpPr>
        <p:spPr>
          <a:xfrm rot="8583633" flipH="1">
            <a:off x="6344863" y="3410223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rgbClr val="0000FF">
                  <a:lumMod val="40000"/>
                </a:srgbClr>
              </a:gs>
              <a:gs pos="37490">
                <a:srgbClr val="F2C1D6">
                  <a:lumMod val="91000"/>
                </a:srgbClr>
              </a:gs>
              <a:gs pos="47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Forma libre"/>
          <p:cNvSpPr/>
          <p:nvPr/>
        </p:nvSpPr>
        <p:spPr>
          <a:xfrm rot="10800000">
            <a:off x="-42989" y="5655434"/>
            <a:ext cx="9229978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rgbClr val="0000FF">
                  <a:lumMod val="40000"/>
                </a:srgbClr>
              </a:gs>
              <a:gs pos="37490">
                <a:srgbClr val="F2C1D6">
                  <a:lumMod val="91000"/>
                </a:srgbClr>
              </a:gs>
              <a:gs pos="47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9068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4" dur="3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2" grpId="0" animBg="1"/>
      <p:bldP spid="2" grpId="1" animBg="1"/>
      <p:bldP spid="2" grpId="2" animBg="1"/>
      <p:bldP spid="6" grpId="0" animBg="1"/>
      <p:bldP spid="6" grpId="1" animBg="1"/>
      <p:bldP spid="6" grpId="2" animBg="1"/>
      <p:bldP spid="5" grpId="0" animBg="1"/>
      <p:bldP spid="5" grpId="1" animBg="1"/>
      <p:bldP spid="5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4 Rectángulo"/>
          <p:cNvSpPr/>
          <p:nvPr/>
        </p:nvSpPr>
        <p:spPr>
          <a:xfrm>
            <a:off x="0" y="6180"/>
            <a:ext cx="9143440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1000">
                <a:srgbClr val="FF6600"/>
              </a:gs>
              <a:gs pos="98000">
                <a:srgbClr val="FF6600"/>
              </a:gs>
              <a:gs pos="90000">
                <a:srgbClr val="C00000"/>
              </a:gs>
              <a:gs pos="10000">
                <a:srgbClr val="C000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Diapositiva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7413" y="869752"/>
            <a:ext cx="3339108" cy="2682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1224" y="2348880"/>
            <a:ext cx="3339108" cy="2682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7413" y="3789040"/>
            <a:ext cx="3339108" cy="2682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3321" y="869752"/>
            <a:ext cx="3339108" cy="2682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3321" y="2327423"/>
            <a:ext cx="3339108" cy="2682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3785468"/>
            <a:ext cx="3339108" cy="2682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Forma libre"/>
          <p:cNvSpPr/>
          <p:nvPr/>
        </p:nvSpPr>
        <p:spPr>
          <a:xfrm>
            <a:off x="-57313" y="0"/>
            <a:ext cx="9201313" cy="112474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FF0000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9 Forma libre"/>
          <p:cNvSpPr/>
          <p:nvPr/>
        </p:nvSpPr>
        <p:spPr>
          <a:xfrm rot="10800000">
            <a:off x="-46541" y="5733256"/>
            <a:ext cx="9201313" cy="112474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FF0000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235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-30392"/>
            <a:ext cx="4594188" cy="6866399"/>
          </a:xfrm>
          <a:prstGeom prst="rect">
            <a:avLst/>
          </a:prstGeom>
          <a:gradFill flip="none" rotWithShape="1">
            <a:gsLst>
              <a:gs pos="35000">
                <a:srgbClr val="008000">
                  <a:lumMod val="37000"/>
                </a:srgbClr>
              </a:gs>
              <a:gs pos="0">
                <a:srgbClr val="99FF33">
                  <a:lumMod val="41000"/>
                </a:srgbClr>
              </a:gs>
              <a:gs pos="77000">
                <a:schemeClr val="accent3">
                  <a:lumMod val="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4572925" y="-18525"/>
            <a:ext cx="4594188" cy="6866399"/>
          </a:xfrm>
          <a:prstGeom prst="rect">
            <a:avLst/>
          </a:prstGeom>
          <a:gradFill flip="none" rotWithShape="1">
            <a:gsLst>
              <a:gs pos="35000">
                <a:srgbClr val="008000">
                  <a:lumMod val="37000"/>
                </a:srgbClr>
              </a:gs>
              <a:gs pos="0">
                <a:srgbClr val="99FF33">
                  <a:lumMod val="41000"/>
                </a:srgbClr>
              </a:gs>
              <a:gs pos="77000">
                <a:schemeClr val="accent3">
                  <a:lumMod val="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apositiva34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6081" y="172710"/>
            <a:ext cx="9171487" cy="6483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81563" y="579847"/>
            <a:ext cx="5588995" cy="569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75164" y="579847"/>
            <a:ext cx="5588995" cy="569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-35630" y="5754915"/>
            <a:ext cx="921351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50000">
                <a:srgbClr val="C4004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16081" y="-62559"/>
            <a:ext cx="917148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50000">
                <a:srgbClr val="C4004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2495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5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5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32371" y="8741"/>
            <a:ext cx="9176370" cy="6873066"/>
          </a:xfrm>
          <a:prstGeom prst="rect">
            <a:avLst/>
          </a:prstGeom>
          <a:gradFill flip="none" rotWithShape="1">
            <a:gsLst>
              <a:gs pos="4170">
                <a:srgbClr val="99FF33"/>
              </a:gs>
              <a:gs pos="48000">
                <a:srgbClr val="008600">
                  <a:lumMod val="43000"/>
                </a:srgbClr>
              </a:gs>
              <a:gs pos="76000">
                <a:srgbClr val="391B03">
                  <a:lumMod val="33000"/>
                </a:srgbClr>
              </a:gs>
              <a:gs pos="15000">
                <a:srgbClr val="0E9414">
                  <a:lumMod val="31000"/>
                </a:srgbClr>
              </a:gs>
              <a:gs pos="0">
                <a:srgbClr val="FFFF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6" y="23807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5"/>
          <p:cNvSpPr/>
          <p:nvPr/>
        </p:nvSpPr>
        <p:spPr>
          <a:xfrm flipH="1">
            <a:off x="6548458" y="4130336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90000">
                <a:srgbClr val="008000">
                  <a:alpha val="69804"/>
                  <a:lumMod val="33000"/>
                </a:srgbClr>
              </a:gs>
              <a:gs pos="73000">
                <a:srgbClr val="008000">
                  <a:alpha val="69804"/>
                </a:srgbClr>
              </a:gs>
              <a:gs pos="29000">
                <a:srgbClr val="D0129E">
                  <a:alpha val="65000"/>
                  <a:lumMod val="100000"/>
                </a:srgbClr>
              </a:gs>
              <a:gs pos="39000">
                <a:srgbClr val="B62694">
                  <a:alpha val="76000"/>
                </a:srgbClr>
              </a:gs>
              <a:gs pos="14000">
                <a:srgbClr val="FF66FF">
                  <a:alpha val="74000"/>
                </a:srgbClr>
              </a:gs>
              <a:gs pos="60000">
                <a:srgbClr val="00B050">
                  <a:alpha val="70000"/>
                </a:srgbClr>
              </a:gs>
            </a:gsLst>
            <a:path path="circle">
              <a:fillToRect l="100000" b="100000"/>
            </a:path>
          </a:gradFill>
          <a:ln>
            <a:gradFill flip="none" rotWithShape="1">
              <a:gsLst>
                <a:gs pos="68000">
                  <a:srgbClr val="FFF200"/>
                </a:gs>
                <a:gs pos="80000">
                  <a:srgbClr val="00B050"/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25"/>
          <p:cNvSpPr/>
          <p:nvPr/>
        </p:nvSpPr>
        <p:spPr>
          <a:xfrm flipH="1">
            <a:off x="4572000" y="3337861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90000">
                <a:srgbClr val="008000">
                  <a:alpha val="69804"/>
                  <a:lumMod val="33000"/>
                </a:srgbClr>
              </a:gs>
              <a:gs pos="73000">
                <a:srgbClr val="008000">
                  <a:alpha val="69804"/>
                </a:srgbClr>
              </a:gs>
              <a:gs pos="29000">
                <a:srgbClr val="D0129E">
                  <a:alpha val="65000"/>
                  <a:lumMod val="100000"/>
                </a:srgbClr>
              </a:gs>
              <a:gs pos="39000">
                <a:srgbClr val="B62694">
                  <a:alpha val="76000"/>
                </a:srgbClr>
              </a:gs>
              <a:gs pos="14000">
                <a:srgbClr val="FF66FF">
                  <a:alpha val="74000"/>
                </a:srgbClr>
              </a:gs>
              <a:gs pos="60000">
                <a:srgbClr val="00B050">
                  <a:alpha val="70000"/>
                </a:srgbClr>
              </a:gs>
            </a:gsLst>
            <a:path path="circle">
              <a:fillToRect l="100000" b="100000"/>
            </a:path>
          </a:gradFill>
          <a:ln>
            <a:gradFill flip="none" rotWithShape="1">
              <a:gsLst>
                <a:gs pos="68000">
                  <a:srgbClr val="FFF200"/>
                </a:gs>
                <a:gs pos="80000">
                  <a:srgbClr val="00B050"/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5"/>
          <p:cNvSpPr/>
          <p:nvPr/>
        </p:nvSpPr>
        <p:spPr>
          <a:xfrm>
            <a:off x="2232248" y="3337861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90000">
                <a:srgbClr val="008000">
                  <a:alpha val="69804"/>
                  <a:lumMod val="33000"/>
                </a:srgbClr>
              </a:gs>
              <a:gs pos="73000">
                <a:srgbClr val="008000">
                  <a:alpha val="69804"/>
                </a:srgbClr>
              </a:gs>
              <a:gs pos="29000">
                <a:srgbClr val="D0129E">
                  <a:alpha val="65000"/>
                  <a:lumMod val="100000"/>
                </a:srgbClr>
              </a:gs>
              <a:gs pos="39000">
                <a:srgbClr val="B62694">
                  <a:alpha val="76000"/>
                </a:srgbClr>
              </a:gs>
              <a:gs pos="14000">
                <a:srgbClr val="FF66FF">
                  <a:alpha val="74000"/>
                </a:srgbClr>
              </a:gs>
              <a:gs pos="60000">
                <a:srgbClr val="00B050">
                  <a:alpha val="70000"/>
                </a:srgbClr>
              </a:gs>
            </a:gsLst>
            <a:path path="circle">
              <a:fillToRect l="100000" b="100000"/>
            </a:path>
          </a:gradFill>
          <a:ln>
            <a:gradFill flip="none" rotWithShape="1">
              <a:gsLst>
                <a:gs pos="68000">
                  <a:srgbClr val="FFF200"/>
                </a:gs>
                <a:gs pos="80000">
                  <a:srgbClr val="00B050"/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5"/>
          <p:cNvSpPr/>
          <p:nvPr/>
        </p:nvSpPr>
        <p:spPr>
          <a:xfrm>
            <a:off x="339652" y="4134707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90000">
                <a:srgbClr val="008000">
                  <a:alpha val="69804"/>
                  <a:lumMod val="33000"/>
                </a:srgbClr>
              </a:gs>
              <a:gs pos="73000">
                <a:srgbClr val="008000">
                  <a:alpha val="69804"/>
                </a:srgbClr>
              </a:gs>
              <a:gs pos="29000">
                <a:srgbClr val="D0129E">
                  <a:alpha val="65000"/>
                  <a:lumMod val="100000"/>
                </a:srgbClr>
              </a:gs>
              <a:gs pos="39000">
                <a:srgbClr val="B62694">
                  <a:alpha val="76000"/>
                </a:srgbClr>
              </a:gs>
              <a:gs pos="14000">
                <a:srgbClr val="FF66FF">
                  <a:alpha val="74000"/>
                </a:srgbClr>
              </a:gs>
              <a:gs pos="60000">
                <a:srgbClr val="00B050">
                  <a:alpha val="70000"/>
                </a:srgbClr>
              </a:gs>
            </a:gsLst>
            <a:path path="circle">
              <a:fillToRect l="100000" b="100000"/>
            </a:path>
          </a:gradFill>
          <a:ln>
            <a:gradFill flip="none" rotWithShape="1">
              <a:gsLst>
                <a:gs pos="68000">
                  <a:srgbClr val="FFF200"/>
                </a:gs>
                <a:gs pos="80000">
                  <a:srgbClr val="00B050"/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5"/>
          <p:cNvSpPr/>
          <p:nvPr/>
        </p:nvSpPr>
        <p:spPr>
          <a:xfrm rot="10800000">
            <a:off x="4572000" y="1327997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 flip="none" rotWithShape="1">
            <a:gsLst>
              <a:gs pos="90000">
                <a:srgbClr val="008000">
                  <a:alpha val="69804"/>
                  <a:lumMod val="33000"/>
                </a:srgbClr>
              </a:gs>
              <a:gs pos="73000">
                <a:srgbClr val="008000">
                  <a:alpha val="69804"/>
                </a:srgbClr>
              </a:gs>
              <a:gs pos="29000">
                <a:srgbClr val="D0129E">
                  <a:alpha val="65000"/>
                  <a:lumMod val="100000"/>
                </a:srgbClr>
              </a:gs>
              <a:gs pos="39000">
                <a:srgbClr val="B62694">
                  <a:alpha val="76000"/>
                </a:srgbClr>
              </a:gs>
              <a:gs pos="14000">
                <a:srgbClr val="FF66FF">
                  <a:alpha val="74000"/>
                </a:srgbClr>
              </a:gs>
              <a:gs pos="60000">
                <a:srgbClr val="00B050">
                  <a:alpha val="70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gradFill flip="none" rotWithShape="1">
              <a:gsLst>
                <a:gs pos="68000">
                  <a:srgbClr val="FFF200"/>
                </a:gs>
                <a:gs pos="80000">
                  <a:srgbClr val="00B050"/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5"/>
          <p:cNvSpPr/>
          <p:nvPr/>
        </p:nvSpPr>
        <p:spPr>
          <a:xfrm rot="10800000">
            <a:off x="6548458" y="520952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90000">
                <a:srgbClr val="008000">
                  <a:alpha val="69804"/>
                  <a:lumMod val="33000"/>
                </a:srgbClr>
              </a:gs>
              <a:gs pos="73000">
                <a:srgbClr val="008000">
                  <a:alpha val="69804"/>
                </a:srgbClr>
              </a:gs>
              <a:gs pos="29000">
                <a:srgbClr val="D0129E">
                  <a:alpha val="65000"/>
                  <a:lumMod val="100000"/>
                </a:srgbClr>
              </a:gs>
              <a:gs pos="39000">
                <a:srgbClr val="B62694">
                  <a:alpha val="76000"/>
                </a:srgbClr>
              </a:gs>
              <a:gs pos="14000">
                <a:srgbClr val="FF66FF">
                  <a:alpha val="74000"/>
                </a:srgbClr>
              </a:gs>
              <a:gs pos="60000">
                <a:srgbClr val="00B050">
                  <a:alpha val="70000"/>
                </a:srgbClr>
              </a:gs>
            </a:gsLst>
            <a:path path="circle">
              <a:fillToRect l="100000" b="100000"/>
            </a:path>
          </a:gradFill>
          <a:ln>
            <a:gradFill flip="none" rotWithShape="1">
              <a:gsLst>
                <a:gs pos="68000">
                  <a:srgbClr val="FFF200"/>
                </a:gs>
                <a:gs pos="80000">
                  <a:srgbClr val="00B050"/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5"/>
          <p:cNvSpPr/>
          <p:nvPr/>
        </p:nvSpPr>
        <p:spPr>
          <a:xfrm rot="10800000" flipH="1">
            <a:off x="2208359" y="1335475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90000">
                <a:srgbClr val="008000">
                  <a:alpha val="69804"/>
                  <a:lumMod val="33000"/>
                </a:srgbClr>
              </a:gs>
              <a:gs pos="73000">
                <a:srgbClr val="008000">
                  <a:alpha val="69804"/>
                </a:srgbClr>
              </a:gs>
              <a:gs pos="29000">
                <a:srgbClr val="D0129E">
                  <a:alpha val="65000"/>
                  <a:lumMod val="100000"/>
                </a:srgbClr>
              </a:gs>
              <a:gs pos="39000">
                <a:srgbClr val="B62694">
                  <a:alpha val="76000"/>
                </a:srgbClr>
              </a:gs>
              <a:gs pos="14000">
                <a:srgbClr val="FF66FF">
                  <a:alpha val="74000"/>
                </a:srgbClr>
              </a:gs>
              <a:gs pos="60000">
                <a:srgbClr val="00B050">
                  <a:alpha val="70000"/>
                </a:srgbClr>
              </a:gs>
            </a:gsLst>
            <a:path path="circle">
              <a:fillToRect l="100000" b="100000"/>
            </a:path>
          </a:gradFill>
          <a:ln>
            <a:gradFill flip="none" rotWithShape="1">
              <a:gsLst>
                <a:gs pos="68000">
                  <a:srgbClr val="FFF200"/>
                </a:gs>
                <a:gs pos="80000">
                  <a:srgbClr val="00B050"/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5"/>
          <p:cNvSpPr/>
          <p:nvPr/>
        </p:nvSpPr>
        <p:spPr>
          <a:xfrm rot="10800000" flipH="1">
            <a:off x="179512" y="535713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90000">
                <a:srgbClr val="008000">
                  <a:alpha val="69804"/>
                  <a:lumMod val="33000"/>
                </a:srgbClr>
              </a:gs>
              <a:gs pos="73000">
                <a:srgbClr val="008000">
                  <a:alpha val="69804"/>
                </a:srgbClr>
              </a:gs>
              <a:gs pos="29000">
                <a:srgbClr val="D0129E">
                  <a:alpha val="65000"/>
                  <a:lumMod val="100000"/>
                </a:srgbClr>
              </a:gs>
              <a:gs pos="39000">
                <a:srgbClr val="B62694">
                  <a:alpha val="76000"/>
                </a:srgbClr>
              </a:gs>
              <a:gs pos="14000">
                <a:srgbClr val="FF66FF">
                  <a:alpha val="74000"/>
                </a:srgbClr>
              </a:gs>
              <a:gs pos="60000">
                <a:srgbClr val="00B050">
                  <a:alpha val="70000"/>
                </a:srgbClr>
              </a:gs>
            </a:gsLst>
            <a:path path="circle">
              <a:fillToRect l="100000" b="100000"/>
            </a:path>
          </a:gradFill>
          <a:ln>
            <a:gradFill flip="none" rotWithShape="1">
              <a:gsLst>
                <a:gs pos="68000">
                  <a:srgbClr val="FFF200"/>
                </a:gs>
                <a:gs pos="80000">
                  <a:srgbClr val="00B050"/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4792" y="1"/>
            <a:ext cx="9158792" cy="115513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0">
                <a:srgbClr val="F2C1D6"/>
              </a:gs>
              <a:gs pos="52000">
                <a:srgbClr val="F2448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0" y="5717007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0">
                <a:srgbClr val="F2C1D6"/>
              </a:gs>
              <a:gs pos="52000">
                <a:srgbClr val="F2448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8377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2" animBg="1"/>
      <p:bldP spid="4" grpId="3" animBg="1"/>
      <p:bldP spid="4" grpId="5" animBg="1"/>
      <p:bldP spid="5" grpId="0" animBg="1"/>
      <p:bldP spid="5" grpId="1" animBg="1"/>
      <p:bldP spid="5" grpId="2" animBg="1"/>
      <p:bldP spid="5" grpId="3" animBg="1"/>
      <p:bldP spid="6" grpId="0" animBg="1"/>
      <p:bldP spid="6" grpId="2" animBg="1"/>
      <p:bldP spid="6" grpId="3" animBg="1"/>
      <p:bldP spid="6" grpId="5" animBg="1"/>
      <p:bldP spid="7" grpId="0" animBg="1"/>
      <p:bldP spid="7" grpId="1" animBg="1"/>
      <p:bldP spid="7" grpId="2" animBg="1"/>
      <p:bldP spid="7" grpId="3" animBg="1"/>
      <p:bldP spid="8" grpId="0" animBg="1"/>
      <p:bldP spid="8" grpId="2" animBg="1"/>
      <p:bldP spid="8" grpId="3" animBg="1"/>
      <p:bldP spid="8" grpId="5" animBg="1"/>
      <p:bldP spid="9" grpId="0" animBg="1"/>
      <p:bldP spid="9" grpId="1" animBg="1"/>
      <p:bldP spid="9" grpId="2" animBg="1"/>
      <p:bldP spid="9" grpId="3" animBg="1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Diapositiva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7314" y="0"/>
            <a:ext cx="920131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2549954" flipH="1">
            <a:off x="4336303" y="677732"/>
            <a:ext cx="2352327" cy="2957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9050046">
            <a:off x="2263160" y="640151"/>
            <a:ext cx="2352327" cy="2957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772049" flipH="1">
            <a:off x="2258582" y="3262102"/>
            <a:ext cx="2352327" cy="2957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9827951">
            <a:off x="4385108" y="3193180"/>
            <a:ext cx="2352327" cy="2957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11 Forma libre"/>
          <p:cNvSpPr/>
          <p:nvPr/>
        </p:nvSpPr>
        <p:spPr>
          <a:xfrm rot="10800000">
            <a:off x="-44845" y="5524108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165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405261">
            <a:off x="1911223" y="1624519"/>
            <a:ext cx="1991344" cy="3244433"/>
          </a:xfrm>
          <a:prstGeom prst="parallelogram">
            <a:avLst>
              <a:gd name="adj" fmla="val 46463"/>
            </a:avLst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497993">
            <a:off x="1911224" y="-63683"/>
            <a:ext cx="1991344" cy="3244433"/>
          </a:xfrm>
          <a:prstGeom prst="parallelogram">
            <a:avLst>
              <a:gd name="adj" fmla="val 46463"/>
            </a:avLst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405261">
            <a:off x="1909300" y="3333772"/>
            <a:ext cx="1991344" cy="3244433"/>
          </a:xfrm>
          <a:prstGeom prst="parallelogram">
            <a:avLst>
              <a:gd name="adj" fmla="val 46463"/>
            </a:avLst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9102007" flipH="1">
            <a:off x="5110209" y="-63683"/>
            <a:ext cx="1991344" cy="3244433"/>
          </a:xfrm>
          <a:prstGeom prst="parallelogram">
            <a:avLst>
              <a:gd name="adj" fmla="val 46463"/>
            </a:avLst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9102007" flipH="1">
            <a:off x="5110209" y="1611788"/>
            <a:ext cx="1991344" cy="3244433"/>
          </a:xfrm>
          <a:prstGeom prst="parallelogram">
            <a:avLst>
              <a:gd name="adj" fmla="val 46463"/>
            </a:avLst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9102007" flipH="1">
            <a:off x="5091497" y="3377336"/>
            <a:ext cx="1991344" cy="3244433"/>
          </a:xfrm>
          <a:prstGeom prst="parallelogram">
            <a:avLst>
              <a:gd name="adj" fmla="val 46463"/>
            </a:avLst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Forma libre"/>
          <p:cNvSpPr/>
          <p:nvPr/>
        </p:nvSpPr>
        <p:spPr>
          <a:xfrm>
            <a:off x="-14792" y="14139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14792" y="5732509"/>
            <a:ext cx="917358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772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 flipH="1">
            <a:off x="4549812" y="14139"/>
            <a:ext cx="4594188" cy="6866399"/>
          </a:xfrm>
          <a:prstGeom prst="rect">
            <a:avLst/>
          </a:prstGeom>
          <a:gradFill flip="none" rotWithShape="1">
            <a:gsLst>
              <a:gs pos="35000">
                <a:srgbClr val="008000">
                  <a:lumMod val="49000"/>
                </a:srgbClr>
              </a:gs>
              <a:gs pos="0">
                <a:srgbClr val="99FF33">
                  <a:lumMod val="57000"/>
                </a:srgbClr>
              </a:gs>
              <a:gs pos="77000">
                <a:schemeClr val="accent3">
                  <a:lumMod val="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976" y="10167"/>
            <a:ext cx="4594188" cy="6866399"/>
          </a:xfrm>
          <a:prstGeom prst="rect">
            <a:avLst/>
          </a:prstGeom>
          <a:gradFill flip="none" rotWithShape="1">
            <a:gsLst>
              <a:gs pos="35000">
                <a:srgbClr val="008000">
                  <a:lumMod val="49000"/>
                </a:srgbClr>
              </a:gs>
              <a:gs pos="0">
                <a:srgbClr val="99FF33">
                  <a:lumMod val="57000"/>
                </a:srgbClr>
              </a:gs>
              <a:gs pos="77000">
                <a:schemeClr val="accent3">
                  <a:lumMod val="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Diapositiva39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81964"/>
            <a:ext cx="9144000" cy="611143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8"/>
          <p:cNvSpPr/>
          <p:nvPr/>
        </p:nvSpPr>
        <p:spPr>
          <a:xfrm rot="20645858">
            <a:off x="5426465" y="641104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Forma libre 18"/>
          <p:cNvSpPr/>
          <p:nvPr/>
        </p:nvSpPr>
        <p:spPr>
          <a:xfrm rot="954142" flipH="1">
            <a:off x="-46143" y="660621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5" name="4 Forma libre"/>
          <p:cNvSpPr/>
          <p:nvPr/>
        </p:nvSpPr>
        <p:spPr>
          <a:xfrm>
            <a:off x="-14792" y="14139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0">
                <a:srgbClr val="F2C1D6"/>
              </a:gs>
              <a:gs pos="52000">
                <a:srgbClr val="F2448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Forma libre 18"/>
          <p:cNvSpPr/>
          <p:nvPr/>
        </p:nvSpPr>
        <p:spPr>
          <a:xfrm rot="20645858">
            <a:off x="5426465" y="2414335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Forma libre 18"/>
          <p:cNvSpPr/>
          <p:nvPr/>
        </p:nvSpPr>
        <p:spPr>
          <a:xfrm rot="20645858">
            <a:off x="5426465" y="4190997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0" name="Forma libre 18"/>
          <p:cNvSpPr/>
          <p:nvPr/>
        </p:nvSpPr>
        <p:spPr>
          <a:xfrm rot="954142" flipH="1">
            <a:off x="-46143" y="2387724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1" name="Forma libre 18"/>
          <p:cNvSpPr/>
          <p:nvPr/>
        </p:nvSpPr>
        <p:spPr>
          <a:xfrm rot="954142" flipH="1">
            <a:off x="-118150" y="4190997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6" name="5 Forma libre"/>
          <p:cNvSpPr/>
          <p:nvPr/>
        </p:nvSpPr>
        <p:spPr>
          <a:xfrm rot="10800000">
            <a:off x="0" y="5717006"/>
            <a:ext cx="9158792" cy="114099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0">
                <a:srgbClr val="F2C1D6"/>
              </a:gs>
              <a:gs pos="52000">
                <a:srgbClr val="F2448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893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rma libre 17"/>
          <p:cNvSpPr/>
          <p:nvPr/>
        </p:nvSpPr>
        <p:spPr>
          <a:xfrm>
            <a:off x="4644009" y="836712"/>
            <a:ext cx="2479454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C00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orma libre 17"/>
          <p:cNvSpPr/>
          <p:nvPr/>
        </p:nvSpPr>
        <p:spPr>
          <a:xfrm>
            <a:off x="4644008" y="1850602"/>
            <a:ext cx="2479455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C00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orma libre 17"/>
          <p:cNvSpPr/>
          <p:nvPr/>
        </p:nvSpPr>
        <p:spPr>
          <a:xfrm>
            <a:off x="4617827" y="2852936"/>
            <a:ext cx="2505636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C00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17"/>
          <p:cNvSpPr/>
          <p:nvPr/>
        </p:nvSpPr>
        <p:spPr>
          <a:xfrm>
            <a:off x="4633301" y="3906399"/>
            <a:ext cx="2490163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C00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17"/>
          <p:cNvSpPr/>
          <p:nvPr/>
        </p:nvSpPr>
        <p:spPr>
          <a:xfrm>
            <a:off x="4633301" y="4941168"/>
            <a:ext cx="2490163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C00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17"/>
          <p:cNvSpPr/>
          <p:nvPr/>
        </p:nvSpPr>
        <p:spPr>
          <a:xfrm flipH="1">
            <a:off x="1980855" y="836712"/>
            <a:ext cx="2533620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C00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17"/>
          <p:cNvSpPr/>
          <p:nvPr/>
        </p:nvSpPr>
        <p:spPr>
          <a:xfrm flipH="1">
            <a:off x="1980856" y="1850602"/>
            <a:ext cx="2531713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C00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17"/>
          <p:cNvSpPr/>
          <p:nvPr/>
        </p:nvSpPr>
        <p:spPr>
          <a:xfrm flipH="1">
            <a:off x="1980856" y="2865297"/>
            <a:ext cx="2510962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C00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17"/>
          <p:cNvSpPr/>
          <p:nvPr/>
        </p:nvSpPr>
        <p:spPr>
          <a:xfrm flipH="1">
            <a:off x="1980856" y="3903912"/>
            <a:ext cx="2531712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C00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17"/>
          <p:cNvSpPr/>
          <p:nvPr/>
        </p:nvSpPr>
        <p:spPr>
          <a:xfrm flipH="1">
            <a:off x="2047519" y="4974794"/>
            <a:ext cx="2500834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21000">
                  <a:schemeClr val="accent1">
                    <a:tint val="66000"/>
                    <a:satMod val="160000"/>
                    <a:lumMod val="21000"/>
                    <a:lumOff val="79000"/>
                  </a:schemeClr>
                </a:gs>
                <a:gs pos="50000">
                  <a:srgbClr val="C00000"/>
                </a:gs>
                <a:gs pos="69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libre"/>
          <p:cNvSpPr/>
          <p:nvPr/>
        </p:nvSpPr>
        <p:spPr>
          <a:xfrm>
            <a:off x="-59460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7" name="16 Forma libre"/>
          <p:cNvSpPr/>
          <p:nvPr/>
        </p:nvSpPr>
        <p:spPr>
          <a:xfrm rot="10800000">
            <a:off x="-52116" y="5531997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3119358"/>
      </p:ext>
    </p:extLst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3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-8171" y="-15221"/>
            <a:ext cx="4594188" cy="6866399"/>
          </a:xfrm>
          <a:prstGeom prst="rect">
            <a:avLst/>
          </a:prstGeom>
          <a:gradFill flip="none" rotWithShape="1">
            <a:gsLst>
              <a:gs pos="12000">
                <a:srgbClr val="8A005F">
                  <a:lumMod val="73000"/>
                </a:srgbClr>
              </a:gs>
              <a:gs pos="0">
                <a:srgbClr val="D0129E">
                  <a:lumMod val="98000"/>
                  <a:lumOff val="2000"/>
                </a:srgbClr>
              </a:gs>
              <a:gs pos="77000">
                <a:srgbClr val="CC0066">
                  <a:lumMod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4549812" y="-15221"/>
            <a:ext cx="4594188" cy="6866399"/>
          </a:xfrm>
          <a:prstGeom prst="rect">
            <a:avLst/>
          </a:prstGeom>
          <a:gradFill flip="none" rotWithShape="1">
            <a:gsLst>
              <a:gs pos="12000">
                <a:srgbClr val="8A005F">
                  <a:lumMod val="73000"/>
                </a:srgbClr>
              </a:gs>
              <a:gs pos="0">
                <a:srgbClr val="D0129E">
                  <a:lumMod val="99000"/>
                </a:srgbClr>
              </a:gs>
              <a:gs pos="77000">
                <a:srgbClr val="CC0066">
                  <a:lumMod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Diapositiva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575" y="-11022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97604" y="1275891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36096" y="76470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05535" y="-3272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907704" y="1289972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83568" y="73042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263670" y="-6090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H="1">
            <a:off x="4197605" y="3414810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875649" y="3411415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827583" y="4015527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4705" y="478118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H="1">
            <a:off x="5292080" y="4015527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H="1">
            <a:off x="6117325" y="4809678"/>
            <a:ext cx="3015100" cy="2127174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Forma libre"/>
          <p:cNvSpPr/>
          <p:nvPr/>
        </p:nvSpPr>
        <p:spPr>
          <a:xfrm>
            <a:off x="-14792" y="1"/>
            <a:ext cx="9158792" cy="115513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D0129E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36980" y="5753008"/>
            <a:ext cx="9180980" cy="115513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D0129E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8976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0" y="14139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4792" y="14139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5000">
                <a:srgbClr val="FFFF00"/>
              </a:gs>
              <a:gs pos="77000">
                <a:srgbClr val="CC0066">
                  <a:lumMod val="0"/>
                </a:srgbClr>
              </a:gs>
              <a:gs pos="20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4792" y="5717006"/>
            <a:ext cx="917358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5000">
                <a:srgbClr val="FFFF00"/>
              </a:gs>
              <a:gs pos="77000">
                <a:srgbClr val="CC0066">
                  <a:lumMod val="0"/>
                </a:srgbClr>
              </a:gs>
              <a:gs pos="20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Forma libre 19"/>
          <p:cNvSpPr/>
          <p:nvPr/>
        </p:nvSpPr>
        <p:spPr>
          <a:xfrm flipH="1">
            <a:off x="8189" y="1052973"/>
            <a:ext cx="5643930" cy="4780332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76000">
                <a:srgbClr val="FFC000"/>
              </a:gs>
              <a:gs pos="100000">
                <a:schemeClr val="accent3">
                  <a:lumMod val="60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6" name="Forma libre 19"/>
          <p:cNvSpPr/>
          <p:nvPr/>
        </p:nvSpPr>
        <p:spPr>
          <a:xfrm>
            <a:off x="3540504" y="1031410"/>
            <a:ext cx="5643930" cy="4780332"/>
          </a:xfrm>
          <a:custGeom>
            <a:avLst/>
            <a:gdLst>
              <a:gd name="connsiteX0" fmla="*/ 2042831 w 4256689"/>
              <a:gd name="connsiteY0" fmla="*/ 0 h 5830047"/>
              <a:gd name="connsiteX1" fmla="*/ 4256689 w 4256689"/>
              <a:gd name="connsiteY1" fmla="*/ 404491 h 5830047"/>
              <a:gd name="connsiteX2" fmla="*/ 3878596 w 4256689"/>
              <a:gd name="connsiteY2" fmla="*/ 630646 h 5830047"/>
              <a:gd name="connsiteX3" fmla="*/ 3846939 w 4256689"/>
              <a:gd name="connsiteY3" fmla="*/ 638381 h 5830047"/>
              <a:gd name="connsiteX4" fmla="*/ 3878596 w 4256689"/>
              <a:gd name="connsiteY4" fmla="*/ 646116 h 5830047"/>
              <a:gd name="connsiteX5" fmla="*/ 4256689 w 4256689"/>
              <a:gd name="connsiteY5" fmla="*/ 872271 h 5830047"/>
              <a:gd name="connsiteX6" fmla="*/ 3989489 w 4256689"/>
              <a:gd name="connsiteY6" fmla="*/ 1065076 h 5830047"/>
              <a:gd name="connsiteX7" fmla="*/ 3882614 w 4256689"/>
              <a:gd name="connsiteY7" fmla="*/ 1097218 h 5830047"/>
              <a:gd name="connsiteX8" fmla="*/ 3989489 w 4256689"/>
              <a:gd name="connsiteY8" fmla="*/ 1129361 h 5830047"/>
              <a:gd name="connsiteX9" fmla="*/ 4256689 w 4256689"/>
              <a:gd name="connsiteY9" fmla="*/ 1322165 h 5830047"/>
              <a:gd name="connsiteX10" fmla="*/ 3989489 w 4256689"/>
              <a:gd name="connsiteY10" fmla="*/ 1514970 h 5830047"/>
              <a:gd name="connsiteX11" fmla="*/ 3882614 w 4256689"/>
              <a:gd name="connsiteY11" fmla="*/ 1547112 h 5830047"/>
              <a:gd name="connsiteX12" fmla="*/ 3989489 w 4256689"/>
              <a:gd name="connsiteY12" fmla="*/ 1579254 h 5830047"/>
              <a:gd name="connsiteX13" fmla="*/ 4256689 w 4256689"/>
              <a:gd name="connsiteY13" fmla="*/ 1772059 h 5830047"/>
              <a:gd name="connsiteX14" fmla="*/ 3989489 w 4256689"/>
              <a:gd name="connsiteY14" fmla="*/ 1964863 h 5830047"/>
              <a:gd name="connsiteX15" fmla="*/ 3882614 w 4256689"/>
              <a:gd name="connsiteY15" fmla="*/ 1997006 h 5830047"/>
              <a:gd name="connsiteX16" fmla="*/ 3989489 w 4256689"/>
              <a:gd name="connsiteY16" fmla="*/ 2029148 h 5830047"/>
              <a:gd name="connsiteX17" fmla="*/ 4256689 w 4256689"/>
              <a:gd name="connsiteY17" fmla="*/ 2221953 h 5830047"/>
              <a:gd name="connsiteX18" fmla="*/ 3989489 w 4256689"/>
              <a:gd name="connsiteY18" fmla="*/ 2414757 h 5830047"/>
              <a:gd name="connsiteX19" fmla="*/ 3882614 w 4256689"/>
              <a:gd name="connsiteY19" fmla="*/ 2446900 h 5830047"/>
              <a:gd name="connsiteX20" fmla="*/ 3989489 w 4256689"/>
              <a:gd name="connsiteY20" fmla="*/ 2479042 h 5830047"/>
              <a:gd name="connsiteX21" fmla="*/ 4256689 w 4256689"/>
              <a:gd name="connsiteY21" fmla="*/ 2671847 h 5830047"/>
              <a:gd name="connsiteX22" fmla="*/ 3878597 w 4256689"/>
              <a:gd name="connsiteY22" fmla="*/ 2898002 h 5830047"/>
              <a:gd name="connsiteX23" fmla="*/ 3808930 w 4256689"/>
              <a:gd name="connsiteY23" fmla="*/ 2915024 h 5830047"/>
              <a:gd name="connsiteX24" fmla="*/ 3878597 w 4256689"/>
              <a:gd name="connsiteY24" fmla="*/ 2932045 h 5830047"/>
              <a:gd name="connsiteX25" fmla="*/ 4256689 w 4256689"/>
              <a:gd name="connsiteY25" fmla="*/ 3158200 h 5830047"/>
              <a:gd name="connsiteX26" fmla="*/ 3878596 w 4256689"/>
              <a:gd name="connsiteY26" fmla="*/ 3384355 h 5830047"/>
              <a:gd name="connsiteX27" fmla="*/ 3846939 w 4256689"/>
              <a:gd name="connsiteY27" fmla="*/ 3392090 h 5830047"/>
              <a:gd name="connsiteX28" fmla="*/ 3878596 w 4256689"/>
              <a:gd name="connsiteY28" fmla="*/ 3399825 h 5830047"/>
              <a:gd name="connsiteX29" fmla="*/ 4256689 w 4256689"/>
              <a:gd name="connsiteY29" fmla="*/ 3625980 h 5830047"/>
              <a:gd name="connsiteX30" fmla="*/ 3989489 w 4256689"/>
              <a:gd name="connsiteY30" fmla="*/ 3818785 h 5830047"/>
              <a:gd name="connsiteX31" fmla="*/ 3882614 w 4256689"/>
              <a:gd name="connsiteY31" fmla="*/ 3850927 h 5830047"/>
              <a:gd name="connsiteX32" fmla="*/ 3989489 w 4256689"/>
              <a:gd name="connsiteY32" fmla="*/ 3883070 h 5830047"/>
              <a:gd name="connsiteX33" fmla="*/ 4256689 w 4256689"/>
              <a:gd name="connsiteY33" fmla="*/ 4075874 h 5830047"/>
              <a:gd name="connsiteX34" fmla="*/ 3989489 w 4256689"/>
              <a:gd name="connsiteY34" fmla="*/ 4268679 h 5830047"/>
              <a:gd name="connsiteX35" fmla="*/ 3882614 w 4256689"/>
              <a:gd name="connsiteY35" fmla="*/ 4300821 h 5830047"/>
              <a:gd name="connsiteX36" fmla="*/ 3989489 w 4256689"/>
              <a:gd name="connsiteY36" fmla="*/ 4332963 h 5830047"/>
              <a:gd name="connsiteX37" fmla="*/ 4256689 w 4256689"/>
              <a:gd name="connsiteY37" fmla="*/ 4525768 h 5830047"/>
              <a:gd name="connsiteX38" fmla="*/ 3989489 w 4256689"/>
              <a:gd name="connsiteY38" fmla="*/ 4718572 h 5830047"/>
              <a:gd name="connsiteX39" fmla="*/ 3882614 w 4256689"/>
              <a:gd name="connsiteY39" fmla="*/ 4750715 h 5830047"/>
              <a:gd name="connsiteX40" fmla="*/ 3989489 w 4256689"/>
              <a:gd name="connsiteY40" fmla="*/ 4782857 h 5830047"/>
              <a:gd name="connsiteX41" fmla="*/ 4256689 w 4256689"/>
              <a:gd name="connsiteY41" fmla="*/ 4975662 h 5830047"/>
              <a:gd name="connsiteX42" fmla="*/ 3989489 w 4256689"/>
              <a:gd name="connsiteY42" fmla="*/ 5168466 h 5830047"/>
              <a:gd name="connsiteX43" fmla="*/ 3882614 w 4256689"/>
              <a:gd name="connsiteY43" fmla="*/ 5200608 h 5830047"/>
              <a:gd name="connsiteX44" fmla="*/ 3989489 w 4256689"/>
              <a:gd name="connsiteY44" fmla="*/ 5232751 h 5830047"/>
              <a:gd name="connsiteX45" fmla="*/ 4256689 w 4256689"/>
              <a:gd name="connsiteY45" fmla="*/ 5425556 h 5830047"/>
              <a:gd name="connsiteX46" fmla="*/ 2042831 w 4256689"/>
              <a:gd name="connsiteY46" fmla="*/ 5830047 h 5830047"/>
              <a:gd name="connsiteX47" fmla="*/ 1901347 w 4256689"/>
              <a:gd name="connsiteY47" fmla="*/ 5828741 h 5830047"/>
              <a:gd name="connsiteX48" fmla="*/ 1995580 w 4256689"/>
              <a:gd name="connsiteY48" fmla="*/ 5825970 h 5830047"/>
              <a:gd name="connsiteX49" fmla="*/ 3516350 w 4256689"/>
              <a:gd name="connsiteY49" fmla="*/ 5466368 h 5830047"/>
              <a:gd name="connsiteX50" fmla="*/ 3366675 w 4256689"/>
              <a:gd name="connsiteY50" fmla="*/ 5323492 h 5830047"/>
              <a:gd name="connsiteX51" fmla="*/ 3321626 w 4256689"/>
              <a:gd name="connsiteY51" fmla="*/ 5305469 h 5830047"/>
              <a:gd name="connsiteX52" fmla="*/ 3280620 w 4256689"/>
              <a:gd name="connsiteY52" fmla="*/ 5311072 h 5830047"/>
              <a:gd name="connsiteX53" fmla="*/ 2042831 w 4256689"/>
              <a:gd name="connsiteY53" fmla="*/ 5380153 h 5830047"/>
              <a:gd name="connsiteX54" fmla="*/ 1901347 w 4256689"/>
              <a:gd name="connsiteY54" fmla="*/ 5378848 h 5830047"/>
              <a:gd name="connsiteX55" fmla="*/ 1995580 w 4256689"/>
              <a:gd name="connsiteY55" fmla="*/ 5376076 h 5830047"/>
              <a:gd name="connsiteX56" fmla="*/ 3081428 w 4256689"/>
              <a:gd name="connsiteY56" fmla="*/ 5249958 h 5830047"/>
              <a:gd name="connsiteX57" fmla="*/ 3113291 w 4256689"/>
              <a:gd name="connsiteY57" fmla="*/ 5241097 h 5830047"/>
              <a:gd name="connsiteX58" fmla="*/ 3081427 w 4256689"/>
              <a:gd name="connsiteY58" fmla="*/ 5232884 h 5830047"/>
              <a:gd name="connsiteX59" fmla="*/ 1611734 w 4256689"/>
              <a:gd name="connsiteY59" fmla="*/ 5099309 h 5830047"/>
              <a:gd name="connsiteX60" fmla="*/ 58507 w 4256689"/>
              <a:gd name="connsiteY60" fmla="*/ 5253882 h 5830047"/>
              <a:gd name="connsiteX61" fmla="*/ 0 w 4256689"/>
              <a:gd name="connsiteY61" fmla="*/ 5272703 h 5830047"/>
              <a:gd name="connsiteX62" fmla="*/ 59087 w 4256689"/>
              <a:gd name="connsiteY62" fmla="*/ 5245786 h 5830047"/>
              <a:gd name="connsiteX63" fmla="*/ 2042831 w 4256689"/>
              <a:gd name="connsiteY63" fmla="*/ 5021064 h 5830047"/>
              <a:gd name="connsiteX64" fmla="*/ 3280620 w 4256689"/>
              <a:gd name="connsiteY64" fmla="*/ 5090145 h 5830047"/>
              <a:gd name="connsiteX65" fmla="*/ 3449379 w 4256689"/>
              <a:gd name="connsiteY65" fmla="*/ 5113202 h 5830047"/>
              <a:gd name="connsiteX66" fmla="*/ 3450378 w 4256689"/>
              <a:gd name="connsiteY66" fmla="*/ 5112596 h 5830047"/>
              <a:gd name="connsiteX67" fmla="*/ 3516350 w 4256689"/>
              <a:gd name="connsiteY67" fmla="*/ 5016474 h 5830047"/>
              <a:gd name="connsiteX68" fmla="*/ 3366675 w 4256689"/>
              <a:gd name="connsiteY68" fmla="*/ 4873598 h 5830047"/>
              <a:gd name="connsiteX69" fmla="*/ 3321626 w 4256689"/>
              <a:gd name="connsiteY69" fmla="*/ 4855576 h 5830047"/>
              <a:gd name="connsiteX70" fmla="*/ 3280620 w 4256689"/>
              <a:gd name="connsiteY70" fmla="*/ 4861179 h 5830047"/>
              <a:gd name="connsiteX71" fmla="*/ 2042831 w 4256689"/>
              <a:gd name="connsiteY71" fmla="*/ 4930259 h 5830047"/>
              <a:gd name="connsiteX72" fmla="*/ 1901347 w 4256689"/>
              <a:gd name="connsiteY72" fmla="*/ 4928954 h 5830047"/>
              <a:gd name="connsiteX73" fmla="*/ 1995580 w 4256689"/>
              <a:gd name="connsiteY73" fmla="*/ 4926182 h 5830047"/>
              <a:gd name="connsiteX74" fmla="*/ 3081428 w 4256689"/>
              <a:gd name="connsiteY74" fmla="*/ 4800064 h 5830047"/>
              <a:gd name="connsiteX75" fmla="*/ 3113291 w 4256689"/>
              <a:gd name="connsiteY75" fmla="*/ 4791203 h 5830047"/>
              <a:gd name="connsiteX76" fmla="*/ 3081427 w 4256689"/>
              <a:gd name="connsiteY76" fmla="*/ 4782991 h 5830047"/>
              <a:gd name="connsiteX77" fmla="*/ 1611734 w 4256689"/>
              <a:gd name="connsiteY77" fmla="*/ 4649416 h 5830047"/>
              <a:gd name="connsiteX78" fmla="*/ 58507 w 4256689"/>
              <a:gd name="connsiteY78" fmla="*/ 4803989 h 5830047"/>
              <a:gd name="connsiteX79" fmla="*/ 0 w 4256689"/>
              <a:gd name="connsiteY79" fmla="*/ 4822809 h 5830047"/>
              <a:gd name="connsiteX80" fmla="*/ 59087 w 4256689"/>
              <a:gd name="connsiteY80" fmla="*/ 4795892 h 5830047"/>
              <a:gd name="connsiteX81" fmla="*/ 2042831 w 4256689"/>
              <a:gd name="connsiteY81" fmla="*/ 4571170 h 5830047"/>
              <a:gd name="connsiteX82" fmla="*/ 3280620 w 4256689"/>
              <a:gd name="connsiteY82" fmla="*/ 4640251 h 5830047"/>
              <a:gd name="connsiteX83" fmla="*/ 3449379 w 4256689"/>
              <a:gd name="connsiteY83" fmla="*/ 4663308 h 5830047"/>
              <a:gd name="connsiteX84" fmla="*/ 3450378 w 4256689"/>
              <a:gd name="connsiteY84" fmla="*/ 4662702 h 5830047"/>
              <a:gd name="connsiteX85" fmla="*/ 3516350 w 4256689"/>
              <a:gd name="connsiteY85" fmla="*/ 4566580 h 5830047"/>
              <a:gd name="connsiteX86" fmla="*/ 3366675 w 4256689"/>
              <a:gd name="connsiteY86" fmla="*/ 4423705 h 5830047"/>
              <a:gd name="connsiteX87" fmla="*/ 3321626 w 4256689"/>
              <a:gd name="connsiteY87" fmla="*/ 4405682 h 5830047"/>
              <a:gd name="connsiteX88" fmla="*/ 3280620 w 4256689"/>
              <a:gd name="connsiteY88" fmla="*/ 4411284 h 5830047"/>
              <a:gd name="connsiteX89" fmla="*/ 2042831 w 4256689"/>
              <a:gd name="connsiteY89" fmla="*/ 4480365 h 5830047"/>
              <a:gd name="connsiteX90" fmla="*/ 1901347 w 4256689"/>
              <a:gd name="connsiteY90" fmla="*/ 4479060 h 5830047"/>
              <a:gd name="connsiteX91" fmla="*/ 1995580 w 4256689"/>
              <a:gd name="connsiteY91" fmla="*/ 4476288 h 5830047"/>
              <a:gd name="connsiteX92" fmla="*/ 3081428 w 4256689"/>
              <a:gd name="connsiteY92" fmla="*/ 4350170 h 5830047"/>
              <a:gd name="connsiteX93" fmla="*/ 3113291 w 4256689"/>
              <a:gd name="connsiteY93" fmla="*/ 4341309 h 5830047"/>
              <a:gd name="connsiteX94" fmla="*/ 3081427 w 4256689"/>
              <a:gd name="connsiteY94" fmla="*/ 4333097 h 5830047"/>
              <a:gd name="connsiteX95" fmla="*/ 1611734 w 4256689"/>
              <a:gd name="connsiteY95" fmla="*/ 4199522 h 5830047"/>
              <a:gd name="connsiteX96" fmla="*/ 58507 w 4256689"/>
              <a:gd name="connsiteY96" fmla="*/ 4354095 h 5830047"/>
              <a:gd name="connsiteX97" fmla="*/ 0 w 4256689"/>
              <a:gd name="connsiteY97" fmla="*/ 4372915 h 5830047"/>
              <a:gd name="connsiteX98" fmla="*/ 59087 w 4256689"/>
              <a:gd name="connsiteY98" fmla="*/ 4345998 h 5830047"/>
              <a:gd name="connsiteX99" fmla="*/ 2042831 w 4256689"/>
              <a:gd name="connsiteY99" fmla="*/ 4121276 h 5830047"/>
              <a:gd name="connsiteX100" fmla="*/ 3280620 w 4256689"/>
              <a:gd name="connsiteY100" fmla="*/ 4190357 h 5830047"/>
              <a:gd name="connsiteX101" fmla="*/ 3449379 w 4256689"/>
              <a:gd name="connsiteY101" fmla="*/ 4213414 h 5830047"/>
              <a:gd name="connsiteX102" fmla="*/ 3450378 w 4256689"/>
              <a:gd name="connsiteY102" fmla="*/ 4212808 h 5830047"/>
              <a:gd name="connsiteX103" fmla="*/ 3516348 w 4256689"/>
              <a:gd name="connsiteY103" fmla="*/ 4116687 h 5830047"/>
              <a:gd name="connsiteX104" fmla="*/ 3366675 w 4256689"/>
              <a:gd name="connsiteY104" fmla="*/ 3973811 h 5830047"/>
              <a:gd name="connsiteX105" fmla="*/ 3321626 w 4256689"/>
              <a:gd name="connsiteY105" fmla="*/ 3955788 h 5830047"/>
              <a:gd name="connsiteX106" fmla="*/ 3280620 w 4256689"/>
              <a:gd name="connsiteY106" fmla="*/ 3961391 h 5830047"/>
              <a:gd name="connsiteX107" fmla="*/ 2042831 w 4256689"/>
              <a:gd name="connsiteY107" fmla="*/ 4030471 h 5830047"/>
              <a:gd name="connsiteX108" fmla="*/ 1901347 w 4256689"/>
              <a:gd name="connsiteY108" fmla="*/ 4029166 h 5830047"/>
              <a:gd name="connsiteX109" fmla="*/ 1995580 w 4256689"/>
              <a:gd name="connsiteY109" fmla="*/ 4026394 h 5830047"/>
              <a:gd name="connsiteX110" fmla="*/ 3081428 w 4256689"/>
              <a:gd name="connsiteY110" fmla="*/ 3900276 h 5830047"/>
              <a:gd name="connsiteX111" fmla="*/ 3113291 w 4256689"/>
              <a:gd name="connsiteY111" fmla="*/ 3891415 h 5830047"/>
              <a:gd name="connsiteX112" fmla="*/ 3081427 w 4256689"/>
              <a:gd name="connsiteY112" fmla="*/ 3883203 h 5830047"/>
              <a:gd name="connsiteX113" fmla="*/ 1611734 w 4256689"/>
              <a:gd name="connsiteY113" fmla="*/ 3749628 h 5830047"/>
              <a:gd name="connsiteX114" fmla="*/ 58507 w 4256689"/>
              <a:gd name="connsiteY114" fmla="*/ 3904201 h 5830047"/>
              <a:gd name="connsiteX115" fmla="*/ 0 w 4256689"/>
              <a:gd name="connsiteY115" fmla="*/ 3923022 h 5830047"/>
              <a:gd name="connsiteX116" fmla="*/ 59087 w 4256689"/>
              <a:gd name="connsiteY116" fmla="*/ 3896104 h 5830047"/>
              <a:gd name="connsiteX117" fmla="*/ 2042831 w 4256689"/>
              <a:gd name="connsiteY117" fmla="*/ 3671383 h 5830047"/>
              <a:gd name="connsiteX118" fmla="*/ 3280620 w 4256689"/>
              <a:gd name="connsiteY118" fmla="*/ 3740464 h 5830047"/>
              <a:gd name="connsiteX119" fmla="*/ 3449379 w 4256689"/>
              <a:gd name="connsiteY119" fmla="*/ 3763521 h 5830047"/>
              <a:gd name="connsiteX120" fmla="*/ 3450378 w 4256689"/>
              <a:gd name="connsiteY120" fmla="*/ 3762914 h 5830047"/>
              <a:gd name="connsiteX121" fmla="*/ 3516348 w 4256689"/>
              <a:gd name="connsiteY121" fmla="*/ 3666793 h 5830047"/>
              <a:gd name="connsiteX122" fmla="*/ 3366675 w 4256689"/>
              <a:gd name="connsiteY122" fmla="*/ 3523917 h 5830047"/>
              <a:gd name="connsiteX123" fmla="*/ 3288300 w 4256689"/>
              <a:gd name="connsiteY123" fmla="*/ 3492562 h 5830047"/>
              <a:gd name="connsiteX124" fmla="*/ 3280620 w 4256689"/>
              <a:gd name="connsiteY124" fmla="*/ 3493611 h 5830047"/>
              <a:gd name="connsiteX125" fmla="*/ 2042831 w 4256689"/>
              <a:gd name="connsiteY125" fmla="*/ 3562692 h 5830047"/>
              <a:gd name="connsiteX126" fmla="*/ 1901347 w 4256689"/>
              <a:gd name="connsiteY126" fmla="*/ 3561386 h 5830047"/>
              <a:gd name="connsiteX127" fmla="*/ 1995580 w 4256689"/>
              <a:gd name="connsiteY127" fmla="*/ 3558615 h 5830047"/>
              <a:gd name="connsiteX128" fmla="*/ 2858162 w 4256689"/>
              <a:gd name="connsiteY128" fmla="*/ 3476564 h 5830047"/>
              <a:gd name="connsiteX129" fmla="*/ 3079442 w 4256689"/>
              <a:gd name="connsiteY129" fmla="*/ 3432888 h 5830047"/>
              <a:gd name="connsiteX130" fmla="*/ 2958500 w 4256689"/>
              <a:gd name="connsiteY130" fmla="*/ 3407243 h 5830047"/>
              <a:gd name="connsiteX131" fmla="*/ 1611734 w 4256689"/>
              <a:gd name="connsiteY131" fmla="*/ 3299734 h 5830047"/>
              <a:gd name="connsiteX132" fmla="*/ 58507 w 4256689"/>
              <a:gd name="connsiteY132" fmla="*/ 3454307 h 5830047"/>
              <a:gd name="connsiteX133" fmla="*/ 0 w 4256689"/>
              <a:gd name="connsiteY133" fmla="*/ 3473128 h 5830047"/>
              <a:gd name="connsiteX134" fmla="*/ 59087 w 4256689"/>
              <a:gd name="connsiteY134" fmla="*/ 3446210 h 5830047"/>
              <a:gd name="connsiteX135" fmla="*/ 2042831 w 4256689"/>
              <a:gd name="connsiteY135" fmla="*/ 3221489 h 5830047"/>
              <a:gd name="connsiteX136" fmla="*/ 3280620 w 4256689"/>
              <a:gd name="connsiteY136" fmla="*/ 3290570 h 5830047"/>
              <a:gd name="connsiteX137" fmla="*/ 3425312 w 4256689"/>
              <a:gd name="connsiteY137" fmla="*/ 3310339 h 5830047"/>
              <a:gd name="connsiteX138" fmla="*/ 3450378 w 4256689"/>
              <a:gd name="connsiteY138" fmla="*/ 3295134 h 5830047"/>
              <a:gd name="connsiteX139" fmla="*/ 3516348 w 4256689"/>
              <a:gd name="connsiteY139" fmla="*/ 3199013 h 5830047"/>
              <a:gd name="connsiteX140" fmla="*/ 3286472 w 4256689"/>
              <a:gd name="connsiteY140" fmla="*/ 3024051 h 5830047"/>
              <a:gd name="connsiteX141" fmla="*/ 3245738 w 4256689"/>
              <a:gd name="connsiteY141" fmla="*/ 3011129 h 5830047"/>
              <a:gd name="connsiteX142" fmla="*/ 3098087 w 4256689"/>
              <a:gd name="connsiteY142" fmla="*/ 3027518 h 5830047"/>
              <a:gd name="connsiteX143" fmla="*/ 2042831 w 4256689"/>
              <a:gd name="connsiteY143" fmla="*/ 3076338 h 5830047"/>
              <a:gd name="connsiteX144" fmla="*/ 1901347 w 4256689"/>
              <a:gd name="connsiteY144" fmla="*/ 3075032 h 5830047"/>
              <a:gd name="connsiteX145" fmla="*/ 1995580 w 4256689"/>
              <a:gd name="connsiteY145" fmla="*/ 3072261 h 5830047"/>
              <a:gd name="connsiteX146" fmla="*/ 2974561 w 4256689"/>
              <a:gd name="connsiteY146" fmla="*/ 2969077 h 5830047"/>
              <a:gd name="connsiteX147" fmla="*/ 3035988 w 4256689"/>
              <a:gd name="connsiteY147" fmla="*/ 2955894 h 5830047"/>
              <a:gd name="connsiteX148" fmla="*/ 2958500 w 4256689"/>
              <a:gd name="connsiteY148" fmla="*/ 2939463 h 5830047"/>
              <a:gd name="connsiteX149" fmla="*/ 1611734 w 4256689"/>
              <a:gd name="connsiteY149" fmla="*/ 2831954 h 5830047"/>
              <a:gd name="connsiteX150" fmla="*/ 58507 w 4256689"/>
              <a:gd name="connsiteY150" fmla="*/ 2986527 h 5830047"/>
              <a:gd name="connsiteX151" fmla="*/ 0 w 4256689"/>
              <a:gd name="connsiteY151" fmla="*/ 3005348 h 5830047"/>
              <a:gd name="connsiteX152" fmla="*/ 59087 w 4256689"/>
              <a:gd name="connsiteY152" fmla="*/ 2978430 h 5830047"/>
              <a:gd name="connsiteX153" fmla="*/ 2042831 w 4256689"/>
              <a:gd name="connsiteY153" fmla="*/ 2753709 h 5830047"/>
              <a:gd name="connsiteX154" fmla="*/ 3280620 w 4256689"/>
              <a:gd name="connsiteY154" fmla="*/ 2822790 h 5830047"/>
              <a:gd name="connsiteX155" fmla="*/ 3400212 w 4256689"/>
              <a:gd name="connsiteY155" fmla="*/ 2839129 h 5830047"/>
              <a:gd name="connsiteX156" fmla="*/ 3400779 w 4256689"/>
              <a:gd name="connsiteY156" fmla="*/ 2838866 h 5830047"/>
              <a:gd name="connsiteX157" fmla="*/ 3516350 w 4256689"/>
              <a:gd name="connsiteY157" fmla="*/ 2712659 h 5830047"/>
              <a:gd name="connsiteX158" fmla="*/ 3366675 w 4256689"/>
              <a:gd name="connsiteY158" fmla="*/ 2569783 h 5830047"/>
              <a:gd name="connsiteX159" fmla="*/ 3321626 w 4256689"/>
              <a:gd name="connsiteY159" fmla="*/ 2551760 h 5830047"/>
              <a:gd name="connsiteX160" fmla="*/ 3280620 w 4256689"/>
              <a:gd name="connsiteY160" fmla="*/ 2557363 h 5830047"/>
              <a:gd name="connsiteX161" fmla="*/ 2042831 w 4256689"/>
              <a:gd name="connsiteY161" fmla="*/ 2626444 h 5830047"/>
              <a:gd name="connsiteX162" fmla="*/ 1901347 w 4256689"/>
              <a:gd name="connsiteY162" fmla="*/ 2625139 h 5830047"/>
              <a:gd name="connsiteX163" fmla="*/ 1995580 w 4256689"/>
              <a:gd name="connsiteY163" fmla="*/ 2622367 h 5830047"/>
              <a:gd name="connsiteX164" fmla="*/ 3081428 w 4256689"/>
              <a:gd name="connsiteY164" fmla="*/ 2496249 h 5830047"/>
              <a:gd name="connsiteX165" fmla="*/ 3113291 w 4256689"/>
              <a:gd name="connsiteY165" fmla="*/ 2487388 h 5830047"/>
              <a:gd name="connsiteX166" fmla="*/ 3081427 w 4256689"/>
              <a:gd name="connsiteY166" fmla="*/ 2479175 h 5830047"/>
              <a:gd name="connsiteX167" fmla="*/ 1611734 w 4256689"/>
              <a:gd name="connsiteY167" fmla="*/ 2345600 h 5830047"/>
              <a:gd name="connsiteX168" fmla="*/ 58507 w 4256689"/>
              <a:gd name="connsiteY168" fmla="*/ 2500173 h 5830047"/>
              <a:gd name="connsiteX169" fmla="*/ 0 w 4256689"/>
              <a:gd name="connsiteY169" fmla="*/ 2518994 h 5830047"/>
              <a:gd name="connsiteX170" fmla="*/ 59087 w 4256689"/>
              <a:gd name="connsiteY170" fmla="*/ 2492077 h 5830047"/>
              <a:gd name="connsiteX171" fmla="*/ 2042831 w 4256689"/>
              <a:gd name="connsiteY171" fmla="*/ 2267355 h 5830047"/>
              <a:gd name="connsiteX172" fmla="*/ 3280620 w 4256689"/>
              <a:gd name="connsiteY172" fmla="*/ 2336436 h 5830047"/>
              <a:gd name="connsiteX173" fmla="*/ 3449379 w 4256689"/>
              <a:gd name="connsiteY173" fmla="*/ 2359493 h 5830047"/>
              <a:gd name="connsiteX174" fmla="*/ 3450378 w 4256689"/>
              <a:gd name="connsiteY174" fmla="*/ 2358887 h 5830047"/>
              <a:gd name="connsiteX175" fmla="*/ 3516350 w 4256689"/>
              <a:gd name="connsiteY175" fmla="*/ 2262765 h 5830047"/>
              <a:gd name="connsiteX176" fmla="*/ 3366675 w 4256689"/>
              <a:gd name="connsiteY176" fmla="*/ 2119889 h 5830047"/>
              <a:gd name="connsiteX177" fmla="*/ 3321626 w 4256689"/>
              <a:gd name="connsiteY177" fmla="*/ 2101867 h 5830047"/>
              <a:gd name="connsiteX178" fmla="*/ 3280620 w 4256689"/>
              <a:gd name="connsiteY178" fmla="*/ 2107470 h 5830047"/>
              <a:gd name="connsiteX179" fmla="*/ 2042831 w 4256689"/>
              <a:gd name="connsiteY179" fmla="*/ 2176550 h 5830047"/>
              <a:gd name="connsiteX180" fmla="*/ 1901347 w 4256689"/>
              <a:gd name="connsiteY180" fmla="*/ 2175245 h 5830047"/>
              <a:gd name="connsiteX181" fmla="*/ 1995580 w 4256689"/>
              <a:gd name="connsiteY181" fmla="*/ 2172473 h 5830047"/>
              <a:gd name="connsiteX182" fmla="*/ 3081428 w 4256689"/>
              <a:gd name="connsiteY182" fmla="*/ 2046355 h 5830047"/>
              <a:gd name="connsiteX183" fmla="*/ 3113291 w 4256689"/>
              <a:gd name="connsiteY183" fmla="*/ 2037494 h 5830047"/>
              <a:gd name="connsiteX184" fmla="*/ 3081427 w 4256689"/>
              <a:gd name="connsiteY184" fmla="*/ 2029282 h 5830047"/>
              <a:gd name="connsiteX185" fmla="*/ 1611734 w 4256689"/>
              <a:gd name="connsiteY185" fmla="*/ 1895707 h 5830047"/>
              <a:gd name="connsiteX186" fmla="*/ 58507 w 4256689"/>
              <a:gd name="connsiteY186" fmla="*/ 2050280 h 5830047"/>
              <a:gd name="connsiteX187" fmla="*/ 0 w 4256689"/>
              <a:gd name="connsiteY187" fmla="*/ 2069100 h 5830047"/>
              <a:gd name="connsiteX188" fmla="*/ 59087 w 4256689"/>
              <a:gd name="connsiteY188" fmla="*/ 2042183 h 5830047"/>
              <a:gd name="connsiteX189" fmla="*/ 2042831 w 4256689"/>
              <a:gd name="connsiteY189" fmla="*/ 1817461 h 5830047"/>
              <a:gd name="connsiteX190" fmla="*/ 3280620 w 4256689"/>
              <a:gd name="connsiteY190" fmla="*/ 1886542 h 5830047"/>
              <a:gd name="connsiteX191" fmla="*/ 3449379 w 4256689"/>
              <a:gd name="connsiteY191" fmla="*/ 1909599 h 5830047"/>
              <a:gd name="connsiteX192" fmla="*/ 3450378 w 4256689"/>
              <a:gd name="connsiteY192" fmla="*/ 1908993 h 5830047"/>
              <a:gd name="connsiteX193" fmla="*/ 3516350 w 4256689"/>
              <a:gd name="connsiteY193" fmla="*/ 1812871 h 5830047"/>
              <a:gd name="connsiteX194" fmla="*/ 3366675 w 4256689"/>
              <a:gd name="connsiteY194" fmla="*/ 1669996 h 5830047"/>
              <a:gd name="connsiteX195" fmla="*/ 3321626 w 4256689"/>
              <a:gd name="connsiteY195" fmla="*/ 1651973 h 5830047"/>
              <a:gd name="connsiteX196" fmla="*/ 3280620 w 4256689"/>
              <a:gd name="connsiteY196" fmla="*/ 1657575 h 5830047"/>
              <a:gd name="connsiteX197" fmla="*/ 2042831 w 4256689"/>
              <a:gd name="connsiteY197" fmla="*/ 1726656 h 5830047"/>
              <a:gd name="connsiteX198" fmla="*/ 1901347 w 4256689"/>
              <a:gd name="connsiteY198" fmla="*/ 1725351 h 5830047"/>
              <a:gd name="connsiteX199" fmla="*/ 1995580 w 4256689"/>
              <a:gd name="connsiteY199" fmla="*/ 1722579 h 5830047"/>
              <a:gd name="connsiteX200" fmla="*/ 3081428 w 4256689"/>
              <a:gd name="connsiteY200" fmla="*/ 1596461 h 5830047"/>
              <a:gd name="connsiteX201" fmla="*/ 3113291 w 4256689"/>
              <a:gd name="connsiteY201" fmla="*/ 1587600 h 5830047"/>
              <a:gd name="connsiteX202" fmla="*/ 3081427 w 4256689"/>
              <a:gd name="connsiteY202" fmla="*/ 1579388 h 5830047"/>
              <a:gd name="connsiteX203" fmla="*/ 1611734 w 4256689"/>
              <a:gd name="connsiteY203" fmla="*/ 1445813 h 5830047"/>
              <a:gd name="connsiteX204" fmla="*/ 58507 w 4256689"/>
              <a:gd name="connsiteY204" fmla="*/ 1600386 h 5830047"/>
              <a:gd name="connsiteX205" fmla="*/ 0 w 4256689"/>
              <a:gd name="connsiteY205" fmla="*/ 1619206 h 5830047"/>
              <a:gd name="connsiteX206" fmla="*/ 59087 w 4256689"/>
              <a:gd name="connsiteY206" fmla="*/ 1592289 h 5830047"/>
              <a:gd name="connsiteX207" fmla="*/ 2042831 w 4256689"/>
              <a:gd name="connsiteY207" fmla="*/ 1367567 h 5830047"/>
              <a:gd name="connsiteX208" fmla="*/ 3280620 w 4256689"/>
              <a:gd name="connsiteY208" fmla="*/ 1436648 h 5830047"/>
              <a:gd name="connsiteX209" fmla="*/ 3449379 w 4256689"/>
              <a:gd name="connsiteY209" fmla="*/ 1459705 h 5830047"/>
              <a:gd name="connsiteX210" fmla="*/ 3450378 w 4256689"/>
              <a:gd name="connsiteY210" fmla="*/ 1459099 h 5830047"/>
              <a:gd name="connsiteX211" fmla="*/ 3516348 w 4256689"/>
              <a:gd name="connsiteY211" fmla="*/ 1362978 h 5830047"/>
              <a:gd name="connsiteX212" fmla="*/ 3366675 w 4256689"/>
              <a:gd name="connsiteY212" fmla="*/ 1220102 h 5830047"/>
              <a:gd name="connsiteX213" fmla="*/ 3321626 w 4256689"/>
              <a:gd name="connsiteY213" fmla="*/ 1202079 h 5830047"/>
              <a:gd name="connsiteX214" fmla="*/ 3280620 w 4256689"/>
              <a:gd name="connsiteY214" fmla="*/ 1207682 h 5830047"/>
              <a:gd name="connsiteX215" fmla="*/ 2042831 w 4256689"/>
              <a:gd name="connsiteY215" fmla="*/ 1276762 h 5830047"/>
              <a:gd name="connsiteX216" fmla="*/ 1901347 w 4256689"/>
              <a:gd name="connsiteY216" fmla="*/ 1275457 h 5830047"/>
              <a:gd name="connsiteX217" fmla="*/ 1995580 w 4256689"/>
              <a:gd name="connsiteY217" fmla="*/ 1272685 h 5830047"/>
              <a:gd name="connsiteX218" fmla="*/ 3081428 w 4256689"/>
              <a:gd name="connsiteY218" fmla="*/ 1146567 h 5830047"/>
              <a:gd name="connsiteX219" fmla="*/ 3113291 w 4256689"/>
              <a:gd name="connsiteY219" fmla="*/ 1137706 h 5830047"/>
              <a:gd name="connsiteX220" fmla="*/ 3081427 w 4256689"/>
              <a:gd name="connsiteY220" fmla="*/ 1129494 h 5830047"/>
              <a:gd name="connsiteX221" fmla="*/ 1611734 w 4256689"/>
              <a:gd name="connsiteY221" fmla="*/ 995919 h 5830047"/>
              <a:gd name="connsiteX222" fmla="*/ 58507 w 4256689"/>
              <a:gd name="connsiteY222" fmla="*/ 1150492 h 5830047"/>
              <a:gd name="connsiteX223" fmla="*/ 0 w 4256689"/>
              <a:gd name="connsiteY223" fmla="*/ 1169313 h 5830047"/>
              <a:gd name="connsiteX224" fmla="*/ 59087 w 4256689"/>
              <a:gd name="connsiteY224" fmla="*/ 1142395 h 5830047"/>
              <a:gd name="connsiteX225" fmla="*/ 2042831 w 4256689"/>
              <a:gd name="connsiteY225" fmla="*/ 917674 h 5830047"/>
              <a:gd name="connsiteX226" fmla="*/ 3280620 w 4256689"/>
              <a:gd name="connsiteY226" fmla="*/ 986755 h 5830047"/>
              <a:gd name="connsiteX227" fmla="*/ 3449379 w 4256689"/>
              <a:gd name="connsiteY227" fmla="*/ 1009812 h 5830047"/>
              <a:gd name="connsiteX228" fmla="*/ 3450378 w 4256689"/>
              <a:gd name="connsiteY228" fmla="*/ 1009205 h 5830047"/>
              <a:gd name="connsiteX229" fmla="*/ 3516348 w 4256689"/>
              <a:gd name="connsiteY229" fmla="*/ 913084 h 5830047"/>
              <a:gd name="connsiteX230" fmla="*/ 3366675 w 4256689"/>
              <a:gd name="connsiteY230" fmla="*/ 770208 h 5830047"/>
              <a:gd name="connsiteX231" fmla="*/ 3288300 w 4256689"/>
              <a:gd name="connsiteY231" fmla="*/ 738853 h 5830047"/>
              <a:gd name="connsiteX232" fmla="*/ 3280620 w 4256689"/>
              <a:gd name="connsiteY232" fmla="*/ 739902 h 5830047"/>
              <a:gd name="connsiteX233" fmla="*/ 2042831 w 4256689"/>
              <a:gd name="connsiteY233" fmla="*/ 808983 h 5830047"/>
              <a:gd name="connsiteX234" fmla="*/ 1901347 w 4256689"/>
              <a:gd name="connsiteY234" fmla="*/ 807677 h 5830047"/>
              <a:gd name="connsiteX235" fmla="*/ 1995580 w 4256689"/>
              <a:gd name="connsiteY235" fmla="*/ 804906 h 5830047"/>
              <a:gd name="connsiteX236" fmla="*/ 2858162 w 4256689"/>
              <a:gd name="connsiteY236" fmla="*/ 722855 h 5830047"/>
              <a:gd name="connsiteX237" fmla="*/ 3079442 w 4256689"/>
              <a:gd name="connsiteY237" fmla="*/ 679179 h 5830047"/>
              <a:gd name="connsiteX238" fmla="*/ 2958500 w 4256689"/>
              <a:gd name="connsiteY238" fmla="*/ 653534 h 5830047"/>
              <a:gd name="connsiteX239" fmla="*/ 1611734 w 4256689"/>
              <a:gd name="connsiteY239" fmla="*/ 546025 h 5830047"/>
              <a:gd name="connsiteX240" fmla="*/ 58507 w 4256689"/>
              <a:gd name="connsiteY240" fmla="*/ 700598 h 5830047"/>
              <a:gd name="connsiteX241" fmla="*/ 0 w 4256689"/>
              <a:gd name="connsiteY241" fmla="*/ 719419 h 5830047"/>
              <a:gd name="connsiteX242" fmla="*/ 59087 w 4256689"/>
              <a:gd name="connsiteY242" fmla="*/ 692501 h 5830047"/>
              <a:gd name="connsiteX243" fmla="*/ 2042831 w 4256689"/>
              <a:gd name="connsiteY243" fmla="*/ 467780 h 5830047"/>
              <a:gd name="connsiteX244" fmla="*/ 3280620 w 4256689"/>
              <a:gd name="connsiteY244" fmla="*/ 536861 h 5830047"/>
              <a:gd name="connsiteX245" fmla="*/ 3425312 w 4256689"/>
              <a:gd name="connsiteY245" fmla="*/ 556630 h 5830047"/>
              <a:gd name="connsiteX246" fmla="*/ 3450378 w 4256689"/>
              <a:gd name="connsiteY246" fmla="*/ 541425 h 5830047"/>
              <a:gd name="connsiteX247" fmla="*/ 3516348 w 4256689"/>
              <a:gd name="connsiteY247" fmla="*/ 445304 h 5830047"/>
              <a:gd name="connsiteX248" fmla="*/ 1611734 w 4256689"/>
              <a:gd name="connsiteY248" fmla="*/ 78245 h 5830047"/>
              <a:gd name="connsiteX249" fmla="*/ 58507 w 4256689"/>
              <a:gd name="connsiteY249" fmla="*/ 232818 h 5830047"/>
              <a:gd name="connsiteX250" fmla="*/ 0 w 4256689"/>
              <a:gd name="connsiteY250" fmla="*/ 251639 h 5830047"/>
              <a:gd name="connsiteX251" fmla="*/ 59087 w 4256689"/>
              <a:gd name="connsiteY251" fmla="*/ 224722 h 5830047"/>
              <a:gd name="connsiteX252" fmla="*/ 2042831 w 4256689"/>
              <a:gd name="connsiteY252" fmla="*/ 0 h 5830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</a:cxnLst>
            <a:rect l="l" t="t" r="r" b="b"/>
            <a:pathLst>
              <a:path w="4256689" h="5830047">
                <a:moveTo>
                  <a:pt x="2042831" y="0"/>
                </a:moveTo>
                <a:cubicBezTo>
                  <a:pt x="3265511" y="0"/>
                  <a:pt x="4256689" y="181097"/>
                  <a:pt x="4256689" y="404491"/>
                </a:cubicBezTo>
                <a:cubicBezTo>
                  <a:pt x="4256689" y="488264"/>
                  <a:pt x="4117305" y="566089"/>
                  <a:pt x="3878596" y="630646"/>
                </a:cubicBezTo>
                <a:lnTo>
                  <a:pt x="3846939" y="638381"/>
                </a:lnTo>
                <a:lnTo>
                  <a:pt x="3878596" y="646116"/>
                </a:lnTo>
                <a:cubicBezTo>
                  <a:pt x="4117305" y="710674"/>
                  <a:pt x="4256689" y="788498"/>
                  <a:pt x="4256689" y="872271"/>
                </a:cubicBezTo>
                <a:cubicBezTo>
                  <a:pt x="4256689" y="942082"/>
                  <a:pt x="4159893" y="1007762"/>
                  <a:pt x="3989489" y="1065076"/>
                </a:cubicBezTo>
                <a:lnTo>
                  <a:pt x="3882614" y="1097218"/>
                </a:lnTo>
                <a:lnTo>
                  <a:pt x="3989489" y="1129361"/>
                </a:lnTo>
                <a:cubicBezTo>
                  <a:pt x="4159895" y="1186674"/>
                  <a:pt x="4256689" y="1252354"/>
                  <a:pt x="4256689" y="1322165"/>
                </a:cubicBezTo>
                <a:cubicBezTo>
                  <a:pt x="4256689" y="1391976"/>
                  <a:pt x="4159895" y="1457656"/>
                  <a:pt x="3989489" y="1514970"/>
                </a:cubicBezTo>
                <a:lnTo>
                  <a:pt x="3882614" y="1547112"/>
                </a:lnTo>
                <a:lnTo>
                  <a:pt x="3989489" y="1579254"/>
                </a:lnTo>
                <a:cubicBezTo>
                  <a:pt x="4159895" y="1636568"/>
                  <a:pt x="4256689" y="1702248"/>
                  <a:pt x="4256689" y="1772059"/>
                </a:cubicBezTo>
                <a:cubicBezTo>
                  <a:pt x="4256689" y="1841870"/>
                  <a:pt x="4159895" y="1907550"/>
                  <a:pt x="3989489" y="1964863"/>
                </a:cubicBezTo>
                <a:lnTo>
                  <a:pt x="3882614" y="1997006"/>
                </a:lnTo>
                <a:lnTo>
                  <a:pt x="3989489" y="2029148"/>
                </a:lnTo>
                <a:cubicBezTo>
                  <a:pt x="4159895" y="2086462"/>
                  <a:pt x="4256689" y="2152142"/>
                  <a:pt x="4256689" y="2221953"/>
                </a:cubicBezTo>
                <a:cubicBezTo>
                  <a:pt x="4256689" y="2291764"/>
                  <a:pt x="4159895" y="2357444"/>
                  <a:pt x="3989489" y="2414757"/>
                </a:cubicBezTo>
                <a:lnTo>
                  <a:pt x="3882614" y="2446900"/>
                </a:lnTo>
                <a:lnTo>
                  <a:pt x="3989489" y="2479042"/>
                </a:lnTo>
                <a:cubicBezTo>
                  <a:pt x="4159895" y="2536356"/>
                  <a:pt x="4256689" y="2602036"/>
                  <a:pt x="4256689" y="2671847"/>
                </a:cubicBezTo>
                <a:cubicBezTo>
                  <a:pt x="4256689" y="2755620"/>
                  <a:pt x="4117305" y="2833444"/>
                  <a:pt x="3878597" y="2898002"/>
                </a:cubicBezTo>
                <a:lnTo>
                  <a:pt x="3808930" y="2915024"/>
                </a:lnTo>
                <a:lnTo>
                  <a:pt x="3878597" y="2932045"/>
                </a:lnTo>
                <a:cubicBezTo>
                  <a:pt x="4117305" y="2996603"/>
                  <a:pt x="4256689" y="3074427"/>
                  <a:pt x="4256689" y="3158200"/>
                </a:cubicBezTo>
                <a:cubicBezTo>
                  <a:pt x="4256689" y="3241973"/>
                  <a:pt x="4117305" y="3319798"/>
                  <a:pt x="3878596" y="3384355"/>
                </a:cubicBezTo>
                <a:lnTo>
                  <a:pt x="3846939" y="3392090"/>
                </a:lnTo>
                <a:lnTo>
                  <a:pt x="3878596" y="3399825"/>
                </a:lnTo>
                <a:cubicBezTo>
                  <a:pt x="4117305" y="3464383"/>
                  <a:pt x="4256689" y="3542207"/>
                  <a:pt x="4256689" y="3625980"/>
                </a:cubicBezTo>
                <a:cubicBezTo>
                  <a:pt x="4256689" y="3695791"/>
                  <a:pt x="4159893" y="3761471"/>
                  <a:pt x="3989489" y="3818785"/>
                </a:cubicBezTo>
                <a:lnTo>
                  <a:pt x="3882614" y="3850927"/>
                </a:lnTo>
                <a:lnTo>
                  <a:pt x="3989489" y="3883070"/>
                </a:lnTo>
                <a:cubicBezTo>
                  <a:pt x="4159895" y="3940383"/>
                  <a:pt x="4256689" y="4006063"/>
                  <a:pt x="4256689" y="4075874"/>
                </a:cubicBezTo>
                <a:cubicBezTo>
                  <a:pt x="4256689" y="4145685"/>
                  <a:pt x="4159895" y="4211365"/>
                  <a:pt x="3989489" y="4268679"/>
                </a:cubicBezTo>
                <a:lnTo>
                  <a:pt x="3882614" y="4300821"/>
                </a:lnTo>
                <a:lnTo>
                  <a:pt x="3989489" y="4332963"/>
                </a:lnTo>
                <a:cubicBezTo>
                  <a:pt x="4159895" y="4390277"/>
                  <a:pt x="4256689" y="4455957"/>
                  <a:pt x="4256689" y="4525768"/>
                </a:cubicBezTo>
                <a:cubicBezTo>
                  <a:pt x="4256689" y="4595579"/>
                  <a:pt x="4159895" y="4661259"/>
                  <a:pt x="3989489" y="4718572"/>
                </a:cubicBezTo>
                <a:lnTo>
                  <a:pt x="3882614" y="4750715"/>
                </a:lnTo>
                <a:lnTo>
                  <a:pt x="3989489" y="4782857"/>
                </a:lnTo>
                <a:cubicBezTo>
                  <a:pt x="4159895" y="4840171"/>
                  <a:pt x="4256689" y="4905851"/>
                  <a:pt x="4256689" y="4975662"/>
                </a:cubicBezTo>
                <a:cubicBezTo>
                  <a:pt x="4256689" y="5045472"/>
                  <a:pt x="4159895" y="5111153"/>
                  <a:pt x="3989489" y="5168466"/>
                </a:cubicBezTo>
                <a:lnTo>
                  <a:pt x="3882614" y="5200608"/>
                </a:lnTo>
                <a:lnTo>
                  <a:pt x="3989489" y="5232751"/>
                </a:lnTo>
                <a:cubicBezTo>
                  <a:pt x="4159895" y="5290065"/>
                  <a:pt x="4256689" y="5355744"/>
                  <a:pt x="4256689" y="5425556"/>
                </a:cubicBezTo>
                <a:cubicBezTo>
                  <a:pt x="4256689" y="5648950"/>
                  <a:pt x="3265511" y="5830047"/>
                  <a:pt x="2042831" y="5830047"/>
                </a:cubicBezTo>
                <a:lnTo>
                  <a:pt x="1901347" y="5828741"/>
                </a:lnTo>
                <a:lnTo>
                  <a:pt x="1995580" y="5825970"/>
                </a:lnTo>
                <a:cubicBezTo>
                  <a:pt x="2863482" y="5791743"/>
                  <a:pt x="3516350" y="5643749"/>
                  <a:pt x="3516350" y="5466368"/>
                </a:cubicBezTo>
                <a:cubicBezTo>
                  <a:pt x="3516350" y="5415688"/>
                  <a:pt x="3463054" y="5367407"/>
                  <a:pt x="3366675" y="5323492"/>
                </a:cubicBezTo>
                <a:lnTo>
                  <a:pt x="3321626" y="5305469"/>
                </a:lnTo>
                <a:lnTo>
                  <a:pt x="3280620" y="5311072"/>
                </a:lnTo>
                <a:cubicBezTo>
                  <a:pt x="2927286" y="5354686"/>
                  <a:pt x="2501337" y="5380153"/>
                  <a:pt x="2042831" y="5380153"/>
                </a:cubicBezTo>
                <a:lnTo>
                  <a:pt x="1901347" y="5378848"/>
                </a:lnTo>
                <a:lnTo>
                  <a:pt x="1995580" y="5376076"/>
                </a:lnTo>
                <a:cubicBezTo>
                  <a:pt x="2429532" y="5358962"/>
                  <a:pt x="2809723" y="5313407"/>
                  <a:pt x="3081428" y="5249958"/>
                </a:cubicBezTo>
                <a:lnTo>
                  <a:pt x="3113291" y="5241097"/>
                </a:lnTo>
                <a:lnTo>
                  <a:pt x="3081427" y="5232884"/>
                </a:lnTo>
                <a:cubicBezTo>
                  <a:pt x="2732093" y="5151307"/>
                  <a:pt x="2203421" y="5099309"/>
                  <a:pt x="1611734" y="5099309"/>
                </a:cubicBezTo>
                <a:cubicBezTo>
                  <a:pt x="970738" y="5099309"/>
                  <a:pt x="403699" y="5160334"/>
                  <a:pt x="58507" y="5253882"/>
                </a:cubicBezTo>
                <a:lnTo>
                  <a:pt x="0" y="5272703"/>
                </a:lnTo>
                <a:lnTo>
                  <a:pt x="59087" y="5245786"/>
                </a:lnTo>
                <a:cubicBezTo>
                  <a:pt x="421343" y="5112596"/>
                  <a:pt x="1173584" y="5021064"/>
                  <a:pt x="2042831" y="5021064"/>
                </a:cubicBezTo>
                <a:cubicBezTo>
                  <a:pt x="2501337" y="5021064"/>
                  <a:pt x="2927286" y="5046531"/>
                  <a:pt x="3280620" y="5090145"/>
                </a:cubicBezTo>
                <a:lnTo>
                  <a:pt x="3449379" y="5113202"/>
                </a:lnTo>
                <a:lnTo>
                  <a:pt x="3450378" y="5112596"/>
                </a:lnTo>
                <a:cubicBezTo>
                  <a:pt x="3493396" y="5081959"/>
                  <a:pt x="3516350" y="5049733"/>
                  <a:pt x="3516350" y="5016474"/>
                </a:cubicBezTo>
                <a:cubicBezTo>
                  <a:pt x="3516350" y="4965794"/>
                  <a:pt x="3463054" y="4917512"/>
                  <a:pt x="3366675" y="4873598"/>
                </a:cubicBezTo>
                <a:lnTo>
                  <a:pt x="3321626" y="4855576"/>
                </a:lnTo>
                <a:lnTo>
                  <a:pt x="3280620" y="4861179"/>
                </a:lnTo>
                <a:cubicBezTo>
                  <a:pt x="2927286" y="4904792"/>
                  <a:pt x="2501337" y="4930259"/>
                  <a:pt x="2042831" y="4930259"/>
                </a:cubicBezTo>
                <a:lnTo>
                  <a:pt x="1901347" y="4928954"/>
                </a:lnTo>
                <a:lnTo>
                  <a:pt x="1995580" y="4926182"/>
                </a:lnTo>
                <a:cubicBezTo>
                  <a:pt x="2429532" y="4909069"/>
                  <a:pt x="2809723" y="4863513"/>
                  <a:pt x="3081428" y="4800064"/>
                </a:cubicBezTo>
                <a:lnTo>
                  <a:pt x="3113291" y="4791203"/>
                </a:lnTo>
                <a:lnTo>
                  <a:pt x="3081427" y="4782991"/>
                </a:lnTo>
                <a:cubicBezTo>
                  <a:pt x="2732093" y="4701413"/>
                  <a:pt x="2203421" y="4649416"/>
                  <a:pt x="1611734" y="4649416"/>
                </a:cubicBezTo>
                <a:cubicBezTo>
                  <a:pt x="970738" y="4649416"/>
                  <a:pt x="403699" y="4710440"/>
                  <a:pt x="58507" y="4803989"/>
                </a:cubicBezTo>
                <a:lnTo>
                  <a:pt x="0" y="4822809"/>
                </a:lnTo>
                <a:lnTo>
                  <a:pt x="59087" y="4795892"/>
                </a:lnTo>
                <a:cubicBezTo>
                  <a:pt x="421343" y="4662702"/>
                  <a:pt x="1173584" y="4571170"/>
                  <a:pt x="2042831" y="4571170"/>
                </a:cubicBezTo>
                <a:cubicBezTo>
                  <a:pt x="2501337" y="4571170"/>
                  <a:pt x="2927286" y="4596637"/>
                  <a:pt x="3280620" y="4640251"/>
                </a:cubicBezTo>
                <a:lnTo>
                  <a:pt x="3449379" y="4663308"/>
                </a:lnTo>
                <a:lnTo>
                  <a:pt x="3450378" y="4662702"/>
                </a:lnTo>
                <a:cubicBezTo>
                  <a:pt x="3493396" y="4632065"/>
                  <a:pt x="3516350" y="4599839"/>
                  <a:pt x="3516350" y="4566580"/>
                </a:cubicBezTo>
                <a:cubicBezTo>
                  <a:pt x="3516350" y="4515900"/>
                  <a:pt x="3463054" y="4467619"/>
                  <a:pt x="3366675" y="4423705"/>
                </a:cubicBezTo>
                <a:lnTo>
                  <a:pt x="3321626" y="4405682"/>
                </a:lnTo>
                <a:lnTo>
                  <a:pt x="3280620" y="4411284"/>
                </a:lnTo>
                <a:cubicBezTo>
                  <a:pt x="2927286" y="4454899"/>
                  <a:pt x="2501337" y="4480365"/>
                  <a:pt x="2042831" y="4480365"/>
                </a:cubicBezTo>
                <a:lnTo>
                  <a:pt x="1901347" y="4479060"/>
                </a:lnTo>
                <a:lnTo>
                  <a:pt x="1995580" y="4476288"/>
                </a:lnTo>
                <a:cubicBezTo>
                  <a:pt x="2429532" y="4459175"/>
                  <a:pt x="2809723" y="4413620"/>
                  <a:pt x="3081428" y="4350170"/>
                </a:cubicBezTo>
                <a:lnTo>
                  <a:pt x="3113291" y="4341309"/>
                </a:lnTo>
                <a:lnTo>
                  <a:pt x="3081427" y="4333097"/>
                </a:lnTo>
                <a:cubicBezTo>
                  <a:pt x="2732093" y="4251519"/>
                  <a:pt x="2203421" y="4199522"/>
                  <a:pt x="1611734" y="4199522"/>
                </a:cubicBezTo>
                <a:cubicBezTo>
                  <a:pt x="970738" y="4199522"/>
                  <a:pt x="403699" y="4260547"/>
                  <a:pt x="58507" y="4354095"/>
                </a:cubicBezTo>
                <a:lnTo>
                  <a:pt x="0" y="4372915"/>
                </a:lnTo>
                <a:lnTo>
                  <a:pt x="59087" y="4345998"/>
                </a:lnTo>
                <a:cubicBezTo>
                  <a:pt x="421343" y="4212809"/>
                  <a:pt x="1173584" y="4121276"/>
                  <a:pt x="2042831" y="4121276"/>
                </a:cubicBezTo>
                <a:cubicBezTo>
                  <a:pt x="2501337" y="4121276"/>
                  <a:pt x="2927286" y="4146743"/>
                  <a:pt x="3280620" y="4190357"/>
                </a:cubicBezTo>
                <a:lnTo>
                  <a:pt x="3449379" y="4213414"/>
                </a:lnTo>
                <a:lnTo>
                  <a:pt x="3450378" y="4212808"/>
                </a:lnTo>
                <a:cubicBezTo>
                  <a:pt x="3493396" y="4182171"/>
                  <a:pt x="3516348" y="4149946"/>
                  <a:pt x="3516348" y="4116687"/>
                </a:cubicBezTo>
                <a:cubicBezTo>
                  <a:pt x="3516348" y="4066006"/>
                  <a:pt x="3463054" y="4017725"/>
                  <a:pt x="3366675" y="3973811"/>
                </a:cubicBezTo>
                <a:lnTo>
                  <a:pt x="3321626" y="3955788"/>
                </a:lnTo>
                <a:lnTo>
                  <a:pt x="3280620" y="3961391"/>
                </a:lnTo>
                <a:cubicBezTo>
                  <a:pt x="2927286" y="4005005"/>
                  <a:pt x="2501337" y="4030471"/>
                  <a:pt x="2042831" y="4030471"/>
                </a:cubicBezTo>
                <a:lnTo>
                  <a:pt x="1901347" y="4029166"/>
                </a:lnTo>
                <a:lnTo>
                  <a:pt x="1995580" y="4026394"/>
                </a:lnTo>
                <a:cubicBezTo>
                  <a:pt x="2429532" y="4009281"/>
                  <a:pt x="2809723" y="3963726"/>
                  <a:pt x="3081428" y="3900276"/>
                </a:cubicBezTo>
                <a:lnTo>
                  <a:pt x="3113291" y="3891415"/>
                </a:lnTo>
                <a:lnTo>
                  <a:pt x="3081427" y="3883203"/>
                </a:lnTo>
                <a:cubicBezTo>
                  <a:pt x="2732093" y="3801625"/>
                  <a:pt x="2203421" y="3749628"/>
                  <a:pt x="1611734" y="3749628"/>
                </a:cubicBezTo>
                <a:cubicBezTo>
                  <a:pt x="970738" y="3749628"/>
                  <a:pt x="403699" y="3810653"/>
                  <a:pt x="58507" y="3904201"/>
                </a:cubicBezTo>
                <a:lnTo>
                  <a:pt x="0" y="3923022"/>
                </a:lnTo>
                <a:lnTo>
                  <a:pt x="59087" y="3896104"/>
                </a:lnTo>
                <a:cubicBezTo>
                  <a:pt x="421343" y="3762915"/>
                  <a:pt x="1173584" y="3671383"/>
                  <a:pt x="2042831" y="3671383"/>
                </a:cubicBezTo>
                <a:cubicBezTo>
                  <a:pt x="2501337" y="3671383"/>
                  <a:pt x="2927286" y="3696850"/>
                  <a:pt x="3280620" y="3740464"/>
                </a:cubicBezTo>
                <a:lnTo>
                  <a:pt x="3449379" y="3763521"/>
                </a:lnTo>
                <a:lnTo>
                  <a:pt x="3450378" y="3762914"/>
                </a:lnTo>
                <a:cubicBezTo>
                  <a:pt x="3493396" y="3732278"/>
                  <a:pt x="3516348" y="3700052"/>
                  <a:pt x="3516348" y="3666793"/>
                </a:cubicBezTo>
                <a:cubicBezTo>
                  <a:pt x="3516348" y="3616112"/>
                  <a:pt x="3463054" y="3567831"/>
                  <a:pt x="3366675" y="3523917"/>
                </a:cubicBezTo>
                <a:lnTo>
                  <a:pt x="3288300" y="3492562"/>
                </a:lnTo>
                <a:lnTo>
                  <a:pt x="3280620" y="3493611"/>
                </a:lnTo>
                <a:cubicBezTo>
                  <a:pt x="2927286" y="3537225"/>
                  <a:pt x="2501337" y="3562692"/>
                  <a:pt x="2042831" y="3562692"/>
                </a:cubicBezTo>
                <a:lnTo>
                  <a:pt x="1901347" y="3561386"/>
                </a:lnTo>
                <a:lnTo>
                  <a:pt x="1995580" y="3558615"/>
                </a:lnTo>
                <a:cubicBezTo>
                  <a:pt x="2321044" y="3545780"/>
                  <a:pt x="2616267" y="3516946"/>
                  <a:pt x="2858162" y="3476564"/>
                </a:cubicBezTo>
                <a:lnTo>
                  <a:pt x="3079442" y="3432888"/>
                </a:lnTo>
                <a:lnTo>
                  <a:pt x="2958500" y="3407243"/>
                </a:lnTo>
                <a:cubicBezTo>
                  <a:pt x="2613833" y="3340819"/>
                  <a:pt x="2137678" y="3299734"/>
                  <a:pt x="1611734" y="3299734"/>
                </a:cubicBezTo>
                <a:cubicBezTo>
                  <a:pt x="970738" y="3299734"/>
                  <a:pt x="403699" y="3360759"/>
                  <a:pt x="58507" y="3454307"/>
                </a:cubicBezTo>
                <a:lnTo>
                  <a:pt x="0" y="3473128"/>
                </a:lnTo>
                <a:lnTo>
                  <a:pt x="59087" y="3446210"/>
                </a:lnTo>
                <a:cubicBezTo>
                  <a:pt x="421343" y="3313021"/>
                  <a:pt x="1173584" y="3221489"/>
                  <a:pt x="2042831" y="3221489"/>
                </a:cubicBezTo>
                <a:cubicBezTo>
                  <a:pt x="2501337" y="3221489"/>
                  <a:pt x="2927286" y="3246956"/>
                  <a:pt x="3280620" y="3290570"/>
                </a:cubicBezTo>
                <a:lnTo>
                  <a:pt x="3425312" y="3310339"/>
                </a:lnTo>
                <a:lnTo>
                  <a:pt x="3450378" y="3295134"/>
                </a:lnTo>
                <a:cubicBezTo>
                  <a:pt x="3493396" y="3264498"/>
                  <a:pt x="3516348" y="3232272"/>
                  <a:pt x="3516348" y="3199013"/>
                </a:cubicBezTo>
                <a:cubicBezTo>
                  <a:pt x="3516348" y="3135663"/>
                  <a:pt x="3433074" y="3076061"/>
                  <a:pt x="3286472" y="3024051"/>
                </a:cubicBezTo>
                <a:lnTo>
                  <a:pt x="3245738" y="3011129"/>
                </a:lnTo>
                <a:lnTo>
                  <a:pt x="3098087" y="3027518"/>
                </a:lnTo>
                <a:cubicBezTo>
                  <a:pt x="2784399" y="3058653"/>
                  <a:pt x="2424919" y="3076338"/>
                  <a:pt x="2042831" y="3076338"/>
                </a:cubicBezTo>
                <a:lnTo>
                  <a:pt x="1901347" y="3075032"/>
                </a:lnTo>
                <a:lnTo>
                  <a:pt x="1995580" y="3072261"/>
                </a:lnTo>
                <a:cubicBezTo>
                  <a:pt x="2375287" y="3057287"/>
                  <a:pt x="2713836" y="3020537"/>
                  <a:pt x="2974561" y="2969077"/>
                </a:cubicBezTo>
                <a:lnTo>
                  <a:pt x="3035988" y="2955894"/>
                </a:lnTo>
                <a:lnTo>
                  <a:pt x="2958500" y="2939463"/>
                </a:lnTo>
                <a:cubicBezTo>
                  <a:pt x="2613832" y="2873039"/>
                  <a:pt x="2137678" y="2831954"/>
                  <a:pt x="1611734" y="2831954"/>
                </a:cubicBezTo>
                <a:cubicBezTo>
                  <a:pt x="970738" y="2831954"/>
                  <a:pt x="403699" y="2892979"/>
                  <a:pt x="58507" y="2986527"/>
                </a:cubicBezTo>
                <a:lnTo>
                  <a:pt x="0" y="3005348"/>
                </a:lnTo>
                <a:lnTo>
                  <a:pt x="59087" y="2978430"/>
                </a:lnTo>
                <a:cubicBezTo>
                  <a:pt x="421343" y="2845241"/>
                  <a:pt x="1173584" y="2753709"/>
                  <a:pt x="2042831" y="2753709"/>
                </a:cubicBezTo>
                <a:cubicBezTo>
                  <a:pt x="2501336" y="2753709"/>
                  <a:pt x="2927286" y="2779176"/>
                  <a:pt x="3280620" y="2822790"/>
                </a:cubicBezTo>
                <a:lnTo>
                  <a:pt x="3400212" y="2839129"/>
                </a:lnTo>
                <a:lnTo>
                  <a:pt x="3400779" y="2838866"/>
                </a:lnTo>
                <a:cubicBezTo>
                  <a:pt x="3475546" y="2799513"/>
                  <a:pt x="3516350" y="2757004"/>
                  <a:pt x="3516350" y="2712659"/>
                </a:cubicBezTo>
                <a:cubicBezTo>
                  <a:pt x="3516350" y="2661979"/>
                  <a:pt x="3463054" y="2613698"/>
                  <a:pt x="3366675" y="2569783"/>
                </a:cubicBezTo>
                <a:lnTo>
                  <a:pt x="3321626" y="2551760"/>
                </a:lnTo>
                <a:lnTo>
                  <a:pt x="3280620" y="2557363"/>
                </a:lnTo>
                <a:cubicBezTo>
                  <a:pt x="2927286" y="2600977"/>
                  <a:pt x="2501337" y="2626444"/>
                  <a:pt x="2042831" y="2626444"/>
                </a:cubicBezTo>
                <a:lnTo>
                  <a:pt x="1901347" y="2625139"/>
                </a:lnTo>
                <a:lnTo>
                  <a:pt x="1995580" y="2622367"/>
                </a:lnTo>
                <a:cubicBezTo>
                  <a:pt x="2429532" y="2605254"/>
                  <a:pt x="2809723" y="2559698"/>
                  <a:pt x="3081428" y="2496249"/>
                </a:cubicBezTo>
                <a:lnTo>
                  <a:pt x="3113291" y="2487388"/>
                </a:lnTo>
                <a:lnTo>
                  <a:pt x="3081427" y="2479175"/>
                </a:lnTo>
                <a:cubicBezTo>
                  <a:pt x="2732093" y="2397598"/>
                  <a:pt x="2203421" y="2345600"/>
                  <a:pt x="1611734" y="2345600"/>
                </a:cubicBezTo>
                <a:cubicBezTo>
                  <a:pt x="970738" y="2345600"/>
                  <a:pt x="403699" y="2406625"/>
                  <a:pt x="58507" y="2500173"/>
                </a:cubicBezTo>
                <a:lnTo>
                  <a:pt x="0" y="2518994"/>
                </a:lnTo>
                <a:lnTo>
                  <a:pt x="59087" y="2492077"/>
                </a:lnTo>
                <a:cubicBezTo>
                  <a:pt x="421343" y="2358887"/>
                  <a:pt x="1173584" y="2267355"/>
                  <a:pt x="2042831" y="2267355"/>
                </a:cubicBezTo>
                <a:cubicBezTo>
                  <a:pt x="2501337" y="2267355"/>
                  <a:pt x="2927286" y="2292822"/>
                  <a:pt x="3280620" y="2336436"/>
                </a:cubicBezTo>
                <a:lnTo>
                  <a:pt x="3449379" y="2359493"/>
                </a:lnTo>
                <a:lnTo>
                  <a:pt x="3450378" y="2358887"/>
                </a:lnTo>
                <a:cubicBezTo>
                  <a:pt x="3493396" y="2328250"/>
                  <a:pt x="3516350" y="2296024"/>
                  <a:pt x="3516350" y="2262765"/>
                </a:cubicBezTo>
                <a:cubicBezTo>
                  <a:pt x="3516350" y="2212085"/>
                  <a:pt x="3463054" y="2163803"/>
                  <a:pt x="3366675" y="2119889"/>
                </a:cubicBezTo>
                <a:lnTo>
                  <a:pt x="3321626" y="2101867"/>
                </a:lnTo>
                <a:lnTo>
                  <a:pt x="3280620" y="2107470"/>
                </a:lnTo>
                <a:cubicBezTo>
                  <a:pt x="2927286" y="2151083"/>
                  <a:pt x="2501337" y="2176550"/>
                  <a:pt x="2042831" y="2176550"/>
                </a:cubicBezTo>
                <a:lnTo>
                  <a:pt x="1901347" y="2175245"/>
                </a:lnTo>
                <a:lnTo>
                  <a:pt x="1995580" y="2172473"/>
                </a:lnTo>
                <a:cubicBezTo>
                  <a:pt x="2429532" y="2155360"/>
                  <a:pt x="2809723" y="2109804"/>
                  <a:pt x="3081428" y="2046355"/>
                </a:cubicBezTo>
                <a:lnTo>
                  <a:pt x="3113291" y="2037494"/>
                </a:lnTo>
                <a:lnTo>
                  <a:pt x="3081427" y="2029282"/>
                </a:lnTo>
                <a:cubicBezTo>
                  <a:pt x="2732093" y="1947704"/>
                  <a:pt x="2203421" y="1895707"/>
                  <a:pt x="1611734" y="1895707"/>
                </a:cubicBezTo>
                <a:cubicBezTo>
                  <a:pt x="970738" y="1895707"/>
                  <a:pt x="403699" y="1956732"/>
                  <a:pt x="58507" y="2050280"/>
                </a:cubicBezTo>
                <a:lnTo>
                  <a:pt x="0" y="2069100"/>
                </a:lnTo>
                <a:lnTo>
                  <a:pt x="59087" y="2042183"/>
                </a:lnTo>
                <a:cubicBezTo>
                  <a:pt x="421343" y="1908993"/>
                  <a:pt x="1173584" y="1817461"/>
                  <a:pt x="2042831" y="1817461"/>
                </a:cubicBezTo>
                <a:cubicBezTo>
                  <a:pt x="2501337" y="1817461"/>
                  <a:pt x="2927286" y="1842928"/>
                  <a:pt x="3280620" y="1886542"/>
                </a:cubicBezTo>
                <a:lnTo>
                  <a:pt x="3449379" y="1909599"/>
                </a:lnTo>
                <a:lnTo>
                  <a:pt x="3450378" y="1908993"/>
                </a:lnTo>
                <a:cubicBezTo>
                  <a:pt x="3493396" y="1878356"/>
                  <a:pt x="3516350" y="1846130"/>
                  <a:pt x="3516350" y="1812871"/>
                </a:cubicBezTo>
                <a:cubicBezTo>
                  <a:pt x="3516350" y="1762191"/>
                  <a:pt x="3463054" y="1713910"/>
                  <a:pt x="3366675" y="1669996"/>
                </a:cubicBezTo>
                <a:lnTo>
                  <a:pt x="3321626" y="1651973"/>
                </a:lnTo>
                <a:lnTo>
                  <a:pt x="3280620" y="1657575"/>
                </a:lnTo>
                <a:cubicBezTo>
                  <a:pt x="2927286" y="1701190"/>
                  <a:pt x="2501337" y="1726656"/>
                  <a:pt x="2042831" y="1726656"/>
                </a:cubicBezTo>
                <a:lnTo>
                  <a:pt x="1901347" y="1725351"/>
                </a:lnTo>
                <a:lnTo>
                  <a:pt x="1995580" y="1722579"/>
                </a:lnTo>
                <a:cubicBezTo>
                  <a:pt x="2429532" y="1705466"/>
                  <a:pt x="2809723" y="1659911"/>
                  <a:pt x="3081428" y="1596461"/>
                </a:cubicBezTo>
                <a:lnTo>
                  <a:pt x="3113291" y="1587600"/>
                </a:lnTo>
                <a:lnTo>
                  <a:pt x="3081427" y="1579388"/>
                </a:lnTo>
                <a:cubicBezTo>
                  <a:pt x="2732093" y="1497810"/>
                  <a:pt x="2203421" y="1445813"/>
                  <a:pt x="1611734" y="1445813"/>
                </a:cubicBezTo>
                <a:cubicBezTo>
                  <a:pt x="970738" y="1445813"/>
                  <a:pt x="403699" y="1506837"/>
                  <a:pt x="58507" y="1600386"/>
                </a:cubicBezTo>
                <a:lnTo>
                  <a:pt x="0" y="1619206"/>
                </a:lnTo>
                <a:lnTo>
                  <a:pt x="59087" y="1592289"/>
                </a:lnTo>
                <a:cubicBezTo>
                  <a:pt x="421343" y="1459100"/>
                  <a:pt x="1173584" y="1367567"/>
                  <a:pt x="2042831" y="1367567"/>
                </a:cubicBezTo>
                <a:cubicBezTo>
                  <a:pt x="2501337" y="1367567"/>
                  <a:pt x="2927286" y="1393034"/>
                  <a:pt x="3280620" y="1436648"/>
                </a:cubicBezTo>
                <a:lnTo>
                  <a:pt x="3449379" y="1459705"/>
                </a:lnTo>
                <a:lnTo>
                  <a:pt x="3450378" y="1459099"/>
                </a:lnTo>
                <a:cubicBezTo>
                  <a:pt x="3493396" y="1428462"/>
                  <a:pt x="3516348" y="1396237"/>
                  <a:pt x="3516348" y="1362978"/>
                </a:cubicBezTo>
                <a:cubicBezTo>
                  <a:pt x="3516348" y="1312297"/>
                  <a:pt x="3463054" y="1264016"/>
                  <a:pt x="3366675" y="1220102"/>
                </a:cubicBezTo>
                <a:lnTo>
                  <a:pt x="3321626" y="1202079"/>
                </a:lnTo>
                <a:lnTo>
                  <a:pt x="3280620" y="1207682"/>
                </a:lnTo>
                <a:cubicBezTo>
                  <a:pt x="2927286" y="1251296"/>
                  <a:pt x="2501337" y="1276762"/>
                  <a:pt x="2042831" y="1276762"/>
                </a:cubicBezTo>
                <a:lnTo>
                  <a:pt x="1901347" y="1275457"/>
                </a:lnTo>
                <a:lnTo>
                  <a:pt x="1995580" y="1272685"/>
                </a:lnTo>
                <a:cubicBezTo>
                  <a:pt x="2429532" y="1255572"/>
                  <a:pt x="2809723" y="1210017"/>
                  <a:pt x="3081428" y="1146567"/>
                </a:cubicBezTo>
                <a:lnTo>
                  <a:pt x="3113291" y="1137706"/>
                </a:lnTo>
                <a:lnTo>
                  <a:pt x="3081427" y="1129494"/>
                </a:lnTo>
                <a:cubicBezTo>
                  <a:pt x="2732093" y="1047916"/>
                  <a:pt x="2203421" y="995919"/>
                  <a:pt x="1611734" y="995919"/>
                </a:cubicBezTo>
                <a:cubicBezTo>
                  <a:pt x="970738" y="995919"/>
                  <a:pt x="403699" y="1056944"/>
                  <a:pt x="58507" y="1150492"/>
                </a:cubicBezTo>
                <a:lnTo>
                  <a:pt x="0" y="1169313"/>
                </a:lnTo>
                <a:lnTo>
                  <a:pt x="59087" y="1142395"/>
                </a:lnTo>
                <a:cubicBezTo>
                  <a:pt x="421343" y="1009206"/>
                  <a:pt x="1173584" y="917674"/>
                  <a:pt x="2042831" y="917674"/>
                </a:cubicBezTo>
                <a:cubicBezTo>
                  <a:pt x="2501337" y="917674"/>
                  <a:pt x="2927286" y="943140"/>
                  <a:pt x="3280620" y="986755"/>
                </a:cubicBezTo>
                <a:lnTo>
                  <a:pt x="3449379" y="1009812"/>
                </a:lnTo>
                <a:lnTo>
                  <a:pt x="3450378" y="1009205"/>
                </a:lnTo>
                <a:cubicBezTo>
                  <a:pt x="3493396" y="978568"/>
                  <a:pt x="3516348" y="946343"/>
                  <a:pt x="3516348" y="913084"/>
                </a:cubicBezTo>
                <a:cubicBezTo>
                  <a:pt x="3516348" y="862403"/>
                  <a:pt x="3463054" y="814122"/>
                  <a:pt x="3366675" y="770208"/>
                </a:cubicBezTo>
                <a:lnTo>
                  <a:pt x="3288300" y="738853"/>
                </a:lnTo>
                <a:lnTo>
                  <a:pt x="3280620" y="739902"/>
                </a:lnTo>
                <a:cubicBezTo>
                  <a:pt x="2927286" y="783516"/>
                  <a:pt x="2501337" y="808983"/>
                  <a:pt x="2042831" y="808983"/>
                </a:cubicBezTo>
                <a:lnTo>
                  <a:pt x="1901347" y="807677"/>
                </a:lnTo>
                <a:lnTo>
                  <a:pt x="1995580" y="804906"/>
                </a:lnTo>
                <a:cubicBezTo>
                  <a:pt x="2321044" y="792071"/>
                  <a:pt x="2616267" y="763237"/>
                  <a:pt x="2858162" y="722855"/>
                </a:cubicBezTo>
                <a:lnTo>
                  <a:pt x="3079442" y="679179"/>
                </a:lnTo>
                <a:lnTo>
                  <a:pt x="2958500" y="653534"/>
                </a:lnTo>
                <a:cubicBezTo>
                  <a:pt x="2613833" y="587110"/>
                  <a:pt x="2137678" y="546025"/>
                  <a:pt x="1611734" y="546025"/>
                </a:cubicBezTo>
                <a:cubicBezTo>
                  <a:pt x="970738" y="546025"/>
                  <a:pt x="403699" y="607050"/>
                  <a:pt x="58507" y="700598"/>
                </a:cubicBezTo>
                <a:lnTo>
                  <a:pt x="0" y="719419"/>
                </a:lnTo>
                <a:lnTo>
                  <a:pt x="59087" y="692501"/>
                </a:lnTo>
                <a:cubicBezTo>
                  <a:pt x="421343" y="559312"/>
                  <a:pt x="1173584" y="467780"/>
                  <a:pt x="2042831" y="467780"/>
                </a:cubicBezTo>
                <a:cubicBezTo>
                  <a:pt x="2501337" y="467780"/>
                  <a:pt x="2927286" y="493247"/>
                  <a:pt x="3280620" y="536861"/>
                </a:cubicBezTo>
                <a:lnTo>
                  <a:pt x="3425312" y="556630"/>
                </a:lnTo>
                <a:lnTo>
                  <a:pt x="3450378" y="541425"/>
                </a:lnTo>
                <a:cubicBezTo>
                  <a:pt x="3493396" y="510789"/>
                  <a:pt x="3516348" y="478563"/>
                  <a:pt x="3516348" y="445304"/>
                </a:cubicBezTo>
                <a:cubicBezTo>
                  <a:pt x="3516348" y="242583"/>
                  <a:pt x="2663623" y="78245"/>
                  <a:pt x="1611734" y="78245"/>
                </a:cubicBezTo>
                <a:cubicBezTo>
                  <a:pt x="970738" y="78245"/>
                  <a:pt x="403699" y="139270"/>
                  <a:pt x="58507" y="232818"/>
                </a:cubicBezTo>
                <a:lnTo>
                  <a:pt x="0" y="251639"/>
                </a:lnTo>
                <a:lnTo>
                  <a:pt x="59087" y="224722"/>
                </a:lnTo>
                <a:cubicBezTo>
                  <a:pt x="421343" y="91532"/>
                  <a:pt x="1173584" y="0"/>
                  <a:pt x="2042831" y="0"/>
                </a:cubicBezTo>
                <a:close/>
              </a:path>
            </a:pathLst>
          </a:custGeom>
          <a:gradFill flip="none" rotWithShape="1">
            <a:gsLst>
              <a:gs pos="46000">
                <a:schemeClr val="tx1"/>
              </a:gs>
              <a:gs pos="76000">
                <a:srgbClr val="FFC000"/>
              </a:gs>
              <a:gs pos="100000">
                <a:schemeClr val="accent3">
                  <a:lumMod val="60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6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400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3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-45643"/>
            <a:ext cx="9126413" cy="6858000"/>
          </a:xfrm>
          <a:prstGeom prst="rect">
            <a:avLst/>
          </a:prstGeom>
          <a:gradFill flip="none" rotWithShape="1">
            <a:gsLst>
              <a:gs pos="25000">
                <a:srgbClr val="700000"/>
              </a:gs>
              <a:gs pos="80000">
                <a:srgbClr val="CC0000">
                  <a:lumMod val="49000"/>
                </a:srgbClr>
              </a:gs>
              <a:gs pos="43000">
                <a:srgbClr val="1A0000"/>
              </a:gs>
              <a:gs pos="58000">
                <a:srgbClr val="391B03">
                  <a:lumMod val="0"/>
                </a:srgbClr>
              </a:gs>
              <a:gs pos="1250">
                <a:srgbClr val="FF66FF"/>
              </a:gs>
              <a:gs pos="100000">
                <a:srgbClr val="FF66FF"/>
              </a:gs>
              <a:gs pos="93000">
                <a:srgbClr val="FF0066">
                  <a:lumMod val="82000"/>
                </a:srgbClr>
              </a:gs>
              <a:gs pos="10000">
                <a:srgbClr val="FF0066">
                  <a:lumMod val="79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Forma libre 15"/>
          <p:cNvSpPr/>
          <p:nvPr/>
        </p:nvSpPr>
        <p:spPr>
          <a:xfrm rot="5400000">
            <a:off x="-1903829" y="2170580"/>
            <a:ext cx="6192689" cy="2516848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2" name="Forma libre 15"/>
          <p:cNvSpPr/>
          <p:nvPr/>
        </p:nvSpPr>
        <p:spPr>
          <a:xfrm rot="16200000" flipH="1">
            <a:off x="4743235" y="2147553"/>
            <a:ext cx="6192689" cy="2502712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15"/>
          <p:cNvSpPr/>
          <p:nvPr/>
        </p:nvSpPr>
        <p:spPr>
          <a:xfrm rot="5400000">
            <a:off x="-668190" y="2236263"/>
            <a:ext cx="6192689" cy="2471276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15"/>
          <p:cNvSpPr/>
          <p:nvPr/>
        </p:nvSpPr>
        <p:spPr>
          <a:xfrm rot="16200000" flipH="1">
            <a:off x="3524120" y="2193168"/>
            <a:ext cx="6192689" cy="2448273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solidFill>
              <a:schemeClr val="tx1">
                <a:lumMod val="95000"/>
              </a:schemeClr>
            </a:soli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3" name="Forma libre 15"/>
          <p:cNvSpPr/>
          <p:nvPr/>
        </p:nvSpPr>
        <p:spPr>
          <a:xfrm rot="5400000">
            <a:off x="567449" y="2236263"/>
            <a:ext cx="6192689" cy="2471276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15"/>
          <p:cNvSpPr/>
          <p:nvPr/>
        </p:nvSpPr>
        <p:spPr>
          <a:xfrm rot="16200000" flipH="1">
            <a:off x="2289336" y="2204868"/>
            <a:ext cx="6192689" cy="2448273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05090" y="5717004"/>
            <a:ext cx="924908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0">
                <a:srgbClr val="F2C1D6"/>
              </a:gs>
              <a:gs pos="52000">
                <a:srgbClr val="D0129E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-105088" y="0"/>
            <a:ext cx="924908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0">
                <a:srgbClr val="F2C1D6"/>
              </a:gs>
              <a:gs pos="52000">
                <a:srgbClr val="D0129E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3253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2" grpId="0" animBg="1"/>
      <p:bldP spid="12" grpId="1" animBg="1"/>
      <p:bldP spid="12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5" grpId="0" animBg="1"/>
      <p:bldP spid="15" grpId="1" animBg="1"/>
      <p:bldP spid="15" grpId="2" animBg="1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32371" y="8741"/>
            <a:ext cx="9176370" cy="6873066"/>
          </a:xfrm>
          <a:prstGeom prst="rect">
            <a:avLst/>
          </a:prstGeom>
          <a:gradFill flip="none" rotWithShape="1">
            <a:gsLst>
              <a:gs pos="76000">
                <a:srgbClr val="391B03">
                  <a:lumMod val="33000"/>
                </a:srgbClr>
              </a:gs>
              <a:gs pos="100000">
                <a:srgbClr val="003300"/>
              </a:gs>
              <a:gs pos="10000">
                <a:srgbClr val="00B050">
                  <a:lumMod val="1000"/>
                </a:srgbClr>
              </a:gs>
              <a:gs pos="0">
                <a:srgbClr val="66FF3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apositiva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186" y="4462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5"/>
          <p:cNvSpPr/>
          <p:nvPr/>
        </p:nvSpPr>
        <p:spPr>
          <a:xfrm flipH="1">
            <a:off x="6548458" y="4130336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3000">
                <a:srgbClr val="66FF33"/>
              </a:gs>
              <a:gs pos="39000">
                <a:srgbClr val="D0129E">
                  <a:alpha val="65000"/>
                  <a:lumMod val="100000"/>
                </a:srgbClr>
              </a:gs>
              <a:gs pos="52000">
                <a:srgbClr val="FF66FF">
                  <a:alpha val="98000"/>
                </a:srgbClr>
              </a:gs>
              <a:gs pos="94000">
                <a:srgbClr val="00B050">
                  <a:alpha val="70000"/>
                </a:srgbClr>
              </a:gs>
            </a:gsLst>
            <a:lin ang="2700000" scaled="1"/>
          </a:gradFill>
          <a:ln>
            <a:solidFill>
              <a:srgbClr val="FF66FF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25"/>
          <p:cNvSpPr/>
          <p:nvPr/>
        </p:nvSpPr>
        <p:spPr>
          <a:xfrm flipH="1">
            <a:off x="4572000" y="3337861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3000">
                <a:srgbClr val="66FF33"/>
              </a:gs>
              <a:gs pos="39000">
                <a:srgbClr val="D0129E">
                  <a:alpha val="65000"/>
                  <a:lumMod val="100000"/>
                </a:srgbClr>
              </a:gs>
              <a:gs pos="52000">
                <a:srgbClr val="FF66FF">
                  <a:alpha val="98000"/>
                </a:srgbClr>
              </a:gs>
              <a:gs pos="94000">
                <a:srgbClr val="00B050">
                  <a:alpha val="70000"/>
                </a:srgbClr>
              </a:gs>
            </a:gsLst>
            <a:lin ang="2700000" scaled="1"/>
          </a:gradFill>
          <a:ln>
            <a:solidFill>
              <a:srgbClr val="FF66FF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5"/>
          <p:cNvSpPr/>
          <p:nvPr/>
        </p:nvSpPr>
        <p:spPr>
          <a:xfrm>
            <a:off x="2232248" y="3337861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3000">
                <a:srgbClr val="66FF33"/>
              </a:gs>
              <a:gs pos="39000">
                <a:srgbClr val="D0129E">
                  <a:alpha val="65000"/>
                  <a:lumMod val="100000"/>
                </a:srgbClr>
              </a:gs>
              <a:gs pos="52000">
                <a:srgbClr val="FF66FF">
                  <a:alpha val="98000"/>
                </a:srgbClr>
              </a:gs>
              <a:gs pos="94000">
                <a:srgbClr val="00B050">
                  <a:alpha val="70000"/>
                </a:srgbClr>
              </a:gs>
            </a:gsLst>
            <a:lin ang="2700000" scaled="1"/>
          </a:gradFill>
          <a:ln>
            <a:solidFill>
              <a:srgbClr val="FF66FF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5"/>
          <p:cNvSpPr/>
          <p:nvPr/>
        </p:nvSpPr>
        <p:spPr>
          <a:xfrm>
            <a:off x="339652" y="4134707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3000">
                <a:srgbClr val="66FF33"/>
              </a:gs>
              <a:gs pos="39000">
                <a:srgbClr val="D0129E">
                  <a:alpha val="65000"/>
                  <a:lumMod val="100000"/>
                </a:srgbClr>
              </a:gs>
              <a:gs pos="52000">
                <a:srgbClr val="FF66FF">
                  <a:alpha val="98000"/>
                </a:srgbClr>
              </a:gs>
              <a:gs pos="94000">
                <a:srgbClr val="00B050">
                  <a:alpha val="70000"/>
                </a:srgbClr>
              </a:gs>
            </a:gsLst>
            <a:lin ang="2700000" scaled="1"/>
          </a:gradFill>
          <a:ln>
            <a:solidFill>
              <a:srgbClr val="FF66FF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5"/>
          <p:cNvSpPr/>
          <p:nvPr/>
        </p:nvSpPr>
        <p:spPr>
          <a:xfrm rot="10800000">
            <a:off x="4572000" y="1327997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3000">
                <a:srgbClr val="66FF33"/>
              </a:gs>
              <a:gs pos="39000">
                <a:srgbClr val="D0129E">
                  <a:alpha val="65000"/>
                  <a:lumMod val="100000"/>
                </a:srgbClr>
              </a:gs>
              <a:gs pos="52000">
                <a:srgbClr val="FF66FF">
                  <a:alpha val="98000"/>
                </a:srgbClr>
              </a:gs>
              <a:gs pos="94000">
                <a:srgbClr val="00B050">
                  <a:alpha val="70000"/>
                </a:srgbClr>
              </a:gs>
            </a:gsLst>
            <a:lin ang="2700000" scaled="1"/>
          </a:gradFill>
          <a:ln>
            <a:solidFill>
              <a:srgbClr val="FF66FF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5"/>
          <p:cNvSpPr/>
          <p:nvPr/>
        </p:nvSpPr>
        <p:spPr>
          <a:xfrm rot="10800000">
            <a:off x="6548458" y="520952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 flip="none" rotWithShape="1">
            <a:gsLst>
              <a:gs pos="73000">
                <a:srgbClr val="66FF33"/>
              </a:gs>
              <a:gs pos="39000">
                <a:srgbClr val="D0129E">
                  <a:alpha val="65000"/>
                  <a:lumMod val="100000"/>
                </a:srgbClr>
              </a:gs>
              <a:gs pos="52000">
                <a:srgbClr val="FF66FF">
                  <a:alpha val="98000"/>
                </a:srgbClr>
              </a:gs>
              <a:gs pos="94000">
                <a:srgbClr val="00B050">
                  <a:alpha val="70000"/>
                </a:srgbClr>
              </a:gs>
            </a:gsLst>
            <a:lin ang="2700000" scaled="1"/>
            <a:tileRect/>
          </a:gradFill>
          <a:ln>
            <a:solidFill>
              <a:srgbClr val="FF66FF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5"/>
          <p:cNvSpPr/>
          <p:nvPr/>
        </p:nvSpPr>
        <p:spPr>
          <a:xfrm rot="10800000" flipH="1">
            <a:off x="2208359" y="1335475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3000">
                <a:srgbClr val="66FF33"/>
              </a:gs>
              <a:gs pos="39000">
                <a:srgbClr val="D0129E">
                  <a:alpha val="65000"/>
                  <a:lumMod val="100000"/>
                </a:srgbClr>
              </a:gs>
              <a:gs pos="52000">
                <a:srgbClr val="FF66FF">
                  <a:alpha val="98000"/>
                </a:srgbClr>
              </a:gs>
              <a:gs pos="94000">
                <a:srgbClr val="00B050">
                  <a:alpha val="70000"/>
                </a:srgbClr>
              </a:gs>
            </a:gsLst>
            <a:lin ang="2700000" scaled="1"/>
          </a:gradFill>
          <a:ln>
            <a:solidFill>
              <a:srgbClr val="FF66FF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5"/>
          <p:cNvSpPr/>
          <p:nvPr/>
        </p:nvSpPr>
        <p:spPr>
          <a:xfrm rot="10800000" flipH="1">
            <a:off x="179512" y="535713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3000">
                <a:srgbClr val="66FF33"/>
              </a:gs>
              <a:gs pos="39000">
                <a:srgbClr val="D0129E">
                  <a:alpha val="65000"/>
                  <a:lumMod val="100000"/>
                </a:srgbClr>
              </a:gs>
              <a:gs pos="52000">
                <a:srgbClr val="FF66FF">
                  <a:alpha val="98000"/>
                </a:srgbClr>
              </a:gs>
              <a:gs pos="94000">
                <a:srgbClr val="00B050">
                  <a:alpha val="70000"/>
                </a:srgbClr>
              </a:gs>
            </a:gsLst>
            <a:lin ang="2700000" scaled="1"/>
          </a:gradFill>
          <a:ln>
            <a:solidFill>
              <a:srgbClr val="FF66FF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4792" y="1"/>
            <a:ext cx="9158792" cy="115513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0">
                <a:srgbClr val="F2C1D6"/>
              </a:gs>
              <a:gs pos="52000">
                <a:srgbClr val="F2448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0" y="5717007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0">
                <a:srgbClr val="F2C1D6"/>
              </a:gs>
              <a:gs pos="52000">
                <a:srgbClr val="F2448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2887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8000">
                <a:srgbClr val="200006"/>
              </a:gs>
              <a:gs pos="60000">
                <a:srgbClr val="080008"/>
              </a:gs>
              <a:gs pos="84000">
                <a:srgbClr val="9900CC"/>
              </a:gs>
              <a:gs pos="22000">
                <a:srgbClr val="9900CC"/>
              </a:gs>
              <a:gs pos="100000">
                <a:schemeClr val="accent2">
                  <a:lumMod val="50000"/>
                </a:schemeClr>
              </a:gs>
              <a:gs pos="4000">
                <a:schemeClr val="accent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Diapositiva44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2989" y="405244"/>
            <a:ext cx="9186989" cy="607868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rma libre 4"/>
          <p:cNvSpPr/>
          <p:nvPr/>
        </p:nvSpPr>
        <p:spPr>
          <a:xfrm rot="19404323" flipH="1">
            <a:off x="3339453" y="1066381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9900CC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Forma libre 4"/>
          <p:cNvSpPr/>
          <p:nvPr/>
        </p:nvSpPr>
        <p:spPr>
          <a:xfrm rot="19404323" flipH="1">
            <a:off x="2443786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9900CC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4"/>
          <p:cNvSpPr/>
          <p:nvPr/>
        </p:nvSpPr>
        <p:spPr>
          <a:xfrm rot="2195677">
            <a:off x="5091112" y="1045514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9900CC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Forma libre 4"/>
          <p:cNvSpPr/>
          <p:nvPr/>
        </p:nvSpPr>
        <p:spPr>
          <a:xfrm rot="19404323" flipH="1">
            <a:off x="1331539" y="-79157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9900CC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orma libre 4"/>
          <p:cNvSpPr/>
          <p:nvPr/>
        </p:nvSpPr>
        <p:spPr>
          <a:xfrm rot="1907945">
            <a:off x="5680784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9900CC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orma libre 4"/>
          <p:cNvSpPr/>
          <p:nvPr/>
        </p:nvSpPr>
        <p:spPr>
          <a:xfrm rot="2195677">
            <a:off x="6412963" y="-732146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9900CC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190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4"/>
          <p:cNvSpPr/>
          <p:nvPr/>
        </p:nvSpPr>
        <p:spPr>
          <a:xfrm rot="13065422">
            <a:off x="3325985" y="3302843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9900CC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 rot="12893889">
            <a:off x="2443786" y="34139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9900CC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4"/>
          <p:cNvSpPr/>
          <p:nvPr/>
        </p:nvSpPr>
        <p:spPr>
          <a:xfrm rot="13079256">
            <a:off x="1359350" y="345134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9900CC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4"/>
          <p:cNvSpPr/>
          <p:nvPr/>
        </p:nvSpPr>
        <p:spPr>
          <a:xfrm rot="8894070" flipH="1">
            <a:off x="5058710" y="3346118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9900CC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4"/>
          <p:cNvSpPr/>
          <p:nvPr/>
        </p:nvSpPr>
        <p:spPr>
          <a:xfrm rot="8688495" flipH="1">
            <a:off x="5762498" y="3411470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9900CC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4"/>
          <p:cNvSpPr/>
          <p:nvPr/>
        </p:nvSpPr>
        <p:spPr>
          <a:xfrm rot="8583633" flipH="1">
            <a:off x="6344863" y="3410223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9900CC"/>
              </a:gs>
              <a:gs pos="100000">
                <a:schemeClr val="accent2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4000">
                <a:srgbClr val="9900CC">
                  <a:lumMod val="45000"/>
                </a:srgbClr>
              </a:gs>
              <a:gs pos="37490">
                <a:srgbClr val="F2C1D6">
                  <a:lumMod val="91000"/>
                </a:srgbClr>
              </a:gs>
              <a:gs pos="47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Forma libre"/>
          <p:cNvSpPr/>
          <p:nvPr/>
        </p:nvSpPr>
        <p:spPr>
          <a:xfrm rot="10800000">
            <a:off x="-42989" y="5655434"/>
            <a:ext cx="9229978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4000">
                <a:srgbClr val="9900CC">
                  <a:lumMod val="45000"/>
                </a:srgbClr>
              </a:gs>
              <a:gs pos="37490">
                <a:srgbClr val="F2C1D6">
                  <a:lumMod val="91000"/>
                </a:srgbClr>
              </a:gs>
              <a:gs pos="47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676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4" dur="3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2" grpId="0" animBg="1"/>
      <p:bldP spid="2" grpId="1" animBg="1"/>
      <p:bldP spid="2" grpId="2" animBg="1"/>
      <p:bldP spid="6" grpId="0" animBg="1"/>
      <p:bldP spid="6" grpId="1" animBg="1"/>
      <p:bldP spid="6" grpId="2" animBg="1"/>
      <p:bldP spid="5" grpId="0" animBg="1"/>
      <p:bldP spid="5" grpId="1" animBg="1"/>
      <p:bldP spid="5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2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5966" y="0"/>
            <a:ext cx="9126413" cy="6858000"/>
          </a:xfrm>
          <a:prstGeom prst="rect">
            <a:avLst/>
          </a:prstGeom>
          <a:gradFill flip="none" rotWithShape="1">
            <a:gsLst>
              <a:gs pos="15000">
                <a:srgbClr val="CC0000">
                  <a:lumMod val="31000"/>
                </a:srgbClr>
              </a:gs>
              <a:gs pos="67000">
                <a:srgbClr val="391B03">
                  <a:lumMod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apositiva49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621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 rot="2725144">
            <a:off x="3880962" y="2703619"/>
            <a:ext cx="1308975" cy="1307300"/>
          </a:xfrm>
          <a:prstGeom prst="rect">
            <a:avLst/>
          </a:prstGeom>
          <a:gradFill flip="none" rotWithShape="1">
            <a:gsLst>
              <a:gs pos="2000">
                <a:schemeClr val="accent6">
                  <a:lumMod val="20000"/>
                  <a:lumOff val="80000"/>
                </a:schemeClr>
              </a:gs>
              <a:gs pos="1000">
                <a:srgbClr val="FF0000"/>
              </a:gs>
              <a:gs pos="47000">
                <a:srgbClr val="C00000">
                  <a:alpha val="91000"/>
                </a:srgbClr>
              </a:gs>
              <a:gs pos="78000">
                <a:srgbClr val="570807">
                  <a:alpha val="33000"/>
                </a:srgbClr>
              </a:gs>
              <a:gs pos="38000">
                <a:srgbClr val="CC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2693105" y="3291944"/>
            <a:ext cx="1922417" cy="2053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4487974" y="3270394"/>
            <a:ext cx="1943258" cy="2075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4487039" y="1440871"/>
            <a:ext cx="1915701" cy="2045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2692239" y="1441510"/>
            <a:ext cx="1896861" cy="2025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-51347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FF0000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Forma libre"/>
          <p:cNvSpPr/>
          <p:nvPr/>
        </p:nvSpPr>
        <p:spPr>
          <a:xfrm rot="10800000">
            <a:off x="-57312" y="5524108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FF0000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6111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2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144 Rectángulo"/>
          <p:cNvSpPr/>
          <p:nvPr/>
        </p:nvSpPr>
        <p:spPr>
          <a:xfrm flipH="1">
            <a:off x="4578955" y="-7249"/>
            <a:ext cx="4606357" cy="6843861"/>
          </a:xfrm>
          <a:prstGeom prst="rect">
            <a:avLst/>
          </a:prstGeom>
          <a:gradFill flip="none" rotWithShape="1">
            <a:gsLst>
              <a:gs pos="67071">
                <a:schemeClr val="accent5">
                  <a:lumMod val="75000"/>
                </a:schemeClr>
              </a:gs>
              <a:gs pos="32000">
                <a:schemeClr val="accent5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44172">
                <a:srgbClr val="003192"/>
              </a:gs>
              <a:gs pos="15000">
                <a:srgbClr val="002060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-14792" y="14139"/>
            <a:ext cx="4606357" cy="6843861"/>
          </a:xfrm>
          <a:prstGeom prst="rect">
            <a:avLst/>
          </a:prstGeom>
          <a:gradFill flip="none" rotWithShape="1">
            <a:gsLst>
              <a:gs pos="67071">
                <a:schemeClr val="accent5">
                  <a:lumMod val="75000"/>
                </a:schemeClr>
              </a:gs>
              <a:gs pos="32000">
                <a:schemeClr val="accent5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44172">
                <a:srgbClr val="003192"/>
              </a:gs>
              <a:gs pos="15000">
                <a:srgbClr val="002060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9" name="78 Imagen" descr="Diapositiva46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5" y="374072"/>
            <a:ext cx="9144000" cy="626040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9" name="68 Grupo"/>
          <p:cNvGrpSpPr/>
          <p:nvPr/>
        </p:nvGrpSpPr>
        <p:grpSpPr>
          <a:xfrm rot="20245633" flipH="1">
            <a:off x="5923289" y="1149813"/>
            <a:ext cx="3343714" cy="1630014"/>
            <a:chOff x="773385" y="829408"/>
            <a:chExt cx="7595156" cy="4474390"/>
          </a:xfrm>
          <a:gradFill>
            <a:gsLst>
              <a:gs pos="67071">
                <a:schemeClr val="accent5">
                  <a:lumMod val="75000"/>
                </a:schemeClr>
              </a:gs>
              <a:gs pos="32000">
                <a:schemeClr val="accent5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44172">
                <a:srgbClr val="003192"/>
              </a:gs>
              <a:gs pos="15000">
                <a:srgbClr val="002060"/>
              </a:gs>
            </a:gsLst>
            <a:lin ang="5400000" scaled="1"/>
          </a:gradFill>
          <a:scene3d>
            <a:camera prst="orthographicFront"/>
            <a:lightRig rig="flat" dir="t"/>
          </a:scene3d>
        </p:grpSpPr>
        <p:sp>
          <p:nvSpPr>
            <p:cNvPr id="70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1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2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3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4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5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6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77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pFill/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91" name="90 Grupo"/>
          <p:cNvGrpSpPr/>
          <p:nvPr/>
        </p:nvGrpSpPr>
        <p:grpSpPr>
          <a:xfrm rot="1354367">
            <a:off x="70753" y="1276671"/>
            <a:ext cx="3343714" cy="1630014"/>
            <a:chOff x="773385" y="829408"/>
            <a:chExt cx="7595156" cy="4474390"/>
          </a:xfrm>
          <a:gradFill>
            <a:gsLst>
              <a:gs pos="67071">
                <a:schemeClr val="accent5">
                  <a:lumMod val="75000"/>
                </a:schemeClr>
              </a:gs>
              <a:gs pos="32000">
                <a:schemeClr val="accent5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44172">
                <a:srgbClr val="003192"/>
              </a:gs>
              <a:gs pos="15000">
                <a:srgbClr val="002060"/>
              </a:gs>
            </a:gsLst>
            <a:lin ang="5400000" scaled="1"/>
          </a:gradFill>
          <a:scene3d>
            <a:camera prst="orthographicFront"/>
            <a:lightRig rig="flat" dir="t"/>
          </a:scene3d>
        </p:grpSpPr>
        <p:sp>
          <p:nvSpPr>
            <p:cNvPr id="92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3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4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5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6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7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8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99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pFill/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81" name="80 Grupo"/>
          <p:cNvGrpSpPr/>
          <p:nvPr/>
        </p:nvGrpSpPr>
        <p:grpSpPr>
          <a:xfrm rot="1354367">
            <a:off x="-48916" y="2317727"/>
            <a:ext cx="3343714" cy="1630014"/>
            <a:chOff x="773385" y="829408"/>
            <a:chExt cx="7595156" cy="4474390"/>
          </a:xfrm>
          <a:gradFill>
            <a:gsLst>
              <a:gs pos="67071">
                <a:schemeClr val="accent5">
                  <a:lumMod val="75000"/>
                </a:schemeClr>
              </a:gs>
              <a:gs pos="32000">
                <a:schemeClr val="accent5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44172">
                <a:srgbClr val="003192"/>
              </a:gs>
              <a:gs pos="15000">
                <a:srgbClr val="002060"/>
              </a:gs>
            </a:gsLst>
            <a:lin ang="5400000" scaled="1"/>
          </a:gradFill>
          <a:scene3d>
            <a:camera prst="orthographicFront"/>
            <a:lightRig rig="flat" dir="t"/>
          </a:scene3d>
        </p:grpSpPr>
        <p:sp>
          <p:nvSpPr>
            <p:cNvPr id="82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3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4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5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6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7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8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89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pFill/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100" name="99 Grupo"/>
          <p:cNvGrpSpPr/>
          <p:nvPr/>
        </p:nvGrpSpPr>
        <p:grpSpPr>
          <a:xfrm rot="1354367">
            <a:off x="-81647" y="3504262"/>
            <a:ext cx="3343714" cy="1630014"/>
            <a:chOff x="773385" y="829408"/>
            <a:chExt cx="7595156" cy="4474390"/>
          </a:xfrm>
          <a:gradFill>
            <a:gsLst>
              <a:gs pos="67071">
                <a:schemeClr val="accent5">
                  <a:lumMod val="75000"/>
                </a:schemeClr>
              </a:gs>
              <a:gs pos="32000">
                <a:schemeClr val="accent5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44172">
                <a:srgbClr val="003192"/>
              </a:gs>
              <a:gs pos="15000">
                <a:srgbClr val="002060"/>
              </a:gs>
            </a:gsLst>
            <a:lin ang="5400000" scaled="1"/>
          </a:gradFill>
          <a:scene3d>
            <a:camera prst="orthographicFront"/>
            <a:lightRig rig="flat" dir="t"/>
          </a:scene3d>
        </p:grpSpPr>
        <p:sp>
          <p:nvSpPr>
            <p:cNvPr id="101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2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3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4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5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6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7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08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pFill/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109" name="108 Grupo"/>
          <p:cNvGrpSpPr/>
          <p:nvPr/>
        </p:nvGrpSpPr>
        <p:grpSpPr>
          <a:xfrm rot="1354367">
            <a:off x="-48917" y="4648668"/>
            <a:ext cx="3343714" cy="1630014"/>
            <a:chOff x="773385" y="829408"/>
            <a:chExt cx="7595156" cy="4474390"/>
          </a:xfrm>
          <a:gradFill>
            <a:gsLst>
              <a:gs pos="67071">
                <a:schemeClr val="accent5">
                  <a:lumMod val="75000"/>
                </a:schemeClr>
              </a:gs>
              <a:gs pos="32000">
                <a:schemeClr val="accent5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44172">
                <a:srgbClr val="003192"/>
              </a:gs>
              <a:gs pos="15000">
                <a:srgbClr val="002060"/>
              </a:gs>
            </a:gsLst>
            <a:lin ang="5400000" scaled="1"/>
          </a:gradFill>
          <a:scene3d>
            <a:camera prst="orthographicFront"/>
            <a:lightRig rig="flat" dir="t"/>
          </a:scene3d>
        </p:grpSpPr>
        <p:sp>
          <p:nvSpPr>
            <p:cNvPr id="110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1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2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3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4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5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6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17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pFill/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118" name="117 Grupo"/>
          <p:cNvGrpSpPr/>
          <p:nvPr/>
        </p:nvGrpSpPr>
        <p:grpSpPr>
          <a:xfrm rot="20245633" flipH="1">
            <a:off x="5888523" y="2349756"/>
            <a:ext cx="3343714" cy="1630014"/>
            <a:chOff x="773385" y="829408"/>
            <a:chExt cx="7595156" cy="4474390"/>
          </a:xfrm>
          <a:gradFill>
            <a:gsLst>
              <a:gs pos="67071">
                <a:schemeClr val="accent5">
                  <a:lumMod val="75000"/>
                </a:schemeClr>
              </a:gs>
              <a:gs pos="32000">
                <a:schemeClr val="accent5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44172">
                <a:srgbClr val="003192"/>
              </a:gs>
              <a:gs pos="15000">
                <a:srgbClr val="002060"/>
              </a:gs>
            </a:gsLst>
            <a:lin ang="5400000" scaled="1"/>
          </a:gradFill>
          <a:scene3d>
            <a:camera prst="orthographicFront"/>
            <a:lightRig rig="flat" dir="t"/>
          </a:scene3d>
        </p:grpSpPr>
        <p:sp>
          <p:nvSpPr>
            <p:cNvPr id="119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0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1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2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3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4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5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6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pFill/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127" name="126 Grupo"/>
          <p:cNvGrpSpPr/>
          <p:nvPr/>
        </p:nvGrpSpPr>
        <p:grpSpPr>
          <a:xfrm rot="20245633" flipH="1">
            <a:off x="5888523" y="3327609"/>
            <a:ext cx="3343714" cy="1630014"/>
            <a:chOff x="773385" y="829408"/>
            <a:chExt cx="7595156" cy="4474390"/>
          </a:xfrm>
          <a:gradFill>
            <a:gsLst>
              <a:gs pos="67071">
                <a:schemeClr val="accent5">
                  <a:lumMod val="75000"/>
                </a:schemeClr>
              </a:gs>
              <a:gs pos="32000">
                <a:schemeClr val="accent5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44172">
                <a:srgbClr val="003192"/>
              </a:gs>
              <a:gs pos="15000">
                <a:srgbClr val="002060"/>
              </a:gs>
            </a:gsLst>
            <a:lin ang="5400000" scaled="1"/>
          </a:gradFill>
          <a:scene3d>
            <a:camera prst="orthographicFront"/>
            <a:lightRig rig="flat" dir="t"/>
          </a:scene3d>
        </p:grpSpPr>
        <p:sp>
          <p:nvSpPr>
            <p:cNvPr id="128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29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0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1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2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3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4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5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pFill/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grpSp>
        <p:nvGrpSpPr>
          <p:cNvPr id="136" name="135 Grupo"/>
          <p:cNvGrpSpPr/>
          <p:nvPr/>
        </p:nvGrpSpPr>
        <p:grpSpPr>
          <a:xfrm rot="20245633" flipH="1">
            <a:off x="5888523" y="4425148"/>
            <a:ext cx="3343714" cy="1630014"/>
            <a:chOff x="773385" y="829408"/>
            <a:chExt cx="7595156" cy="4474390"/>
          </a:xfrm>
          <a:gradFill>
            <a:gsLst>
              <a:gs pos="67071">
                <a:schemeClr val="accent5">
                  <a:lumMod val="75000"/>
                </a:schemeClr>
              </a:gs>
              <a:gs pos="32000">
                <a:schemeClr val="accent5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44172">
                <a:srgbClr val="003192"/>
              </a:gs>
              <a:gs pos="15000">
                <a:srgbClr val="002060"/>
              </a:gs>
            </a:gsLst>
            <a:lin ang="5400000" scaled="1"/>
          </a:gradFill>
          <a:scene3d>
            <a:camera prst="orthographicFront"/>
            <a:lightRig rig="flat" dir="t"/>
          </a:scene3d>
        </p:grpSpPr>
        <p:sp>
          <p:nvSpPr>
            <p:cNvPr id="137" name="Forma libre 20"/>
            <p:cNvSpPr/>
            <p:nvPr/>
          </p:nvSpPr>
          <p:spPr>
            <a:xfrm rot="16200000">
              <a:off x="4114055" y="982029"/>
              <a:ext cx="431758" cy="425670"/>
            </a:xfrm>
            <a:custGeom>
              <a:avLst/>
              <a:gdLst>
                <a:gd name="connsiteX0" fmla="*/ 431758 w 431758"/>
                <a:gd name="connsiteY0" fmla="*/ 212835 h 425670"/>
                <a:gd name="connsiteX1" fmla="*/ 215879 w 431758"/>
                <a:gd name="connsiteY1" fmla="*/ 425670 h 425670"/>
                <a:gd name="connsiteX2" fmla="*/ 0 w 431758"/>
                <a:gd name="connsiteY2" fmla="*/ 212835 h 425670"/>
                <a:gd name="connsiteX3" fmla="*/ 215879 w 431758"/>
                <a:gd name="connsiteY3" fmla="*/ 0 h 425670"/>
                <a:gd name="connsiteX4" fmla="*/ 431758 w 431758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58" h="425670">
                  <a:moveTo>
                    <a:pt x="431758" y="212835"/>
                  </a:moveTo>
                  <a:cubicBezTo>
                    <a:pt x="431758" y="330381"/>
                    <a:pt x="335106" y="425670"/>
                    <a:pt x="215879" y="425670"/>
                  </a:cubicBezTo>
                  <a:cubicBezTo>
                    <a:pt x="96652" y="425670"/>
                    <a:pt x="0" y="330381"/>
                    <a:pt x="0" y="212835"/>
                  </a:cubicBezTo>
                  <a:cubicBezTo>
                    <a:pt x="0" y="95289"/>
                    <a:pt x="96652" y="0"/>
                    <a:pt x="215879" y="0"/>
                  </a:cubicBezTo>
                  <a:cubicBezTo>
                    <a:pt x="335106" y="0"/>
                    <a:pt x="431758" y="95289"/>
                    <a:pt x="431758" y="212835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8" name="Forma libre 19"/>
            <p:cNvSpPr/>
            <p:nvPr/>
          </p:nvSpPr>
          <p:spPr>
            <a:xfrm rot="16200000">
              <a:off x="4937913" y="989207"/>
              <a:ext cx="375818" cy="376738"/>
            </a:xfrm>
            <a:custGeom>
              <a:avLst/>
              <a:gdLst>
                <a:gd name="connsiteX0" fmla="*/ 375818 w 375818"/>
                <a:gd name="connsiteY0" fmla="*/ 188369 h 376738"/>
                <a:gd name="connsiteX1" fmla="*/ 187909 w 375818"/>
                <a:gd name="connsiteY1" fmla="*/ 376738 h 376738"/>
                <a:gd name="connsiteX2" fmla="*/ 0 w 375818"/>
                <a:gd name="connsiteY2" fmla="*/ 188369 h 376738"/>
                <a:gd name="connsiteX3" fmla="*/ 187909 w 375818"/>
                <a:gd name="connsiteY3" fmla="*/ 0 h 376738"/>
                <a:gd name="connsiteX4" fmla="*/ 375818 w 375818"/>
                <a:gd name="connsiteY4" fmla="*/ 188369 h 37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818" h="376738">
                  <a:moveTo>
                    <a:pt x="375818" y="188369"/>
                  </a:moveTo>
                  <a:cubicBezTo>
                    <a:pt x="375818" y="292402"/>
                    <a:pt x="291688" y="376738"/>
                    <a:pt x="187909" y="376738"/>
                  </a:cubicBezTo>
                  <a:cubicBezTo>
                    <a:pt x="84130" y="376738"/>
                    <a:pt x="0" y="292402"/>
                    <a:pt x="0" y="188369"/>
                  </a:cubicBezTo>
                  <a:cubicBezTo>
                    <a:pt x="0" y="84336"/>
                    <a:pt x="84130" y="0"/>
                    <a:pt x="187909" y="0"/>
                  </a:cubicBezTo>
                  <a:cubicBezTo>
                    <a:pt x="291688" y="0"/>
                    <a:pt x="375818" y="84336"/>
                    <a:pt x="375818" y="188369"/>
                  </a:cubicBez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39" name="Forma libre 18"/>
            <p:cNvSpPr/>
            <p:nvPr/>
          </p:nvSpPr>
          <p:spPr>
            <a:xfrm rot="16200000">
              <a:off x="3193601" y="1059313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40" name="Forma libre 17"/>
            <p:cNvSpPr/>
            <p:nvPr/>
          </p:nvSpPr>
          <p:spPr>
            <a:xfrm rot="16200000">
              <a:off x="5703016" y="1082712"/>
              <a:ext cx="331076" cy="378372"/>
            </a:xfrm>
            <a:custGeom>
              <a:avLst/>
              <a:gdLst>
                <a:gd name="connsiteX0" fmla="*/ 331076 w 331076"/>
                <a:gd name="connsiteY0" fmla="*/ 189186 h 378372"/>
                <a:gd name="connsiteX1" fmla="*/ 165538 w 331076"/>
                <a:gd name="connsiteY1" fmla="*/ 378372 h 378372"/>
                <a:gd name="connsiteX2" fmla="*/ 0 w 331076"/>
                <a:gd name="connsiteY2" fmla="*/ 189186 h 378372"/>
                <a:gd name="connsiteX3" fmla="*/ 165538 w 331076"/>
                <a:gd name="connsiteY3" fmla="*/ 0 h 378372"/>
                <a:gd name="connsiteX4" fmla="*/ 331076 w 331076"/>
                <a:gd name="connsiteY4" fmla="*/ 189186 h 378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076" h="378372">
                  <a:moveTo>
                    <a:pt x="331076" y="189186"/>
                  </a:moveTo>
                  <a:cubicBezTo>
                    <a:pt x="331076" y="293671"/>
                    <a:pt x="256962" y="378372"/>
                    <a:pt x="165538" y="378372"/>
                  </a:cubicBezTo>
                  <a:cubicBezTo>
                    <a:pt x="74114" y="378372"/>
                    <a:pt x="0" y="293671"/>
                    <a:pt x="0" y="189186"/>
                  </a:cubicBezTo>
                  <a:cubicBezTo>
                    <a:pt x="0" y="84701"/>
                    <a:pt x="74114" y="0"/>
                    <a:pt x="165538" y="0"/>
                  </a:cubicBezTo>
                  <a:cubicBezTo>
                    <a:pt x="256962" y="0"/>
                    <a:pt x="331076" y="84701"/>
                    <a:pt x="331076" y="189186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41" name="Forma libre 16"/>
            <p:cNvSpPr/>
            <p:nvPr/>
          </p:nvSpPr>
          <p:spPr>
            <a:xfrm rot="16200000">
              <a:off x="2247669" y="1373101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42" name="Forma libre 15"/>
            <p:cNvSpPr/>
            <p:nvPr/>
          </p:nvSpPr>
          <p:spPr>
            <a:xfrm rot="16200000">
              <a:off x="1433118" y="1906084"/>
              <a:ext cx="532984" cy="573692"/>
            </a:xfrm>
            <a:custGeom>
              <a:avLst/>
              <a:gdLst>
                <a:gd name="connsiteX0" fmla="*/ 532984 w 532984"/>
                <a:gd name="connsiteY0" fmla="*/ 286846 h 573692"/>
                <a:gd name="connsiteX1" fmla="*/ 266492 w 532984"/>
                <a:gd name="connsiteY1" fmla="*/ 573692 h 573692"/>
                <a:gd name="connsiteX2" fmla="*/ 0 w 532984"/>
                <a:gd name="connsiteY2" fmla="*/ 286846 h 573692"/>
                <a:gd name="connsiteX3" fmla="*/ 266492 w 532984"/>
                <a:gd name="connsiteY3" fmla="*/ 0 h 573692"/>
                <a:gd name="connsiteX4" fmla="*/ 532984 w 532984"/>
                <a:gd name="connsiteY4" fmla="*/ 286846 h 573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984" h="573692">
                  <a:moveTo>
                    <a:pt x="532984" y="286846"/>
                  </a:moveTo>
                  <a:cubicBezTo>
                    <a:pt x="532984" y="445267"/>
                    <a:pt x="413671" y="573692"/>
                    <a:pt x="266492" y="573692"/>
                  </a:cubicBezTo>
                  <a:cubicBezTo>
                    <a:pt x="119313" y="573692"/>
                    <a:pt x="0" y="445267"/>
                    <a:pt x="0" y="286846"/>
                  </a:cubicBezTo>
                  <a:cubicBezTo>
                    <a:pt x="0" y="128425"/>
                    <a:pt x="119313" y="0"/>
                    <a:pt x="266492" y="0"/>
                  </a:cubicBezTo>
                  <a:cubicBezTo>
                    <a:pt x="413671" y="0"/>
                    <a:pt x="532984" y="128425"/>
                    <a:pt x="532984" y="28684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43" name="Forma libre 14"/>
            <p:cNvSpPr/>
            <p:nvPr/>
          </p:nvSpPr>
          <p:spPr>
            <a:xfrm rot="16200000">
              <a:off x="1001109" y="2633051"/>
              <a:ext cx="441436" cy="425670"/>
            </a:xfrm>
            <a:custGeom>
              <a:avLst/>
              <a:gdLst>
                <a:gd name="connsiteX0" fmla="*/ 441436 w 441436"/>
                <a:gd name="connsiteY0" fmla="*/ 212835 h 425670"/>
                <a:gd name="connsiteX1" fmla="*/ 220718 w 441436"/>
                <a:gd name="connsiteY1" fmla="*/ 425670 h 425670"/>
                <a:gd name="connsiteX2" fmla="*/ 0 w 441436"/>
                <a:gd name="connsiteY2" fmla="*/ 212835 h 425670"/>
                <a:gd name="connsiteX3" fmla="*/ 220718 w 441436"/>
                <a:gd name="connsiteY3" fmla="*/ 0 h 425670"/>
                <a:gd name="connsiteX4" fmla="*/ 441436 w 441436"/>
                <a:gd name="connsiteY4" fmla="*/ 212835 h 425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436" h="425670">
                  <a:moveTo>
                    <a:pt x="441436" y="212835"/>
                  </a:moveTo>
                  <a:cubicBezTo>
                    <a:pt x="441436" y="330381"/>
                    <a:pt x="342617" y="425670"/>
                    <a:pt x="220718" y="425670"/>
                  </a:cubicBezTo>
                  <a:cubicBezTo>
                    <a:pt x="98819" y="425670"/>
                    <a:pt x="0" y="330381"/>
                    <a:pt x="0" y="212835"/>
                  </a:cubicBezTo>
                  <a:cubicBezTo>
                    <a:pt x="0" y="95289"/>
                    <a:pt x="98819" y="0"/>
                    <a:pt x="220718" y="0"/>
                  </a:cubicBezTo>
                  <a:cubicBezTo>
                    <a:pt x="342617" y="0"/>
                    <a:pt x="441436" y="95289"/>
                    <a:pt x="441436" y="212835"/>
                  </a:cubicBez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  <p:sp>
          <p:nvSpPr>
            <p:cNvPr id="144" name="Forma libre 13"/>
            <p:cNvSpPr/>
            <p:nvPr/>
          </p:nvSpPr>
          <p:spPr>
            <a:xfrm rot="16200000">
              <a:off x="2333768" y="-730975"/>
              <a:ext cx="4474390" cy="7595156"/>
            </a:xfrm>
            <a:custGeom>
              <a:avLst/>
              <a:gdLst>
                <a:gd name="connsiteX0" fmla="*/ 4474390 w 4474390"/>
                <a:gd name="connsiteY0" fmla="*/ 3797578 h 7595156"/>
                <a:gd name="connsiteX1" fmla="*/ 2147308 w 4474390"/>
                <a:gd name="connsiteY1" fmla="*/ 7595156 h 7595156"/>
                <a:gd name="connsiteX2" fmla="*/ 1998587 w 4474390"/>
                <a:gd name="connsiteY2" fmla="*/ 7582900 h 7595156"/>
                <a:gd name="connsiteX3" fmla="*/ 2097640 w 4474390"/>
                <a:gd name="connsiteY3" fmla="*/ 7556879 h 7595156"/>
                <a:gd name="connsiteX4" fmla="*/ 3696187 w 4474390"/>
                <a:gd name="connsiteY4" fmla="*/ 4180749 h 7595156"/>
                <a:gd name="connsiteX5" fmla="*/ 1694162 w 4474390"/>
                <a:gd name="connsiteY5" fmla="*/ 734606 h 7595156"/>
                <a:gd name="connsiteX6" fmla="*/ 61499 w 4474390"/>
                <a:gd name="connsiteY6" fmla="*/ 2185822 h 7595156"/>
                <a:gd name="connsiteX7" fmla="*/ 0 w 4474390"/>
                <a:gd name="connsiteY7" fmla="*/ 2362518 h 7595156"/>
                <a:gd name="connsiteX8" fmla="*/ 62108 w 4474390"/>
                <a:gd name="connsiteY8" fmla="*/ 2109804 h 7595156"/>
                <a:gd name="connsiteX9" fmla="*/ 2147308 w 4474390"/>
                <a:gd name="connsiteY9" fmla="*/ 0 h 7595156"/>
                <a:gd name="connsiteX10" fmla="*/ 4474390 w 4474390"/>
                <a:gd name="connsiteY10" fmla="*/ 3797578 h 7595156"/>
                <a:gd name="connsiteX11" fmla="*/ 4324813 w 4474390"/>
                <a:gd name="connsiteY11" fmla="*/ 3556549 h 7595156"/>
                <a:gd name="connsiteX12" fmla="*/ 4108934 w 4474390"/>
                <a:gd name="connsiteY12" fmla="*/ 3343714 h 7595156"/>
                <a:gd name="connsiteX13" fmla="*/ 3893055 w 4474390"/>
                <a:gd name="connsiteY13" fmla="*/ 3556549 h 7595156"/>
                <a:gd name="connsiteX14" fmla="*/ 4108934 w 4474390"/>
                <a:gd name="connsiteY14" fmla="*/ 3769384 h 7595156"/>
                <a:gd name="connsiteX15" fmla="*/ 4324813 w 4474390"/>
                <a:gd name="connsiteY15" fmla="*/ 3556549 h 7595156"/>
                <a:gd name="connsiteX16" fmla="*/ 4314131 w 4474390"/>
                <a:gd name="connsiteY16" fmla="*/ 4352437 h 7595156"/>
                <a:gd name="connsiteX17" fmla="*/ 4126222 w 4474390"/>
                <a:gd name="connsiteY17" fmla="*/ 4164068 h 7595156"/>
                <a:gd name="connsiteX18" fmla="*/ 3938313 w 4474390"/>
                <a:gd name="connsiteY18" fmla="*/ 4352437 h 7595156"/>
                <a:gd name="connsiteX19" fmla="*/ 4126222 w 4474390"/>
                <a:gd name="connsiteY19" fmla="*/ 4540806 h 7595156"/>
                <a:gd name="connsiteX20" fmla="*/ 4314131 w 4474390"/>
                <a:gd name="connsiteY20" fmla="*/ 4352437 h 7595156"/>
                <a:gd name="connsiteX21" fmla="*/ 4197438 w 4474390"/>
                <a:gd name="connsiteY21" fmla="*/ 5095169 h 7595156"/>
                <a:gd name="connsiteX22" fmla="*/ 4031900 w 4474390"/>
                <a:gd name="connsiteY22" fmla="*/ 4905983 h 7595156"/>
                <a:gd name="connsiteX23" fmla="*/ 3866362 w 4474390"/>
                <a:gd name="connsiteY23" fmla="*/ 5095169 h 7595156"/>
                <a:gd name="connsiteX24" fmla="*/ 4031900 w 4474390"/>
                <a:gd name="connsiteY24" fmla="*/ 5284355 h 7595156"/>
                <a:gd name="connsiteX25" fmla="*/ 4197438 w 4474390"/>
                <a:gd name="connsiteY25" fmla="*/ 5095169 h 7595156"/>
                <a:gd name="connsiteX26" fmla="*/ 4224131 w 4474390"/>
                <a:gd name="connsiteY26" fmla="*/ 2686708 h 7595156"/>
                <a:gd name="connsiteX27" fmla="*/ 3957639 w 4474390"/>
                <a:gd name="connsiteY27" fmla="*/ 2399862 h 7595156"/>
                <a:gd name="connsiteX28" fmla="*/ 3691147 w 4474390"/>
                <a:gd name="connsiteY28" fmla="*/ 2686708 h 7595156"/>
                <a:gd name="connsiteX29" fmla="*/ 3957639 w 4474390"/>
                <a:gd name="connsiteY29" fmla="*/ 2973554 h 7595156"/>
                <a:gd name="connsiteX30" fmla="*/ 4224131 w 4474390"/>
                <a:gd name="connsiteY30" fmla="*/ 2686708 h 7595156"/>
                <a:gd name="connsiteX31" fmla="*/ 3910343 w 4474390"/>
                <a:gd name="connsiteY31" fmla="*/ 1740776 h 7595156"/>
                <a:gd name="connsiteX32" fmla="*/ 3643851 w 4474390"/>
                <a:gd name="connsiteY32" fmla="*/ 1453930 h 7595156"/>
                <a:gd name="connsiteX33" fmla="*/ 3377359 w 4474390"/>
                <a:gd name="connsiteY33" fmla="*/ 1740776 h 7595156"/>
                <a:gd name="connsiteX34" fmla="*/ 3643851 w 4474390"/>
                <a:gd name="connsiteY34" fmla="*/ 2027622 h 7595156"/>
                <a:gd name="connsiteX35" fmla="*/ 3910343 w 4474390"/>
                <a:gd name="connsiteY35" fmla="*/ 1740776 h 7595156"/>
                <a:gd name="connsiteX36" fmla="*/ 3377360 w 4474390"/>
                <a:gd name="connsiteY36" fmla="*/ 926225 h 7595156"/>
                <a:gd name="connsiteX37" fmla="*/ 3110868 w 4474390"/>
                <a:gd name="connsiteY37" fmla="*/ 639379 h 7595156"/>
                <a:gd name="connsiteX38" fmla="*/ 2844376 w 4474390"/>
                <a:gd name="connsiteY38" fmla="*/ 926225 h 7595156"/>
                <a:gd name="connsiteX39" fmla="*/ 3110868 w 4474390"/>
                <a:gd name="connsiteY39" fmla="*/ 1213071 h 7595156"/>
                <a:gd name="connsiteX40" fmla="*/ 3377360 w 4474390"/>
                <a:gd name="connsiteY40" fmla="*/ 926225 h 7595156"/>
                <a:gd name="connsiteX41" fmla="*/ 2678630 w 4474390"/>
                <a:gd name="connsiteY41" fmla="*/ 448442 h 7595156"/>
                <a:gd name="connsiteX42" fmla="*/ 2457912 w 4474390"/>
                <a:gd name="connsiteY42" fmla="*/ 235607 h 7595156"/>
                <a:gd name="connsiteX43" fmla="*/ 2237194 w 4474390"/>
                <a:gd name="connsiteY43" fmla="*/ 448442 h 7595156"/>
                <a:gd name="connsiteX44" fmla="*/ 2457912 w 4474390"/>
                <a:gd name="connsiteY44" fmla="*/ 661277 h 7595156"/>
                <a:gd name="connsiteX45" fmla="*/ 2678630 w 4474390"/>
                <a:gd name="connsiteY45" fmla="*/ 448442 h 759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4474390" h="7595156">
                  <a:moveTo>
                    <a:pt x="4474390" y="3797578"/>
                  </a:moveTo>
                  <a:cubicBezTo>
                    <a:pt x="4474390" y="5894922"/>
                    <a:pt x="3432520" y="7595156"/>
                    <a:pt x="2147308" y="7595156"/>
                  </a:cubicBezTo>
                  <a:lnTo>
                    <a:pt x="1998587" y="7582900"/>
                  </a:lnTo>
                  <a:lnTo>
                    <a:pt x="2097640" y="7556879"/>
                  </a:lnTo>
                  <a:cubicBezTo>
                    <a:pt x="3009930" y="7235540"/>
                    <a:pt x="3696187" y="5846091"/>
                    <a:pt x="3696187" y="4180749"/>
                  </a:cubicBezTo>
                  <a:cubicBezTo>
                    <a:pt x="3696187" y="2277495"/>
                    <a:pt x="2799850" y="734606"/>
                    <a:pt x="1694162" y="734606"/>
                  </a:cubicBezTo>
                  <a:cubicBezTo>
                    <a:pt x="1020385" y="734606"/>
                    <a:pt x="424345" y="1307541"/>
                    <a:pt x="61499" y="2185822"/>
                  </a:cubicBezTo>
                  <a:lnTo>
                    <a:pt x="0" y="2362518"/>
                  </a:lnTo>
                  <a:lnTo>
                    <a:pt x="62108" y="2109804"/>
                  </a:lnTo>
                  <a:cubicBezTo>
                    <a:pt x="442892" y="859351"/>
                    <a:pt x="1233604" y="0"/>
                    <a:pt x="2147308" y="0"/>
                  </a:cubicBezTo>
                  <a:cubicBezTo>
                    <a:pt x="3432520" y="0"/>
                    <a:pt x="4474390" y="1700234"/>
                    <a:pt x="4474390" y="3797578"/>
                  </a:cubicBezTo>
                  <a:close/>
                  <a:moveTo>
                    <a:pt x="4324813" y="3556549"/>
                  </a:moveTo>
                  <a:cubicBezTo>
                    <a:pt x="4324813" y="3439003"/>
                    <a:pt x="4228161" y="3343714"/>
                    <a:pt x="4108934" y="3343714"/>
                  </a:cubicBezTo>
                  <a:cubicBezTo>
                    <a:pt x="3989707" y="3343714"/>
                    <a:pt x="3893055" y="3439003"/>
                    <a:pt x="3893055" y="3556549"/>
                  </a:cubicBezTo>
                  <a:cubicBezTo>
                    <a:pt x="3893055" y="3674095"/>
                    <a:pt x="3989707" y="3769384"/>
                    <a:pt x="4108934" y="3769384"/>
                  </a:cubicBezTo>
                  <a:cubicBezTo>
                    <a:pt x="4228161" y="3769384"/>
                    <a:pt x="4324813" y="3674095"/>
                    <a:pt x="4324813" y="3556549"/>
                  </a:cubicBezTo>
                  <a:close/>
                  <a:moveTo>
                    <a:pt x="4314131" y="4352437"/>
                  </a:moveTo>
                  <a:cubicBezTo>
                    <a:pt x="4314131" y="4248404"/>
                    <a:pt x="4230001" y="4164068"/>
                    <a:pt x="4126222" y="4164068"/>
                  </a:cubicBezTo>
                  <a:cubicBezTo>
                    <a:pt x="4022443" y="4164068"/>
                    <a:pt x="3938313" y="4248404"/>
                    <a:pt x="3938313" y="4352437"/>
                  </a:cubicBezTo>
                  <a:cubicBezTo>
                    <a:pt x="3938313" y="4456470"/>
                    <a:pt x="4022443" y="4540806"/>
                    <a:pt x="4126222" y="4540806"/>
                  </a:cubicBezTo>
                  <a:cubicBezTo>
                    <a:pt x="4230001" y="4540806"/>
                    <a:pt x="4314131" y="4456470"/>
                    <a:pt x="4314131" y="4352437"/>
                  </a:cubicBezTo>
                  <a:close/>
                  <a:moveTo>
                    <a:pt x="4197438" y="5095169"/>
                  </a:moveTo>
                  <a:cubicBezTo>
                    <a:pt x="4197438" y="4990684"/>
                    <a:pt x="4123324" y="4905983"/>
                    <a:pt x="4031900" y="4905983"/>
                  </a:cubicBezTo>
                  <a:cubicBezTo>
                    <a:pt x="3940476" y="4905983"/>
                    <a:pt x="3866362" y="4990684"/>
                    <a:pt x="3866362" y="5095169"/>
                  </a:cubicBezTo>
                  <a:cubicBezTo>
                    <a:pt x="3866362" y="5199654"/>
                    <a:pt x="3940476" y="5284355"/>
                    <a:pt x="4031900" y="5284355"/>
                  </a:cubicBezTo>
                  <a:cubicBezTo>
                    <a:pt x="4123324" y="5284355"/>
                    <a:pt x="4197438" y="5199654"/>
                    <a:pt x="4197438" y="5095169"/>
                  </a:cubicBezTo>
                  <a:close/>
                  <a:moveTo>
                    <a:pt x="4224131" y="2686708"/>
                  </a:moveTo>
                  <a:cubicBezTo>
                    <a:pt x="4224131" y="2528287"/>
                    <a:pt x="4104818" y="2399862"/>
                    <a:pt x="3957639" y="2399862"/>
                  </a:cubicBezTo>
                  <a:cubicBezTo>
                    <a:pt x="3810460" y="2399862"/>
                    <a:pt x="3691147" y="2528287"/>
                    <a:pt x="3691147" y="2686708"/>
                  </a:cubicBezTo>
                  <a:cubicBezTo>
                    <a:pt x="3691147" y="2845129"/>
                    <a:pt x="3810460" y="2973554"/>
                    <a:pt x="3957639" y="2973554"/>
                  </a:cubicBezTo>
                  <a:cubicBezTo>
                    <a:pt x="4104818" y="2973554"/>
                    <a:pt x="4224131" y="2845129"/>
                    <a:pt x="4224131" y="2686708"/>
                  </a:cubicBezTo>
                  <a:close/>
                  <a:moveTo>
                    <a:pt x="3910343" y="1740776"/>
                  </a:moveTo>
                  <a:cubicBezTo>
                    <a:pt x="3910343" y="1582355"/>
                    <a:pt x="3791030" y="1453930"/>
                    <a:pt x="3643851" y="1453930"/>
                  </a:cubicBezTo>
                  <a:cubicBezTo>
                    <a:pt x="3496672" y="1453930"/>
                    <a:pt x="3377359" y="1582355"/>
                    <a:pt x="3377359" y="1740776"/>
                  </a:cubicBezTo>
                  <a:cubicBezTo>
                    <a:pt x="3377359" y="1899197"/>
                    <a:pt x="3496672" y="2027622"/>
                    <a:pt x="3643851" y="2027622"/>
                  </a:cubicBezTo>
                  <a:cubicBezTo>
                    <a:pt x="3791030" y="2027622"/>
                    <a:pt x="3910343" y="1899197"/>
                    <a:pt x="3910343" y="1740776"/>
                  </a:cubicBezTo>
                  <a:close/>
                  <a:moveTo>
                    <a:pt x="3377360" y="926225"/>
                  </a:moveTo>
                  <a:cubicBezTo>
                    <a:pt x="3377360" y="767804"/>
                    <a:pt x="3258047" y="639379"/>
                    <a:pt x="3110868" y="639379"/>
                  </a:cubicBezTo>
                  <a:cubicBezTo>
                    <a:pt x="2963689" y="639379"/>
                    <a:pt x="2844376" y="767804"/>
                    <a:pt x="2844376" y="926225"/>
                  </a:cubicBezTo>
                  <a:cubicBezTo>
                    <a:pt x="2844376" y="1084646"/>
                    <a:pt x="2963689" y="1213071"/>
                    <a:pt x="3110868" y="1213071"/>
                  </a:cubicBezTo>
                  <a:cubicBezTo>
                    <a:pt x="3258047" y="1213071"/>
                    <a:pt x="3377360" y="1084646"/>
                    <a:pt x="3377360" y="926225"/>
                  </a:cubicBezTo>
                  <a:close/>
                  <a:moveTo>
                    <a:pt x="2678630" y="448442"/>
                  </a:moveTo>
                  <a:cubicBezTo>
                    <a:pt x="2678630" y="330896"/>
                    <a:pt x="2579811" y="235607"/>
                    <a:pt x="2457912" y="235607"/>
                  </a:cubicBezTo>
                  <a:cubicBezTo>
                    <a:pt x="2336013" y="235607"/>
                    <a:pt x="2237194" y="330896"/>
                    <a:pt x="2237194" y="448442"/>
                  </a:cubicBezTo>
                  <a:cubicBezTo>
                    <a:pt x="2237194" y="565988"/>
                    <a:pt x="2336013" y="661277"/>
                    <a:pt x="2457912" y="661277"/>
                  </a:cubicBezTo>
                  <a:cubicBezTo>
                    <a:pt x="2579811" y="661277"/>
                    <a:pt x="2678630" y="565988"/>
                    <a:pt x="2678630" y="448442"/>
                  </a:cubicBezTo>
                  <a:close/>
                </a:path>
              </a:pathLst>
            </a:custGeom>
            <a:grpFill/>
            <a:ln>
              <a:noFill/>
            </a:ln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 sz="1350"/>
            </a:p>
          </p:txBody>
        </p:sp>
      </p:grpSp>
      <p:sp>
        <p:nvSpPr>
          <p:cNvPr id="4" name="3 Forma libre"/>
          <p:cNvSpPr/>
          <p:nvPr/>
        </p:nvSpPr>
        <p:spPr>
          <a:xfrm rot="10800000">
            <a:off x="12610" y="5785555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5559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4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4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4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4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4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4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4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4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4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4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4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4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-17420" y="14139"/>
            <a:ext cx="9161420" cy="6866399"/>
          </a:xfrm>
          <a:prstGeom prst="rect">
            <a:avLst/>
          </a:prstGeom>
          <a:gradFill flip="none" rotWithShape="1">
            <a:gsLst>
              <a:gs pos="20000">
                <a:srgbClr val="D0129E">
                  <a:lumMod val="58000"/>
                </a:srgbClr>
              </a:gs>
              <a:gs pos="0">
                <a:srgbClr val="CC0000">
                  <a:lumMod val="67000"/>
                  <a:lumOff val="33000"/>
                </a:srgbClr>
              </a:gs>
              <a:gs pos="36635">
                <a:srgbClr val="3F002B"/>
              </a:gs>
              <a:gs pos="77000">
                <a:srgbClr val="CC0066">
                  <a:lumMod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47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918" y="387615"/>
            <a:ext cx="9230711" cy="611944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22"/>
          <p:cNvSpPr/>
          <p:nvPr/>
        </p:nvSpPr>
        <p:spPr>
          <a:xfrm rot="2931422">
            <a:off x="1913954" y="239070"/>
            <a:ext cx="2232248" cy="3516629"/>
          </a:xfrm>
          <a:custGeom>
            <a:avLst/>
            <a:gdLst>
              <a:gd name="connsiteX0" fmla="*/ 1389888 w 2524502"/>
              <a:gd name="connsiteY0" fmla="*/ 5118109 h 5804025"/>
              <a:gd name="connsiteX1" fmla="*/ 1290568 w 2524502"/>
              <a:gd name="connsiteY1" fmla="*/ 5801844 h 5804025"/>
              <a:gd name="connsiteX2" fmla="*/ 1389888 w 2524502"/>
              <a:gd name="connsiteY2" fmla="*/ 5118109 h 5804025"/>
              <a:gd name="connsiteX3" fmla="*/ 1282540 w 2524502"/>
              <a:gd name="connsiteY3" fmla="*/ 4852018 h 5804025"/>
              <a:gd name="connsiteX4" fmla="*/ 1055455 w 2524502"/>
              <a:gd name="connsiteY4" fmla="*/ 5590129 h 5804025"/>
              <a:gd name="connsiteX5" fmla="*/ 1038461 w 2524502"/>
              <a:gd name="connsiteY5" fmla="*/ 5578970 h 5804025"/>
              <a:gd name="connsiteX6" fmla="*/ 1282540 w 2524502"/>
              <a:gd name="connsiteY6" fmla="*/ 4852018 h 5804025"/>
              <a:gd name="connsiteX7" fmla="*/ 1144246 w 2524502"/>
              <a:gd name="connsiteY7" fmla="*/ 4559647 h 5804025"/>
              <a:gd name="connsiteX8" fmla="*/ 812522 w 2524502"/>
              <a:gd name="connsiteY8" fmla="*/ 5290622 h 5804025"/>
              <a:gd name="connsiteX9" fmla="*/ 771561 w 2524502"/>
              <a:gd name="connsiteY9" fmla="*/ 5262215 h 5804025"/>
              <a:gd name="connsiteX10" fmla="*/ 1144246 w 2524502"/>
              <a:gd name="connsiteY10" fmla="*/ 4559647 h 5804025"/>
              <a:gd name="connsiteX11" fmla="*/ 2084832 w 2524502"/>
              <a:gd name="connsiteY11" fmla="*/ 4531560 h 5804025"/>
              <a:gd name="connsiteX12" fmla="*/ 2020960 w 2524502"/>
              <a:gd name="connsiteY12" fmla="*/ 5034326 h 5804025"/>
              <a:gd name="connsiteX13" fmla="*/ 2084832 w 2524502"/>
              <a:gd name="connsiteY13" fmla="*/ 4531560 h 5804025"/>
              <a:gd name="connsiteX14" fmla="*/ 2015797 w 2524502"/>
              <a:gd name="connsiteY14" fmla="*/ 4335897 h 5804025"/>
              <a:gd name="connsiteX15" fmla="*/ 1869760 w 2524502"/>
              <a:gd name="connsiteY15" fmla="*/ 4878647 h 5804025"/>
              <a:gd name="connsiteX16" fmla="*/ 1858832 w 2524502"/>
              <a:gd name="connsiteY16" fmla="*/ 4870442 h 5804025"/>
              <a:gd name="connsiteX17" fmla="*/ 2015797 w 2524502"/>
              <a:gd name="connsiteY17" fmla="*/ 4335897 h 5804025"/>
              <a:gd name="connsiteX18" fmla="*/ 1069105 w 2524502"/>
              <a:gd name="connsiteY18" fmla="*/ 4187737 h 5804025"/>
              <a:gd name="connsiteX19" fmla="*/ 563668 w 2524502"/>
              <a:gd name="connsiteY19" fmla="*/ 4953024 h 5804025"/>
              <a:gd name="connsiteX20" fmla="*/ 514497 w 2524502"/>
              <a:gd name="connsiteY20" fmla="*/ 4895197 h 5804025"/>
              <a:gd name="connsiteX21" fmla="*/ 1069105 w 2524502"/>
              <a:gd name="connsiteY21" fmla="*/ 4187737 h 5804025"/>
              <a:gd name="connsiteX22" fmla="*/ 1926861 w 2524502"/>
              <a:gd name="connsiteY22" fmla="*/ 4120910 h 5804025"/>
              <a:gd name="connsiteX23" fmla="*/ 1713532 w 2524502"/>
              <a:gd name="connsiteY23" fmla="*/ 4658412 h 5804025"/>
              <a:gd name="connsiteX24" fmla="*/ 1687190 w 2524502"/>
              <a:gd name="connsiteY24" fmla="*/ 4637524 h 5804025"/>
              <a:gd name="connsiteX25" fmla="*/ 1926861 w 2524502"/>
              <a:gd name="connsiteY25" fmla="*/ 4120910 h 5804025"/>
              <a:gd name="connsiteX26" fmla="*/ 2524502 w 2524502"/>
              <a:gd name="connsiteY26" fmla="*/ 3914459 h 5804025"/>
              <a:gd name="connsiteX27" fmla="*/ 2493084 w 2524502"/>
              <a:gd name="connsiteY27" fmla="*/ 4229620 h 5804025"/>
              <a:gd name="connsiteX28" fmla="*/ 2524502 w 2524502"/>
              <a:gd name="connsiteY28" fmla="*/ 3914459 h 5804025"/>
              <a:gd name="connsiteX29" fmla="*/ 1878538 w 2524502"/>
              <a:gd name="connsiteY29" fmla="*/ 3847436 h 5804025"/>
              <a:gd name="connsiteX30" fmla="*/ 1553495 w 2524502"/>
              <a:gd name="connsiteY30" fmla="*/ 4410169 h 5804025"/>
              <a:gd name="connsiteX31" fmla="*/ 1521874 w 2524502"/>
              <a:gd name="connsiteY31" fmla="*/ 4367647 h 5804025"/>
              <a:gd name="connsiteX32" fmla="*/ 1878538 w 2524502"/>
              <a:gd name="connsiteY32" fmla="*/ 3847436 h 5804025"/>
              <a:gd name="connsiteX33" fmla="*/ 2490544 w 2524502"/>
              <a:gd name="connsiteY33" fmla="*/ 3791806 h 5804025"/>
              <a:gd name="connsiteX34" fmla="*/ 2418709 w 2524502"/>
              <a:gd name="connsiteY34" fmla="*/ 4132032 h 5804025"/>
              <a:gd name="connsiteX35" fmla="*/ 2413334 w 2524502"/>
              <a:gd name="connsiteY35" fmla="*/ 4126889 h 5804025"/>
              <a:gd name="connsiteX36" fmla="*/ 2490544 w 2524502"/>
              <a:gd name="connsiteY36" fmla="*/ 3791806 h 5804025"/>
              <a:gd name="connsiteX37" fmla="*/ 1002940 w 2524502"/>
              <a:gd name="connsiteY37" fmla="*/ 3732276 h 5804025"/>
              <a:gd name="connsiteX38" fmla="*/ 346926 w 2524502"/>
              <a:gd name="connsiteY38" fmla="*/ 4437915 h 5804025"/>
              <a:gd name="connsiteX39" fmla="*/ 260250 w 2524502"/>
              <a:gd name="connsiteY39" fmla="*/ 4349358 h 5804025"/>
              <a:gd name="connsiteX40" fmla="*/ 1002940 w 2524502"/>
              <a:gd name="connsiteY40" fmla="*/ 3732276 h 5804025"/>
              <a:gd name="connsiteX41" fmla="*/ 2446797 w 2524502"/>
              <a:gd name="connsiteY41" fmla="*/ 3657041 h 5804025"/>
              <a:gd name="connsiteX42" fmla="*/ 2341861 w 2524502"/>
              <a:gd name="connsiteY42" fmla="*/ 3993977 h 5804025"/>
              <a:gd name="connsiteX43" fmla="*/ 2328904 w 2524502"/>
              <a:gd name="connsiteY43" fmla="*/ 3980883 h 5804025"/>
              <a:gd name="connsiteX44" fmla="*/ 2446797 w 2524502"/>
              <a:gd name="connsiteY44" fmla="*/ 3657041 h 5804025"/>
              <a:gd name="connsiteX45" fmla="*/ 1835988 w 2524502"/>
              <a:gd name="connsiteY45" fmla="*/ 3512525 h 5804025"/>
              <a:gd name="connsiteX46" fmla="*/ 1414110 w 2524502"/>
              <a:gd name="connsiteY46" fmla="*/ 4031398 h 5804025"/>
              <a:gd name="connsiteX47" fmla="*/ 1358369 w 2524502"/>
              <a:gd name="connsiteY47" fmla="*/ 3966280 h 5804025"/>
              <a:gd name="connsiteX48" fmla="*/ 1835988 w 2524502"/>
              <a:gd name="connsiteY48" fmla="*/ 3512525 h 5804025"/>
              <a:gd name="connsiteX49" fmla="*/ 2423027 w 2524502"/>
              <a:gd name="connsiteY49" fmla="*/ 3485612 h 5804025"/>
              <a:gd name="connsiteX50" fmla="*/ 2263140 w 2524502"/>
              <a:gd name="connsiteY50" fmla="*/ 3838364 h 5804025"/>
              <a:gd name="connsiteX51" fmla="*/ 2247585 w 2524502"/>
              <a:gd name="connsiteY51" fmla="*/ 3811709 h 5804025"/>
              <a:gd name="connsiteX52" fmla="*/ 2423027 w 2524502"/>
              <a:gd name="connsiteY52" fmla="*/ 3485612 h 5804025"/>
              <a:gd name="connsiteX53" fmla="*/ 566687 w 2524502"/>
              <a:gd name="connsiteY53" fmla="*/ 3366323 h 5804025"/>
              <a:gd name="connsiteX54" fmla="*/ 935526 w 2524502"/>
              <a:gd name="connsiteY54" fmla="*/ 3418276 h 5804025"/>
              <a:gd name="connsiteX55" fmla="*/ 198690 w 2524502"/>
              <a:gd name="connsiteY55" fmla="*/ 3778449 h 5804025"/>
              <a:gd name="connsiteX56" fmla="*/ 79256 w 2524502"/>
              <a:gd name="connsiteY56" fmla="*/ 3639110 h 5804025"/>
              <a:gd name="connsiteX57" fmla="*/ 566687 w 2524502"/>
              <a:gd name="connsiteY57" fmla="*/ 3366323 h 5804025"/>
              <a:gd name="connsiteX58" fmla="*/ 2402097 w 2524502"/>
              <a:gd name="connsiteY58" fmla="*/ 3275671 h 5804025"/>
              <a:gd name="connsiteX59" fmla="*/ 2194577 w 2524502"/>
              <a:gd name="connsiteY59" fmla="*/ 3600929 h 5804025"/>
              <a:gd name="connsiteX60" fmla="*/ 2167158 w 2524502"/>
              <a:gd name="connsiteY60" fmla="*/ 3560110 h 5804025"/>
              <a:gd name="connsiteX61" fmla="*/ 2402097 w 2524502"/>
              <a:gd name="connsiteY61" fmla="*/ 3275671 h 5804025"/>
              <a:gd name="connsiteX62" fmla="*/ 1555437 w 2524502"/>
              <a:gd name="connsiteY62" fmla="*/ 3243432 h 5804025"/>
              <a:gd name="connsiteX63" fmla="*/ 1792635 w 2524502"/>
              <a:gd name="connsiteY63" fmla="*/ 3281634 h 5804025"/>
              <a:gd name="connsiteX64" fmla="*/ 1318780 w 2524502"/>
              <a:gd name="connsiteY64" fmla="*/ 3546477 h 5804025"/>
              <a:gd name="connsiteX65" fmla="*/ 1241973 w 2524502"/>
              <a:gd name="connsiteY65" fmla="*/ 3444018 h 5804025"/>
              <a:gd name="connsiteX66" fmla="*/ 1555437 w 2524502"/>
              <a:gd name="connsiteY66" fmla="*/ 3243432 h 5804025"/>
              <a:gd name="connsiteX67" fmla="*/ 2264095 w 2524502"/>
              <a:gd name="connsiteY67" fmla="*/ 3106989 h 5804025"/>
              <a:gd name="connsiteX68" fmla="*/ 2380772 w 2524502"/>
              <a:gd name="connsiteY68" fmla="*/ 3130936 h 5804025"/>
              <a:gd name="connsiteX69" fmla="*/ 2147685 w 2524502"/>
              <a:gd name="connsiteY69" fmla="*/ 3296954 h 5804025"/>
              <a:gd name="connsiteX70" fmla="*/ 2109903 w 2524502"/>
              <a:gd name="connsiteY70" fmla="*/ 3232727 h 5804025"/>
              <a:gd name="connsiteX71" fmla="*/ 2264095 w 2524502"/>
              <a:gd name="connsiteY71" fmla="*/ 3106989 h 5804025"/>
              <a:gd name="connsiteX72" fmla="*/ 2164135 w 2524502"/>
              <a:gd name="connsiteY72" fmla="*/ 2790937 h 5804025"/>
              <a:gd name="connsiteX73" fmla="*/ 2396681 w 2524502"/>
              <a:gd name="connsiteY73" fmla="*/ 2880452 h 5804025"/>
              <a:gd name="connsiteX74" fmla="*/ 2084837 w 2524502"/>
              <a:gd name="connsiteY74" fmla="*/ 2894684 h 5804025"/>
              <a:gd name="connsiteX75" fmla="*/ 2164135 w 2524502"/>
              <a:gd name="connsiteY75" fmla="*/ 2790937 h 5804025"/>
              <a:gd name="connsiteX76" fmla="*/ 1352222 w 2524502"/>
              <a:gd name="connsiteY76" fmla="*/ 2739246 h 5804025"/>
              <a:gd name="connsiteX77" fmla="*/ 1824977 w 2524502"/>
              <a:gd name="connsiteY77" fmla="*/ 2882046 h 5804025"/>
              <a:gd name="connsiteX78" fmla="*/ 1191015 w 2524502"/>
              <a:gd name="connsiteY78" fmla="*/ 2904750 h 5804025"/>
              <a:gd name="connsiteX79" fmla="*/ 1352222 w 2524502"/>
              <a:gd name="connsiteY79" fmla="*/ 2739246 h 5804025"/>
              <a:gd name="connsiteX80" fmla="*/ 250692 w 2524502"/>
              <a:gd name="connsiteY80" fmla="*/ 2680658 h 5804025"/>
              <a:gd name="connsiteX81" fmla="*/ 985817 w 2524502"/>
              <a:gd name="connsiteY81" fmla="*/ 2874858 h 5804025"/>
              <a:gd name="connsiteX82" fmla="*/ 17 w 2524502"/>
              <a:gd name="connsiteY82" fmla="*/ 2905735 h 5804025"/>
              <a:gd name="connsiteX83" fmla="*/ 250692 w 2524502"/>
              <a:gd name="connsiteY83" fmla="*/ 2680658 h 5804025"/>
              <a:gd name="connsiteX84" fmla="*/ 2147684 w 2524502"/>
              <a:gd name="connsiteY84" fmla="*/ 2488983 h 5804025"/>
              <a:gd name="connsiteX85" fmla="*/ 2380771 w 2524502"/>
              <a:gd name="connsiteY85" fmla="*/ 2655002 h 5804025"/>
              <a:gd name="connsiteX86" fmla="*/ 2109903 w 2524502"/>
              <a:gd name="connsiteY86" fmla="*/ 2553210 h 5804025"/>
              <a:gd name="connsiteX87" fmla="*/ 2147684 w 2524502"/>
              <a:gd name="connsiteY87" fmla="*/ 2488983 h 5804025"/>
              <a:gd name="connsiteX88" fmla="*/ 1318780 w 2524502"/>
              <a:gd name="connsiteY88" fmla="*/ 2257549 h 5804025"/>
              <a:gd name="connsiteX89" fmla="*/ 1792634 w 2524502"/>
              <a:gd name="connsiteY89" fmla="*/ 2522394 h 5804025"/>
              <a:gd name="connsiteX90" fmla="*/ 1241972 w 2524502"/>
              <a:gd name="connsiteY90" fmla="*/ 2360008 h 5804025"/>
              <a:gd name="connsiteX91" fmla="*/ 1318780 w 2524502"/>
              <a:gd name="connsiteY91" fmla="*/ 2257549 h 5804025"/>
              <a:gd name="connsiteX92" fmla="*/ 2194577 w 2524502"/>
              <a:gd name="connsiteY92" fmla="*/ 2185009 h 5804025"/>
              <a:gd name="connsiteX93" fmla="*/ 2402097 w 2524502"/>
              <a:gd name="connsiteY93" fmla="*/ 2510266 h 5804025"/>
              <a:gd name="connsiteX94" fmla="*/ 2167158 w 2524502"/>
              <a:gd name="connsiteY94" fmla="*/ 2225827 h 5804025"/>
              <a:gd name="connsiteX95" fmla="*/ 2194577 w 2524502"/>
              <a:gd name="connsiteY95" fmla="*/ 2185009 h 5804025"/>
              <a:gd name="connsiteX96" fmla="*/ 198689 w 2524502"/>
              <a:gd name="connsiteY96" fmla="*/ 2025576 h 5804025"/>
              <a:gd name="connsiteX97" fmla="*/ 935525 w 2524502"/>
              <a:gd name="connsiteY97" fmla="*/ 2385750 h 5804025"/>
              <a:gd name="connsiteX98" fmla="*/ 79255 w 2524502"/>
              <a:gd name="connsiteY98" fmla="*/ 2164915 h 5804025"/>
              <a:gd name="connsiteX99" fmla="*/ 198689 w 2524502"/>
              <a:gd name="connsiteY99" fmla="*/ 2025576 h 5804025"/>
              <a:gd name="connsiteX100" fmla="*/ 2263140 w 2524502"/>
              <a:gd name="connsiteY100" fmla="*/ 1947573 h 5804025"/>
              <a:gd name="connsiteX101" fmla="*/ 2423027 w 2524502"/>
              <a:gd name="connsiteY101" fmla="*/ 2300325 h 5804025"/>
              <a:gd name="connsiteX102" fmla="*/ 2247585 w 2524502"/>
              <a:gd name="connsiteY102" fmla="*/ 1974229 h 5804025"/>
              <a:gd name="connsiteX103" fmla="*/ 2263140 w 2524502"/>
              <a:gd name="connsiteY103" fmla="*/ 1947573 h 5804025"/>
              <a:gd name="connsiteX104" fmla="*/ 2341861 w 2524502"/>
              <a:gd name="connsiteY104" fmla="*/ 1791960 h 5804025"/>
              <a:gd name="connsiteX105" fmla="*/ 2446797 w 2524502"/>
              <a:gd name="connsiteY105" fmla="*/ 2128896 h 5804025"/>
              <a:gd name="connsiteX106" fmla="*/ 2328903 w 2524502"/>
              <a:gd name="connsiteY106" fmla="*/ 1805055 h 5804025"/>
              <a:gd name="connsiteX107" fmla="*/ 2341861 w 2524502"/>
              <a:gd name="connsiteY107" fmla="*/ 1791960 h 5804025"/>
              <a:gd name="connsiteX108" fmla="*/ 1414109 w 2524502"/>
              <a:gd name="connsiteY108" fmla="*/ 1772630 h 5804025"/>
              <a:gd name="connsiteX109" fmla="*/ 1835987 w 2524502"/>
              <a:gd name="connsiteY109" fmla="*/ 2291502 h 5804025"/>
              <a:gd name="connsiteX110" fmla="*/ 1358368 w 2524502"/>
              <a:gd name="connsiteY110" fmla="*/ 1837747 h 5804025"/>
              <a:gd name="connsiteX111" fmla="*/ 1414109 w 2524502"/>
              <a:gd name="connsiteY111" fmla="*/ 1772630 h 5804025"/>
              <a:gd name="connsiteX112" fmla="*/ 2418709 w 2524502"/>
              <a:gd name="connsiteY112" fmla="*/ 1653905 h 5804025"/>
              <a:gd name="connsiteX113" fmla="*/ 2490544 w 2524502"/>
              <a:gd name="connsiteY113" fmla="*/ 1994131 h 5804025"/>
              <a:gd name="connsiteX114" fmla="*/ 2413333 w 2524502"/>
              <a:gd name="connsiteY114" fmla="*/ 1659049 h 5804025"/>
              <a:gd name="connsiteX115" fmla="*/ 2418709 w 2524502"/>
              <a:gd name="connsiteY115" fmla="*/ 1653905 h 5804025"/>
              <a:gd name="connsiteX116" fmla="*/ 2497514 w 2524502"/>
              <a:gd name="connsiteY116" fmla="*/ 1555875 h 5804025"/>
              <a:gd name="connsiteX117" fmla="*/ 2524502 w 2524502"/>
              <a:gd name="connsiteY117" fmla="*/ 1871478 h 5804025"/>
              <a:gd name="connsiteX118" fmla="*/ 2493084 w 2524502"/>
              <a:gd name="connsiteY118" fmla="*/ 1556317 h 5804025"/>
              <a:gd name="connsiteX119" fmla="*/ 2497514 w 2524502"/>
              <a:gd name="connsiteY119" fmla="*/ 1555875 h 5804025"/>
              <a:gd name="connsiteX120" fmla="*/ 1553495 w 2524502"/>
              <a:gd name="connsiteY120" fmla="*/ 1393857 h 5804025"/>
              <a:gd name="connsiteX121" fmla="*/ 1878538 w 2524502"/>
              <a:gd name="connsiteY121" fmla="*/ 1956591 h 5804025"/>
              <a:gd name="connsiteX122" fmla="*/ 1521873 w 2524502"/>
              <a:gd name="connsiteY122" fmla="*/ 1436381 h 5804025"/>
              <a:gd name="connsiteX123" fmla="*/ 1553495 w 2524502"/>
              <a:gd name="connsiteY123" fmla="*/ 1393857 h 5804025"/>
              <a:gd name="connsiteX124" fmla="*/ 346925 w 2524502"/>
              <a:gd name="connsiteY124" fmla="*/ 1366112 h 5804025"/>
              <a:gd name="connsiteX125" fmla="*/ 1002939 w 2524502"/>
              <a:gd name="connsiteY125" fmla="*/ 2071749 h 5804025"/>
              <a:gd name="connsiteX126" fmla="*/ 260249 w 2524502"/>
              <a:gd name="connsiteY126" fmla="*/ 1454667 h 5804025"/>
              <a:gd name="connsiteX127" fmla="*/ 346925 w 2524502"/>
              <a:gd name="connsiteY127" fmla="*/ 1366112 h 5804025"/>
              <a:gd name="connsiteX128" fmla="*/ 1713531 w 2524502"/>
              <a:gd name="connsiteY128" fmla="*/ 1145614 h 5804025"/>
              <a:gd name="connsiteX129" fmla="*/ 1926860 w 2524502"/>
              <a:gd name="connsiteY129" fmla="*/ 1683116 h 5804025"/>
              <a:gd name="connsiteX130" fmla="*/ 1687189 w 2524502"/>
              <a:gd name="connsiteY130" fmla="*/ 1166503 h 5804025"/>
              <a:gd name="connsiteX131" fmla="*/ 1713531 w 2524502"/>
              <a:gd name="connsiteY131" fmla="*/ 1145614 h 5804025"/>
              <a:gd name="connsiteX132" fmla="*/ 1869759 w 2524502"/>
              <a:gd name="connsiteY132" fmla="*/ 925380 h 5804025"/>
              <a:gd name="connsiteX133" fmla="*/ 2015796 w 2524502"/>
              <a:gd name="connsiteY133" fmla="*/ 1468129 h 5804025"/>
              <a:gd name="connsiteX134" fmla="*/ 1858831 w 2524502"/>
              <a:gd name="connsiteY134" fmla="*/ 933586 h 5804025"/>
              <a:gd name="connsiteX135" fmla="*/ 1869759 w 2524502"/>
              <a:gd name="connsiteY135" fmla="*/ 925380 h 5804025"/>
              <a:gd name="connsiteX136" fmla="*/ 563667 w 2524502"/>
              <a:gd name="connsiteY136" fmla="*/ 851001 h 5804025"/>
              <a:gd name="connsiteX137" fmla="*/ 1069104 w 2524502"/>
              <a:gd name="connsiteY137" fmla="*/ 1616288 h 5804025"/>
              <a:gd name="connsiteX138" fmla="*/ 514496 w 2524502"/>
              <a:gd name="connsiteY138" fmla="*/ 908830 h 5804025"/>
              <a:gd name="connsiteX139" fmla="*/ 563667 w 2524502"/>
              <a:gd name="connsiteY139" fmla="*/ 851001 h 5804025"/>
              <a:gd name="connsiteX140" fmla="*/ 2029966 w 2524502"/>
              <a:gd name="connsiteY140" fmla="*/ 768995 h 5804025"/>
              <a:gd name="connsiteX141" fmla="*/ 2084831 w 2524502"/>
              <a:gd name="connsiteY141" fmla="*/ 1272466 h 5804025"/>
              <a:gd name="connsiteX142" fmla="*/ 2020959 w 2524502"/>
              <a:gd name="connsiteY142" fmla="*/ 769701 h 5804025"/>
              <a:gd name="connsiteX143" fmla="*/ 2029966 w 2524502"/>
              <a:gd name="connsiteY143" fmla="*/ 768995 h 5804025"/>
              <a:gd name="connsiteX144" fmla="*/ 812521 w 2524502"/>
              <a:gd name="connsiteY144" fmla="*/ 513404 h 5804025"/>
              <a:gd name="connsiteX145" fmla="*/ 1144245 w 2524502"/>
              <a:gd name="connsiteY145" fmla="*/ 1244378 h 5804025"/>
              <a:gd name="connsiteX146" fmla="*/ 771560 w 2524502"/>
              <a:gd name="connsiteY146" fmla="*/ 541812 h 5804025"/>
              <a:gd name="connsiteX147" fmla="*/ 812521 w 2524502"/>
              <a:gd name="connsiteY147" fmla="*/ 513404 h 5804025"/>
              <a:gd name="connsiteX148" fmla="*/ 1055454 w 2524502"/>
              <a:gd name="connsiteY148" fmla="*/ 213896 h 5804025"/>
              <a:gd name="connsiteX149" fmla="*/ 1282539 w 2524502"/>
              <a:gd name="connsiteY149" fmla="*/ 952007 h 5804025"/>
              <a:gd name="connsiteX150" fmla="*/ 1038460 w 2524502"/>
              <a:gd name="connsiteY150" fmla="*/ 225056 h 5804025"/>
              <a:gd name="connsiteX151" fmla="*/ 1055454 w 2524502"/>
              <a:gd name="connsiteY151" fmla="*/ 213896 h 5804025"/>
              <a:gd name="connsiteX152" fmla="*/ 1304573 w 2524502"/>
              <a:gd name="connsiteY152" fmla="*/ 1222 h 5804025"/>
              <a:gd name="connsiteX153" fmla="*/ 1389887 w 2524502"/>
              <a:gd name="connsiteY153" fmla="*/ 685916 h 5804025"/>
              <a:gd name="connsiteX154" fmla="*/ 1290567 w 2524502"/>
              <a:gd name="connsiteY154" fmla="*/ 2181 h 5804025"/>
              <a:gd name="connsiteX155" fmla="*/ 1304573 w 2524502"/>
              <a:gd name="connsiteY155" fmla="*/ 1222 h 5804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524502" h="5804025">
                <a:moveTo>
                  <a:pt x="1389888" y="5118109"/>
                </a:moveTo>
                <a:cubicBezTo>
                  <a:pt x="1384268" y="5282658"/>
                  <a:pt x="1369166" y="5843286"/>
                  <a:pt x="1290568" y="5801844"/>
                </a:cubicBezTo>
                <a:cubicBezTo>
                  <a:pt x="1211971" y="5760404"/>
                  <a:pt x="1344256" y="5263524"/>
                  <a:pt x="1389888" y="5118109"/>
                </a:cubicBezTo>
                <a:close/>
                <a:moveTo>
                  <a:pt x="1282540" y="4852018"/>
                </a:moveTo>
                <a:cubicBezTo>
                  <a:pt x="1248476" y="5028319"/>
                  <a:pt x="1141900" y="5605009"/>
                  <a:pt x="1055455" y="5590129"/>
                </a:cubicBezTo>
                <a:cubicBezTo>
                  <a:pt x="1049692" y="5589136"/>
                  <a:pt x="1044019" y="5585515"/>
                  <a:pt x="1038461" y="5578970"/>
                </a:cubicBezTo>
                <a:cubicBezTo>
                  <a:pt x="949556" y="5474260"/>
                  <a:pt x="1200596" y="4989057"/>
                  <a:pt x="1282540" y="4852018"/>
                </a:cubicBezTo>
                <a:close/>
                <a:moveTo>
                  <a:pt x="1144246" y="4559647"/>
                </a:moveTo>
                <a:cubicBezTo>
                  <a:pt x="1088196" y="4732784"/>
                  <a:pt x="918431" y="5275447"/>
                  <a:pt x="812522" y="5290622"/>
                </a:cubicBezTo>
                <a:cubicBezTo>
                  <a:pt x="797393" y="5292789"/>
                  <a:pt x="783567" y="5284193"/>
                  <a:pt x="771561" y="5262215"/>
                </a:cubicBezTo>
                <a:cubicBezTo>
                  <a:pt x="675515" y="5086394"/>
                  <a:pt x="1030624" y="4670476"/>
                  <a:pt x="1144246" y="4559647"/>
                </a:cubicBezTo>
                <a:close/>
                <a:moveTo>
                  <a:pt x="2084832" y="4531560"/>
                </a:moveTo>
                <a:cubicBezTo>
                  <a:pt x="2081218" y="4652557"/>
                  <a:pt x="2071505" y="5064799"/>
                  <a:pt x="2020960" y="5034326"/>
                </a:cubicBezTo>
                <a:cubicBezTo>
                  <a:pt x="1970415" y="5003854"/>
                  <a:pt x="2055486" y="4638487"/>
                  <a:pt x="2084832" y="4531560"/>
                </a:cubicBezTo>
                <a:close/>
                <a:moveTo>
                  <a:pt x="2015797" y="4335897"/>
                </a:moveTo>
                <a:cubicBezTo>
                  <a:pt x="1993891" y="4465535"/>
                  <a:pt x="1925352" y="4889589"/>
                  <a:pt x="1869760" y="4878647"/>
                </a:cubicBezTo>
                <a:cubicBezTo>
                  <a:pt x="1866054" y="4877917"/>
                  <a:pt x="1862406" y="4875254"/>
                  <a:pt x="1858832" y="4870442"/>
                </a:cubicBezTo>
                <a:cubicBezTo>
                  <a:pt x="1801657" y="4793446"/>
                  <a:pt x="1963100" y="4436665"/>
                  <a:pt x="2015797" y="4335897"/>
                </a:cubicBezTo>
                <a:close/>
                <a:moveTo>
                  <a:pt x="1069105" y="4187737"/>
                </a:moveTo>
                <a:cubicBezTo>
                  <a:pt x="978164" y="4380747"/>
                  <a:pt x="700691" y="4988784"/>
                  <a:pt x="563668" y="4953024"/>
                </a:cubicBezTo>
                <a:cubicBezTo>
                  <a:pt x="544093" y="4947916"/>
                  <a:pt x="527385" y="4929670"/>
                  <a:pt x="514497" y="4895197"/>
                </a:cubicBezTo>
                <a:cubicBezTo>
                  <a:pt x="411387" y="4619414"/>
                  <a:pt x="911554" y="4270741"/>
                  <a:pt x="1069105" y="4187737"/>
                </a:cubicBezTo>
                <a:close/>
                <a:moveTo>
                  <a:pt x="1926861" y="4120910"/>
                </a:moveTo>
                <a:cubicBezTo>
                  <a:pt x="1890815" y="4248221"/>
                  <a:pt x="1781641" y="4647254"/>
                  <a:pt x="1713532" y="4658412"/>
                </a:cubicBezTo>
                <a:cubicBezTo>
                  <a:pt x="1703802" y="4660006"/>
                  <a:pt x="1694911" y="4653685"/>
                  <a:pt x="1687190" y="4637524"/>
                </a:cubicBezTo>
                <a:cubicBezTo>
                  <a:pt x="1625423" y="4508239"/>
                  <a:pt x="1853792" y="4202405"/>
                  <a:pt x="1926861" y="4120910"/>
                </a:cubicBezTo>
                <a:close/>
                <a:moveTo>
                  <a:pt x="2524502" y="3914459"/>
                </a:moveTo>
                <a:cubicBezTo>
                  <a:pt x="2522725" y="3990306"/>
                  <a:pt x="2517947" y="4248722"/>
                  <a:pt x="2493084" y="4229620"/>
                </a:cubicBezTo>
                <a:cubicBezTo>
                  <a:pt x="2468221" y="4210519"/>
                  <a:pt x="2510067" y="3981486"/>
                  <a:pt x="2524502" y="3914459"/>
                </a:cubicBezTo>
                <a:close/>
                <a:moveTo>
                  <a:pt x="1878538" y="3847436"/>
                </a:moveTo>
                <a:cubicBezTo>
                  <a:pt x="1820055" y="3989361"/>
                  <a:pt x="1641614" y="4436464"/>
                  <a:pt x="1553495" y="4410169"/>
                </a:cubicBezTo>
                <a:cubicBezTo>
                  <a:pt x="1540907" y="4406413"/>
                  <a:pt x="1530162" y="4392996"/>
                  <a:pt x="1521874" y="4367647"/>
                </a:cubicBezTo>
                <a:cubicBezTo>
                  <a:pt x="1455564" y="4164858"/>
                  <a:pt x="1777218" y="3908470"/>
                  <a:pt x="1878538" y="3847436"/>
                </a:cubicBezTo>
                <a:close/>
                <a:moveTo>
                  <a:pt x="2490544" y="3791806"/>
                </a:moveTo>
                <a:cubicBezTo>
                  <a:pt x="2479769" y="3873071"/>
                  <a:pt x="2446055" y="4138891"/>
                  <a:pt x="2418709" y="4132032"/>
                </a:cubicBezTo>
                <a:cubicBezTo>
                  <a:pt x="2416886" y="4131574"/>
                  <a:pt x="2415092" y="4129905"/>
                  <a:pt x="2413334" y="4126889"/>
                </a:cubicBezTo>
                <a:cubicBezTo>
                  <a:pt x="2385210" y="4078623"/>
                  <a:pt x="2464623" y="3854973"/>
                  <a:pt x="2490544" y="3791806"/>
                </a:cubicBezTo>
                <a:close/>
                <a:moveTo>
                  <a:pt x="1002940" y="3732276"/>
                </a:moveTo>
                <a:cubicBezTo>
                  <a:pt x="880308" y="3906474"/>
                  <a:pt x="521897" y="4430980"/>
                  <a:pt x="346926" y="4437915"/>
                </a:cubicBezTo>
                <a:cubicBezTo>
                  <a:pt x="306547" y="4439514"/>
                  <a:pt x="275938" y="4413552"/>
                  <a:pt x="260250" y="4349358"/>
                </a:cubicBezTo>
                <a:cubicBezTo>
                  <a:pt x="176577" y="4007003"/>
                  <a:pt x="807716" y="3775190"/>
                  <a:pt x="1002940" y="3732276"/>
                </a:cubicBezTo>
                <a:close/>
                <a:moveTo>
                  <a:pt x="2446797" y="3657041"/>
                </a:moveTo>
                <a:cubicBezTo>
                  <a:pt x="2429066" y="3736846"/>
                  <a:pt x="2375364" y="3986982"/>
                  <a:pt x="2341861" y="3993977"/>
                </a:cubicBezTo>
                <a:cubicBezTo>
                  <a:pt x="2337075" y="3994976"/>
                  <a:pt x="2332702" y="3991013"/>
                  <a:pt x="2328904" y="3980883"/>
                </a:cubicBezTo>
                <a:cubicBezTo>
                  <a:pt x="2298521" y="3899840"/>
                  <a:pt x="2410854" y="3708126"/>
                  <a:pt x="2446797" y="3657041"/>
                </a:cubicBezTo>
                <a:close/>
                <a:moveTo>
                  <a:pt x="1835988" y="3512525"/>
                </a:moveTo>
                <a:cubicBezTo>
                  <a:pt x="1757124" y="3640617"/>
                  <a:pt x="1526633" y="4026298"/>
                  <a:pt x="1414110" y="4031398"/>
                </a:cubicBezTo>
                <a:cubicBezTo>
                  <a:pt x="1388142" y="4032574"/>
                  <a:pt x="1368458" y="4013483"/>
                  <a:pt x="1358369" y="3966280"/>
                </a:cubicBezTo>
                <a:cubicBezTo>
                  <a:pt x="1304560" y="3714538"/>
                  <a:pt x="1710441" y="3544081"/>
                  <a:pt x="1835988" y="3512525"/>
                </a:cubicBezTo>
                <a:close/>
                <a:moveTo>
                  <a:pt x="2423027" y="3485612"/>
                </a:moveTo>
                <a:cubicBezTo>
                  <a:pt x="2394260" y="3574578"/>
                  <a:pt x="2306485" y="3854848"/>
                  <a:pt x="2263140" y="3838364"/>
                </a:cubicBezTo>
                <a:cubicBezTo>
                  <a:pt x="2256948" y="3836010"/>
                  <a:pt x="2251662" y="3827599"/>
                  <a:pt x="2247585" y="3811709"/>
                </a:cubicBezTo>
                <a:cubicBezTo>
                  <a:pt x="2214968" y="3684590"/>
                  <a:pt x="2373189" y="3523872"/>
                  <a:pt x="2423027" y="3485612"/>
                </a:cubicBezTo>
                <a:close/>
                <a:moveTo>
                  <a:pt x="566687" y="3366323"/>
                </a:moveTo>
                <a:cubicBezTo>
                  <a:pt x="714733" y="3371240"/>
                  <a:pt x="858467" y="3397290"/>
                  <a:pt x="935526" y="3418276"/>
                </a:cubicBezTo>
                <a:cubicBezTo>
                  <a:pt x="794056" y="3515724"/>
                  <a:pt x="399363" y="3798651"/>
                  <a:pt x="198690" y="3778449"/>
                </a:cubicBezTo>
                <a:cubicBezTo>
                  <a:pt x="131799" y="3771716"/>
                  <a:pt x="86466" y="3731302"/>
                  <a:pt x="79256" y="3639110"/>
                </a:cubicBezTo>
                <a:cubicBezTo>
                  <a:pt x="61229" y="3408632"/>
                  <a:pt x="319946" y="3358126"/>
                  <a:pt x="566687" y="3366323"/>
                </a:cubicBezTo>
                <a:close/>
                <a:moveTo>
                  <a:pt x="2402097" y="3275671"/>
                </a:moveTo>
                <a:cubicBezTo>
                  <a:pt x="2363304" y="3355966"/>
                  <a:pt x="2249926" y="3597733"/>
                  <a:pt x="2194577" y="3600929"/>
                </a:cubicBezTo>
                <a:cubicBezTo>
                  <a:pt x="2181804" y="3601666"/>
                  <a:pt x="2172121" y="3589699"/>
                  <a:pt x="2167158" y="3560110"/>
                </a:cubicBezTo>
                <a:cubicBezTo>
                  <a:pt x="2140690" y="3402304"/>
                  <a:pt x="2340341" y="3295452"/>
                  <a:pt x="2402097" y="3275671"/>
                </a:cubicBezTo>
                <a:close/>
                <a:moveTo>
                  <a:pt x="1555437" y="3243432"/>
                </a:moveTo>
                <a:cubicBezTo>
                  <a:pt x="1650644" y="3247047"/>
                  <a:pt x="1743078" y="3266202"/>
                  <a:pt x="1792635" y="3281634"/>
                </a:cubicBezTo>
                <a:cubicBezTo>
                  <a:pt x="1701656" y="3353289"/>
                  <a:pt x="1447832" y="3561332"/>
                  <a:pt x="1318780" y="3546477"/>
                </a:cubicBezTo>
                <a:cubicBezTo>
                  <a:pt x="1275763" y="3541526"/>
                  <a:pt x="1246610" y="3511809"/>
                  <a:pt x="1241973" y="3444018"/>
                </a:cubicBezTo>
                <a:cubicBezTo>
                  <a:pt x="1230380" y="3274542"/>
                  <a:pt x="1396759" y="3237404"/>
                  <a:pt x="1555437" y="3243432"/>
                </a:cubicBezTo>
                <a:close/>
                <a:moveTo>
                  <a:pt x="2264095" y="3106989"/>
                </a:moveTo>
                <a:cubicBezTo>
                  <a:pt x="2310927" y="3109255"/>
                  <a:pt x="2356395" y="3121262"/>
                  <a:pt x="2380772" y="3130936"/>
                </a:cubicBezTo>
                <a:cubicBezTo>
                  <a:pt x="2336020" y="3175853"/>
                  <a:pt x="2211165" y="3306266"/>
                  <a:pt x="2147685" y="3296954"/>
                </a:cubicBezTo>
                <a:cubicBezTo>
                  <a:pt x="2126525" y="3293851"/>
                  <a:pt x="2112184" y="3275222"/>
                  <a:pt x="2109903" y="3232727"/>
                </a:cubicBezTo>
                <a:cubicBezTo>
                  <a:pt x="2104201" y="3126490"/>
                  <a:pt x="2186042" y="3103210"/>
                  <a:pt x="2264095" y="3106989"/>
                </a:cubicBezTo>
                <a:close/>
                <a:moveTo>
                  <a:pt x="2164135" y="2790937"/>
                </a:moveTo>
                <a:cubicBezTo>
                  <a:pt x="2240948" y="2788343"/>
                  <a:pt x="2352148" y="2855247"/>
                  <a:pt x="2396681" y="2880452"/>
                </a:cubicBezTo>
                <a:cubicBezTo>
                  <a:pt x="2325270" y="2942129"/>
                  <a:pt x="2086168" y="3096323"/>
                  <a:pt x="2084837" y="2894684"/>
                </a:cubicBezTo>
                <a:cubicBezTo>
                  <a:pt x="2084338" y="2819071"/>
                  <a:pt x="2118047" y="2792494"/>
                  <a:pt x="2164135" y="2790937"/>
                </a:cubicBezTo>
                <a:close/>
                <a:moveTo>
                  <a:pt x="1352222" y="2739246"/>
                </a:moveTo>
                <a:cubicBezTo>
                  <a:pt x="1508379" y="2735108"/>
                  <a:pt x="1734444" y="2841838"/>
                  <a:pt x="1824977" y="2882046"/>
                </a:cubicBezTo>
                <a:cubicBezTo>
                  <a:pt x="1679803" y="2980437"/>
                  <a:pt x="1193720" y="3226417"/>
                  <a:pt x="1191015" y="2904750"/>
                </a:cubicBezTo>
                <a:cubicBezTo>
                  <a:pt x="1190000" y="2784126"/>
                  <a:pt x="1258528" y="2741730"/>
                  <a:pt x="1352222" y="2739246"/>
                </a:cubicBezTo>
                <a:close/>
                <a:moveTo>
                  <a:pt x="250692" y="2680658"/>
                </a:moveTo>
                <a:cubicBezTo>
                  <a:pt x="493513" y="2675030"/>
                  <a:pt x="845040" y="2820177"/>
                  <a:pt x="985817" y="2874858"/>
                </a:cubicBezTo>
                <a:cubicBezTo>
                  <a:pt x="760075" y="3008664"/>
                  <a:pt x="4223" y="3343185"/>
                  <a:pt x="17" y="2905735"/>
                </a:cubicBezTo>
                <a:cubicBezTo>
                  <a:pt x="-1560" y="2741693"/>
                  <a:pt x="104999" y="2684036"/>
                  <a:pt x="250692" y="2680658"/>
                </a:cubicBezTo>
                <a:close/>
                <a:moveTo>
                  <a:pt x="2147684" y="2488983"/>
                </a:moveTo>
                <a:cubicBezTo>
                  <a:pt x="2211164" y="2479672"/>
                  <a:pt x="2336020" y="2610084"/>
                  <a:pt x="2380771" y="2655002"/>
                </a:cubicBezTo>
                <a:cubicBezTo>
                  <a:pt x="2315767" y="2680798"/>
                  <a:pt x="2100779" y="2723190"/>
                  <a:pt x="2109903" y="2553210"/>
                </a:cubicBezTo>
                <a:cubicBezTo>
                  <a:pt x="2112184" y="2510716"/>
                  <a:pt x="2126524" y="2492087"/>
                  <a:pt x="2147684" y="2488983"/>
                </a:cubicBezTo>
                <a:close/>
                <a:moveTo>
                  <a:pt x="1318780" y="2257549"/>
                </a:moveTo>
                <a:cubicBezTo>
                  <a:pt x="1447831" y="2242695"/>
                  <a:pt x="1701656" y="2450737"/>
                  <a:pt x="1792634" y="2522394"/>
                </a:cubicBezTo>
                <a:cubicBezTo>
                  <a:pt x="1660483" y="2563546"/>
                  <a:pt x="1223424" y="2631171"/>
                  <a:pt x="1241972" y="2360008"/>
                </a:cubicBezTo>
                <a:cubicBezTo>
                  <a:pt x="1246609" y="2292219"/>
                  <a:pt x="1275762" y="2262501"/>
                  <a:pt x="1318780" y="2257549"/>
                </a:cubicBezTo>
                <a:close/>
                <a:moveTo>
                  <a:pt x="2194577" y="2185009"/>
                </a:moveTo>
                <a:cubicBezTo>
                  <a:pt x="2249926" y="2188204"/>
                  <a:pt x="2363304" y="2429972"/>
                  <a:pt x="2402097" y="2510266"/>
                </a:cubicBezTo>
                <a:cubicBezTo>
                  <a:pt x="2340341" y="2490485"/>
                  <a:pt x="2140689" y="2383633"/>
                  <a:pt x="2167158" y="2225827"/>
                </a:cubicBezTo>
                <a:cubicBezTo>
                  <a:pt x="2172121" y="2196239"/>
                  <a:pt x="2181803" y="2184272"/>
                  <a:pt x="2194577" y="2185009"/>
                </a:cubicBezTo>
                <a:close/>
                <a:moveTo>
                  <a:pt x="198689" y="2025576"/>
                </a:moveTo>
                <a:cubicBezTo>
                  <a:pt x="399362" y="2005375"/>
                  <a:pt x="794055" y="2288301"/>
                  <a:pt x="935525" y="2385750"/>
                </a:cubicBezTo>
                <a:cubicBezTo>
                  <a:pt x="730033" y="2441715"/>
                  <a:pt x="50412" y="2533682"/>
                  <a:pt x="79255" y="2164915"/>
                </a:cubicBezTo>
                <a:cubicBezTo>
                  <a:pt x="86465" y="2072725"/>
                  <a:pt x="131798" y="2032309"/>
                  <a:pt x="198689" y="2025576"/>
                </a:cubicBezTo>
                <a:close/>
                <a:moveTo>
                  <a:pt x="2263140" y="1947573"/>
                </a:moveTo>
                <a:cubicBezTo>
                  <a:pt x="2306485" y="1931090"/>
                  <a:pt x="2394259" y="2211360"/>
                  <a:pt x="2423027" y="2300325"/>
                </a:cubicBezTo>
                <a:cubicBezTo>
                  <a:pt x="2373188" y="2262066"/>
                  <a:pt x="2214968" y="2101348"/>
                  <a:pt x="2247585" y="1974229"/>
                </a:cubicBezTo>
                <a:cubicBezTo>
                  <a:pt x="2251662" y="1958339"/>
                  <a:pt x="2256948" y="1949927"/>
                  <a:pt x="2263140" y="1947573"/>
                </a:cubicBezTo>
                <a:close/>
                <a:moveTo>
                  <a:pt x="2341861" y="1791960"/>
                </a:moveTo>
                <a:cubicBezTo>
                  <a:pt x="2375364" y="1798955"/>
                  <a:pt x="2429066" y="2049092"/>
                  <a:pt x="2446797" y="2128896"/>
                </a:cubicBezTo>
                <a:cubicBezTo>
                  <a:pt x="2410854" y="2077811"/>
                  <a:pt x="2298521" y="1886097"/>
                  <a:pt x="2328903" y="1805055"/>
                </a:cubicBezTo>
                <a:cubicBezTo>
                  <a:pt x="2332701" y="1794924"/>
                  <a:pt x="2337075" y="1790961"/>
                  <a:pt x="2341861" y="1791960"/>
                </a:cubicBezTo>
                <a:close/>
                <a:moveTo>
                  <a:pt x="1414109" y="1772630"/>
                </a:moveTo>
                <a:cubicBezTo>
                  <a:pt x="1526632" y="1777728"/>
                  <a:pt x="1757123" y="2163411"/>
                  <a:pt x="1835987" y="2291502"/>
                </a:cubicBezTo>
                <a:cubicBezTo>
                  <a:pt x="1710440" y="2259946"/>
                  <a:pt x="1304559" y="2089489"/>
                  <a:pt x="1358368" y="1837747"/>
                </a:cubicBezTo>
                <a:cubicBezTo>
                  <a:pt x="1368457" y="1790545"/>
                  <a:pt x="1388142" y="1771454"/>
                  <a:pt x="1414109" y="1772630"/>
                </a:cubicBezTo>
                <a:close/>
                <a:moveTo>
                  <a:pt x="2418709" y="1653905"/>
                </a:moveTo>
                <a:cubicBezTo>
                  <a:pt x="2446055" y="1647047"/>
                  <a:pt x="2479768" y="1912867"/>
                  <a:pt x="2490544" y="1994131"/>
                </a:cubicBezTo>
                <a:cubicBezTo>
                  <a:pt x="2464622" y="1930965"/>
                  <a:pt x="2385209" y="1707314"/>
                  <a:pt x="2413333" y="1659049"/>
                </a:cubicBezTo>
                <a:cubicBezTo>
                  <a:pt x="2415091" y="1656033"/>
                  <a:pt x="2416886" y="1654363"/>
                  <a:pt x="2418709" y="1653905"/>
                </a:cubicBezTo>
                <a:close/>
                <a:moveTo>
                  <a:pt x="2497514" y="1555875"/>
                </a:moveTo>
                <a:cubicBezTo>
                  <a:pt x="2518532" y="1568804"/>
                  <a:pt x="2522835" y="1800372"/>
                  <a:pt x="2524502" y="1871478"/>
                </a:cubicBezTo>
                <a:cubicBezTo>
                  <a:pt x="2510067" y="1804452"/>
                  <a:pt x="2468221" y="1575419"/>
                  <a:pt x="2493084" y="1556317"/>
                </a:cubicBezTo>
                <a:cubicBezTo>
                  <a:pt x="2494638" y="1555123"/>
                  <a:pt x="2496113" y="1555013"/>
                  <a:pt x="2497514" y="1555875"/>
                </a:cubicBezTo>
                <a:close/>
                <a:moveTo>
                  <a:pt x="1553495" y="1393857"/>
                </a:moveTo>
                <a:cubicBezTo>
                  <a:pt x="1641613" y="1367563"/>
                  <a:pt x="1820054" y="1814667"/>
                  <a:pt x="1878538" y="1956591"/>
                </a:cubicBezTo>
                <a:cubicBezTo>
                  <a:pt x="1777218" y="1895556"/>
                  <a:pt x="1455564" y="1639170"/>
                  <a:pt x="1521873" y="1436381"/>
                </a:cubicBezTo>
                <a:cubicBezTo>
                  <a:pt x="1530161" y="1411032"/>
                  <a:pt x="1540906" y="1397613"/>
                  <a:pt x="1553495" y="1393857"/>
                </a:cubicBezTo>
                <a:close/>
                <a:moveTo>
                  <a:pt x="346925" y="1366112"/>
                </a:moveTo>
                <a:cubicBezTo>
                  <a:pt x="521896" y="1373045"/>
                  <a:pt x="880307" y="1897552"/>
                  <a:pt x="1002939" y="2071749"/>
                </a:cubicBezTo>
                <a:cubicBezTo>
                  <a:pt x="807715" y="2028835"/>
                  <a:pt x="176576" y="1797023"/>
                  <a:pt x="260249" y="1454667"/>
                </a:cubicBezTo>
                <a:cubicBezTo>
                  <a:pt x="275937" y="1390475"/>
                  <a:pt x="306546" y="1364512"/>
                  <a:pt x="346925" y="1366112"/>
                </a:cubicBezTo>
                <a:close/>
                <a:moveTo>
                  <a:pt x="1713531" y="1145614"/>
                </a:moveTo>
                <a:cubicBezTo>
                  <a:pt x="1781641" y="1156773"/>
                  <a:pt x="1890815" y="1555807"/>
                  <a:pt x="1926860" y="1683116"/>
                </a:cubicBezTo>
                <a:cubicBezTo>
                  <a:pt x="1853791" y="1601621"/>
                  <a:pt x="1625423" y="1295787"/>
                  <a:pt x="1687189" y="1166503"/>
                </a:cubicBezTo>
                <a:cubicBezTo>
                  <a:pt x="1694910" y="1150341"/>
                  <a:pt x="1703802" y="1144020"/>
                  <a:pt x="1713531" y="1145614"/>
                </a:cubicBezTo>
                <a:close/>
                <a:moveTo>
                  <a:pt x="1869759" y="925380"/>
                </a:moveTo>
                <a:cubicBezTo>
                  <a:pt x="1925352" y="914439"/>
                  <a:pt x="1993890" y="1338493"/>
                  <a:pt x="2015796" y="1468129"/>
                </a:cubicBezTo>
                <a:cubicBezTo>
                  <a:pt x="1963099" y="1367363"/>
                  <a:pt x="1801656" y="1010581"/>
                  <a:pt x="1858831" y="933586"/>
                </a:cubicBezTo>
                <a:cubicBezTo>
                  <a:pt x="1862405" y="928774"/>
                  <a:pt x="1866054" y="926110"/>
                  <a:pt x="1869759" y="925380"/>
                </a:cubicBezTo>
                <a:close/>
                <a:moveTo>
                  <a:pt x="563667" y="851001"/>
                </a:moveTo>
                <a:cubicBezTo>
                  <a:pt x="700690" y="815243"/>
                  <a:pt x="978163" y="1423279"/>
                  <a:pt x="1069104" y="1616288"/>
                </a:cubicBezTo>
                <a:cubicBezTo>
                  <a:pt x="911553" y="1533285"/>
                  <a:pt x="411386" y="1184612"/>
                  <a:pt x="514496" y="908830"/>
                </a:cubicBezTo>
                <a:cubicBezTo>
                  <a:pt x="527384" y="874357"/>
                  <a:pt x="544092" y="856109"/>
                  <a:pt x="563667" y="851001"/>
                </a:cubicBezTo>
                <a:close/>
                <a:moveTo>
                  <a:pt x="2029966" y="768995"/>
                </a:moveTo>
                <a:cubicBezTo>
                  <a:pt x="2072695" y="789620"/>
                  <a:pt x="2081443" y="1159033"/>
                  <a:pt x="2084831" y="1272466"/>
                </a:cubicBezTo>
                <a:cubicBezTo>
                  <a:pt x="2055486" y="1165541"/>
                  <a:pt x="1970414" y="800174"/>
                  <a:pt x="2020959" y="769701"/>
                </a:cubicBezTo>
                <a:cubicBezTo>
                  <a:pt x="2024119" y="767796"/>
                  <a:pt x="2027118" y="767621"/>
                  <a:pt x="2029966" y="768995"/>
                </a:cubicBezTo>
                <a:close/>
                <a:moveTo>
                  <a:pt x="812521" y="513404"/>
                </a:moveTo>
                <a:cubicBezTo>
                  <a:pt x="918430" y="528578"/>
                  <a:pt x="1088195" y="1071243"/>
                  <a:pt x="1144245" y="1244378"/>
                </a:cubicBezTo>
                <a:cubicBezTo>
                  <a:pt x="1030623" y="1133549"/>
                  <a:pt x="675514" y="717631"/>
                  <a:pt x="771560" y="541812"/>
                </a:cubicBezTo>
                <a:cubicBezTo>
                  <a:pt x="783566" y="519832"/>
                  <a:pt x="797392" y="511236"/>
                  <a:pt x="812521" y="513404"/>
                </a:cubicBezTo>
                <a:close/>
                <a:moveTo>
                  <a:pt x="1055454" y="213896"/>
                </a:moveTo>
                <a:cubicBezTo>
                  <a:pt x="1141899" y="199017"/>
                  <a:pt x="1248475" y="775708"/>
                  <a:pt x="1282539" y="952007"/>
                </a:cubicBezTo>
                <a:cubicBezTo>
                  <a:pt x="1200595" y="814970"/>
                  <a:pt x="949555" y="329765"/>
                  <a:pt x="1038460" y="225056"/>
                </a:cubicBezTo>
                <a:cubicBezTo>
                  <a:pt x="1044018" y="218512"/>
                  <a:pt x="1049691" y="214889"/>
                  <a:pt x="1055454" y="213896"/>
                </a:cubicBezTo>
                <a:close/>
                <a:moveTo>
                  <a:pt x="1304573" y="1222"/>
                </a:moveTo>
                <a:cubicBezTo>
                  <a:pt x="1371016" y="29270"/>
                  <a:pt x="1384618" y="531652"/>
                  <a:pt x="1389887" y="685916"/>
                </a:cubicBezTo>
                <a:cubicBezTo>
                  <a:pt x="1344255" y="540503"/>
                  <a:pt x="1211970" y="43623"/>
                  <a:pt x="1290567" y="2181"/>
                </a:cubicBezTo>
                <a:cubicBezTo>
                  <a:pt x="1295480" y="-409"/>
                  <a:pt x="1300144" y="-646"/>
                  <a:pt x="1304573" y="1222"/>
                </a:cubicBezTo>
                <a:close/>
              </a:path>
            </a:pathLst>
          </a:custGeom>
          <a:gradFill>
            <a:gsLst>
              <a:gs pos="62916">
                <a:srgbClr val="C00000"/>
              </a:gs>
              <a:gs pos="57000">
                <a:srgbClr val="D0129E"/>
              </a:gs>
              <a:gs pos="86000">
                <a:srgbClr val="8A005F">
                  <a:lumMod val="73000"/>
                </a:srgbClr>
              </a:gs>
              <a:gs pos="2083">
                <a:schemeClr val="tx1"/>
              </a:gs>
              <a:gs pos="46000">
                <a:srgbClr val="D0129E">
                  <a:lumMod val="56000"/>
                  <a:lumOff val="44000"/>
                </a:srgbClr>
              </a:gs>
            </a:gsLst>
            <a:path path="circle">
              <a:fillToRect l="50000" t="50000" r="50000" b="50000"/>
            </a:path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2"/>
          <p:cNvSpPr/>
          <p:nvPr/>
        </p:nvSpPr>
        <p:spPr>
          <a:xfrm rot="18668578" flipH="1">
            <a:off x="4938290" y="239070"/>
            <a:ext cx="2232248" cy="3516629"/>
          </a:xfrm>
          <a:custGeom>
            <a:avLst/>
            <a:gdLst>
              <a:gd name="connsiteX0" fmla="*/ 1389888 w 2524502"/>
              <a:gd name="connsiteY0" fmla="*/ 5118109 h 5804025"/>
              <a:gd name="connsiteX1" fmla="*/ 1290568 w 2524502"/>
              <a:gd name="connsiteY1" fmla="*/ 5801844 h 5804025"/>
              <a:gd name="connsiteX2" fmla="*/ 1389888 w 2524502"/>
              <a:gd name="connsiteY2" fmla="*/ 5118109 h 5804025"/>
              <a:gd name="connsiteX3" fmla="*/ 1282540 w 2524502"/>
              <a:gd name="connsiteY3" fmla="*/ 4852018 h 5804025"/>
              <a:gd name="connsiteX4" fmla="*/ 1055455 w 2524502"/>
              <a:gd name="connsiteY4" fmla="*/ 5590129 h 5804025"/>
              <a:gd name="connsiteX5" fmla="*/ 1038461 w 2524502"/>
              <a:gd name="connsiteY5" fmla="*/ 5578970 h 5804025"/>
              <a:gd name="connsiteX6" fmla="*/ 1282540 w 2524502"/>
              <a:gd name="connsiteY6" fmla="*/ 4852018 h 5804025"/>
              <a:gd name="connsiteX7" fmla="*/ 1144246 w 2524502"/>
              <a:gd name="connsiteY7" fmla="*/ 4559647 h 5804025"/>
              <a:gd name="connsiteX8" fmla="*/ 812522 w 2524502"/>
              <a:gd name="connsiteY8" fmla="*/ 5290622 h 5804025"/>
              <a:gd name="connsiteX9" fmla="*/ 771561 w 2524502"/>
              <a:gd name="connsiteY9" fmla="*/ 5262215 h 5804025"/>
              <a:gd name="connsiteX10" fmla="*/ 1144246 w 2524502"/>
              <a:gd name="connsiteY10" fmla="*/ 4559647 h 5804025"/>
              <a:gd name="connsiteX11" fmla="*/ 2084832 w 2524502"/>
              <a:gd name="connsiteY11" fmla="*/ 4531560 h 5804025"/>
              <a:gd name="connsiteX12" fmla="*/ 2020960 w 2524502"/>
              <a:gd name="connsiteY12" fmla="*/ 5034326 h 5804025"/>
              <a:gd name="connsiteX13" fmla="*/ 2084832 w 2524502"/>
              <a:gd name="connsiteY13" fmla="*/ 4531560 h 5804025"/>
              <a:gd name="connsiteX14" fmla="*/ 2015797 w 2524502"/>
              <a:gd name="connsiteY14" fmla="*/ 4335897 h 5804025"/>
              <a:gd name="connsiteX15" fmla="*/ 1869760 w 2524502"/>
              <a:gd name="connsiteY15" fmla="*/ 4878647 h 5804025"/>
              <a:gd name="connsiteX16" fmla="*/ 1858832 w 2524502"/>
              <a:gd name="connsiteY16" fmla="*/ 4870442 h 5804025"/>
              <a:gd name="connsiteX17" fmla="*/ 2015797 w 2524502"/>
              <a:gd name="connsiteY17" fmla="*/ 4335897 h 5804025"/>
              <a:gd name="connsiteX18" fmla="*/ 1069105 w 2524502"/>
              <a:gd name="connsiteY18" fmla="*/ 4187737 h 5804025"/>
              <a:gd name="connsiteX19" fmla="*/ 563668 w 2524502"/>
              <a:gd name="connsiteY19" fmla="*/ 4953024 h 5804025"/>
              <a:gd name="connsiteX20" fmla="*/ 514497 w 2524502"/>
              <a:gd name="connsiteY20" fmla="*/ 4895197 h 5804025"/>
              <a:gd name="connsiteX21" fmla="*/ 1069105 w 2524502"/>
              <a:gd name="connsiteY21" fmla="*/ 4187737 h 5804025"/>
              <a:gd name="connsiteX22" fmla="*/ 1926861 w 2524502"/>
              <a:gd name="connsiteY22" fmla="*/ 4120910 h 5804025"/>
              <a:gd name="connsiteX23" fmla="*/ 1713532 w 2524502"/>
              <a:gd name="connsiteY23" fmla="*/ 4658412 h 5804025"/>
              <a:gd name="connsiteX24" fmla="*/ 1687190 w 2524502"/>
              <a:gd name="connsiteY24" fmla="*/ 4637524 h 5804025"/>
              <a:gd name="connsiteX25" fmla="*/ 1926861 w 2524502"/>
              <a:gd name="connsiteY25" fmla="*/ 4120910 h 5804025"/>
              <a:gd name="connsiteX26" fmla="*/ 2524502 w 2524502"/>
              <a:gd name="connsiteY26" fmla="*/ 3914459 h 5804025"/>
              <a:gd name="connsiteX27" fmla="*/ 2493084 w 2524502"/>
              <a:gd name="connsiteY27" fmla="*/ 4229620 h 5804025"/>
              <a:gd name="connsiteX28" fmla="*/ 2524502 w 2524502"/>
              <a:gd name="connsiteY28" fmla="*/ 3914459 h 5804025"/>
              <a:gd name="connsiteX29" fmla="*/ 1878538 w 2524502"/>
              <a:gd name="connsiteY29" fmla="*/ 3847436 h 5804025"/>
              <a:gd name="connsiteX30" fmla="*/ 1553495 w 2524502"/>
              <a:gd name="connsiteY30" fmla="*/ 4410169 h 5804025"/>
              <a:gd name="connsiteX31" fmla="*/ 1521874 w 2524502"/>
              <a:gd name="connsiteY31" fmla="*/ 4367647 h 5804025"/>
              <a:gd name="connsiteX32" fmla="*/ 1878538 w 2524502"/>
              <a:gd name="connsiteY32" fmla="*/ 3847436 h 5804025"/>
              <a:gd name="connsiteX33" fmla="*/ 2490544 w 2524502"/>
              <a:gd name="connsiteY33" fmla="*/ 3791806 h 5804025"/>
              <a:gd name="connsiteX34" fmla="*/ 2418709 w 2524502"/>
              <a:gd name="connsiteY34" fmla="*/ 4132032 h 5804025"/>
              <a:gd name="connsiteX35" fmla="*/ 2413334 w 2524502"/>
              <a:gd name="connsiteY35" fmla="*/ 4126889 h 5804025"/>
              <a:gd name="connsiteX36" fmla="*/ 2490544 w 2524502"/>
              <a:gd name="connsiteY36" fmla="*/ 3791806 h 5804025"/>
              <a:gd name="connsiteX37" fmla="*/ 1002940 w 2524502"/>
              <a:gd name="connsiteY37" fmla="*/ 3732276 h 5804025"/>
              <a:gd name="connsiteX38" fmla="*/ 346926 w 2524502"/>
              <a:gd name="connsiteY38" fmla="*/ 4437915 h 5804025"/>
              <a:gd name="connsiteX39" fmla="*/ 260250 w 2524502"/>
              <a:gd name="connsiteY39" fmla="*/ 4349358 h 5804025"/>
              <a:gd name="connsiteX40" fmla="*/ 1002940 w 2524502"/>
              <a:gd name="connsiteY40" fmla="*/ 3732276 h 5804025"/>
              <a:gd name="connsiteX41" fmla="*/ 2446797 w 2524502"/>
              <a:gd name="connsiteY41" fmla="*/ 3657041 h 5804025"/>
              <a:gd name="connsiteX42" fmla="*/ 2341861 w 2524502"/>
              <a:gd name="connsiteY42" fmla="*/ 3993977 h 5804025"/>
              <a:gd name="connsiteX43" fmla="*/ 2328904 w 2524502"/>
              <a:gd name="connsiteY43" fmla="*/ 3980883 h 5804025"/>
              <a:gd name="connsiteX44" fmla="*/ 2446797 w 2524502"/>
              <a:gd name="connsiteY44" fmla="*/ 3657041 h 5804025"/>
              <a:gd name="connsiteX45" fmla="*/ 1835988 w 2524502"/>
              <a:gd name="connsiteY45" fmla="*/ 3512525 h 5804025"/>
              <a:gd name="connsiteX46" fmla="*/ 1414110 w 2524502"/>
              <a:gd name="connsiteY46" fmla="*/ 4031398 h 5804025"/>
              <a:gd name="connsiteX47" fmla="*/ 1358369 w 2524502"/>
              <a:gd name="connsiteY47" fmla="*/ 3966280 h 5804025"/>
              <a:gd name="connsiteX48" fmla="*/ 1835988 w 2524502"/>
              <a:gd name="connsiteY48" fmla="*/ 3512525 h 5804025"/>
              <a:gd name="connsiteX49" fmla="*/ 2423027 w 2524502"/>
              <a:gd name="connsiteY49" fmla="*/ 3485612 h 5804025"/>
              <a:gd name="connsiteX50" fmla="*/ 2263140 w 2524502"/>
              <a:gd name="connsiteY50" fmla="*/ 3838364 h 5804025"/>
              <a:gd name="connsiteX51" fmla="*/ 2247585 w 2524502"/>
              <a:gd name="connsiteY51" fmla="*/ 3811709 h 5804025"/>
              <a:gd name="connsiteX52" fmla="*/ 2423027 w 2524502"/>
              <a:gd name="connsiteY52" fmla="*/ 3485612 h 5804025"/>
              <a:gd name="connsiteX53" fmla="*/ 566687 w 2524502"/>
              <a:gd name="connsiteY53" fmla="*/ 3366323 h 5804025"/>
              <a:gd name="connsiteX54" fmla="*/ 935526 w 2524502"/>
              <a:gd name="connsiteY54" fmla="*/ 3418276 h 5804025"/>
              <a:gd name="connsiteX55" fmla="*/ 198690 w 2524502"/>
              <a:gd name="connsiteY55" fmla="*/ 3778449 h 5804025"/>
              <a:gd name="connsiteX56" fmla="*/ 79256 w 2524502"/>
              <a:gd name="connsiteY56" fmla="*/ 3639110 h 5804025"/>
              <a:gd name="connsiteX57" fmla="*/ 566687 w 2524502"/>
              <a:gd name="connsiteY57" fmla="*/ 3366323 h 5804025"/>
              <a:gd name="connsiteX58" fmla="*/ 2402097 w 2524502"/>
              <a:gd name="connsiteY58" fmla="*/ 3275671 h 5804025"/>
              <a:gd name="connsiteX59" fmla="*/ 2194577 w 2524502"/>
              <a:gd name="connsiteY59" fmla="*/ 3600929 h 5804025"/>
              <a:gd name="connsiteX60" fmla="*/ 2167158 w 2524502"/>
              <a:gd name="connsiteY60" fmla="*/ 3560110 h 5804025"/>
              <a:gd name="connsiteX61" fmla="*/ 2402097 w 2524502"/>
              <a:gd name="connsiteY61" fmla="*/ 3275671 h 5804025"/>
              <a:gd name="connsiteX62" fmla="*/ 1555437 w 2524502"/>
              <a:gd name="connsiteY62" fmla="*/ 3243432 h 5804025"/>
              <a:gd name="connsiteX63" fmla="*/ 1792635 w 2524502"/>
              <a:gd name="connsiteY63" fmla="*/ 3281634 h 5804025"/>
              <a:gd name="connsiteX64" fmla="*/ 1318780 w 2524502"/>
              <a:gd name="connsiteY64" fmla="*/ 3546477 h 5804025"/>
              <a:gd name="connsiteX65" fmla="*/ 1241973 w 2524502"/>
              <a:gd name="connsiteY65" fmla="*/ 3444018 h 5804025"/>
              <a:gd name="connsiteX66" fmla="*/ 1555437 w 2524502"/>
              <a:gd name="connsiteY66" fmla="*/ 3243432 h 5804025"/>
              <a:gd name="connsiteX67" fmla="*/ 2264095 w 2524502"/>
              <a:gd name="connsiteY67" fmla="*/ 3106989 h 5804025"/>
              <a:gd name="connsiteX68" fmla="*/ 2380772 w 2524502"/>
              <a:gd name="connsiteY68" fmla="*/ 3130936 h 5804025"/>
              <a:gd name="connsiteX69" fmla="*/ 2147685 w 2524502"/>
              <a:gd name="connsiteY69" fmla="*/ 3296954 h 5804025"/>
              <a:gd name="connsiteX70" fmla="*/ 2109903 w 2524502"/>
              <a:gd name="connsiteY70" fmla="*/ 3232727 h 5804025"/>
              <a:gd name="connsiteX71" fmla="*/ 2264095 w 2524502"/>
              <a:gd name="connsiteY71" fmla="*/ 3106989 h 5804025"/>
              <a:gd name="connsiteX72" fmla="*/ 2164135 w 2524502"/>
              <a:gd name="connsiteY72" fmla="*/ 2790937 h 5804025"/>
              <a:gd name="connsiteX73" fmla="*/ 2396681 w 2524502"/>
              <a:gd name="connsiteY73" fmla="*/ 2880452 h 5804025"/>
              <a:gd name="connsiteX74" fmla="*/ 2084837 w 2524502"/>
              <a:gd name="connsiteY74" fmla="*/ 2894684 h 5804025"/>
              <a:gd name="connsiteX75" fmla="*/ 2164135 w 2524502"/>
              <a:gd name="connsiteY75" fmla="*/ 2790937 h 5804025"/>
              <a:gd name="connsiteX76" fmla="*/ 1352222 w 2524502"/>
              <a:gd name="connsiteY76" fmla="*/ 2739246 h 5804025"/>
              <a:gd name="connsiteX77" fmla="*/ 1824977 w 2524502"/>
              <a:gd name="connsiteY77" fmla="*/ 2882046 h 5804025"/>
              <a:gd name="connsiteX78" fmla="*/ 1191015 w 2524502"/>
              <a:gd name="connsiteY78" fmla="*/ 2904750 h 5804025"/>
              <a:gd name="connsiteX79" fmla="*/ 1352222 w 2524502"/>
              <a:gd name="connsiteY79" fmla="*/ 2739246 h 5804025"/>
              <a:gd name="connsiteX80" fmla="*/ 250692 w 2524502"/>
              <a:gd name="connsiteY80" fmla="*/ 2680658 h 5804025"/>
              <a:gd name="connsiteX81" fmla="*/ 985817 w 2524502"/>
              <a:gd name="connsiteY81" fmla="*/ 2874858 h 5804025"/>
              <a:gd name="connsiteX82" fmla="*/ 17 w 2524502"/>
              <a:gd name="connsiteY82" fmla="*/ 2905735 h 5804025"/>
              <a:gd name="connsiteX83" fmla="*/ 250692 w 2524502"/>
              <a:gd name="connsiteY83" fmla="*/ 2680658 h 5804025"/>
              <a:gd name="connsiteX84" fmla="*/ 2147684 w 2524502"/>
              <a:gd name="connsiteY84" fmla="*/ 2488983 h 5804025"/>
              <a:gd name="connsiteX85" fmla="*/ 2380771 w 2524502"/>
              <a:gd name="connsiteY85" fmla="*/ 2655002 h 5804025"/>
              <a:gd name="connsiteX86" fmla="*/ 2109903 w 2524502"/>
              <a:gd name="connsiteY86" fmla="*/ 2553210 h 5804025"/>
              <a:gd name="connsiteX87" fmla="*/ 2147684 w 2524502"/>
              <a:gd name="connsiteY87" fmla="*/ 2488983 h 5804025"/>
              <a:gd name="connsiteX88" fmla="*/ 1318780 w 2524502"/>
              <a:gd name="connsiteY88" fmla="*/ 2257549 h 5804025"/>
              <a:gd name="connsiteX89" fmla="*/ 1792634 w 2524502"/>
              <a:gd name="connsiteY89" fmla="*/ 2522394 h 5804025"/>
              <a:gd name="connsiteX90" fmla="*/ 1241972 w 2524502"/>
              <a:gd name="connsiteY90" fmla="*/ 2360008 h 5804025"/>
              <a:gd name="connsiteX91" fmla="*/ 1318780 w 2524502"/>
              <a:gd name="connsiteY91" fmla="*/ 2257549 h 5804025"/>
              <a:gd name="connsiteX92" fmla="*/ 2194577 w 2524502"/>
              <a:gd name="connsiteY92" fmla="*/ 2185009 h 5804025"/>
              <a:gd name="connsiteX93" fmla="*/ 2402097 w 2524502"/>
              <a:gd name="connsiteY93" fmla="*/ 2510266 h 5804025"/>
              <a:gd name="connsiteX94" fmla="*/ 2167158 w 2524502"/>
              <a:gd name="connsiteY94" fmla="*/ 2225827 h 5804025"/>
              <a:gd name="connsiteX95" fmla="*/ 2194577 w 2524502"/>
              <a:gd name="connsiteY95" fmla="*/ 2185009 h 5804025"/>
              <a:gd name="connsiteX96" fmla="*/ 198689 w 2524502"/>
              <a:gd name="connsiteY96" fmla="*/ 2025576 h 5804025"/>
              <a:gd name="connsiteX97" fmla="*/ 935525 w 2524502"/>
              <a:gd name="connsiteY97" fmla="*/ 2385750 h 5804025"/>
              <a:gd name="connsiteX98" fmla="*/ 79255 w 2524502"/>
              <a:gd name="connsiteY98" fmla="*/ 2164915 h 5804025"/>
              <a:gd name="connsiteX99" fmla="*/ 198689 w 2524502"/>
              <a:gd name="connsiteY99" fmla="*/ 2025576 h 5804025"/>
              <a:gd name="connsiteX100" fmla="*/ 2263140 w 2524502"/>
              <a:gd name="connsiteY100" fmla="*/ 1947573 h 5804025"/>
              <a:gd name="connsiteX101" fmla="*/ 2423027 w 2524502"/>
              <a:gd name="connsiteY101" fmla="*/ 2300325 h 5804025"/>
              <a:gd name="connsiteX102" fmla="*/ 2247585 w 2524502"/>
              <a:gd name="connsiteY102" fmla="*/ 1974229 h 5804025"/>
              <a:gd name="connsiteX103" fmla="*/ 2263140 w 2524502"/>
              <a:gd name="connsiteY103" fmla="*/ 1947573 h 5804025"/>
              <a:gd name="connsiteX104" fmla="*/ 2341861 w 2524502"/>
              <a:gd name="connsiteY104" fmla="*/ 1791960 h 5804025"/>
              <a:gd name="connsiteX105" fmla="*/ 2446797 w 2524502"/>
              <a:gd name="connsiteY105" fmla="*/ 2128896 h 5804025"/>
              <a:gd name="connsiteX106" fmla="*/ 2328903 w 2524502"/>
              <a:gd name="connsiteY106" fmla="*/ 1805055 h 5804025"/>
              <a:gd name="connsiteX107" fmla="*/ 2341861 w 2524502"/>
              <a:gd name="connsiteY107" fmla="*/ 1791960 h 5804025"/>
              <a:gd name="connsiteX108" fmla="*/ 1414109 w 2524502"/>
              <a:gd name="connsiteY108" fmla="*/ 1772630 h 5804025"/>
              <a:gd name="connsiteX109" fmla="*/ 1835987 w 2524502"/>
              <a:gd name="connsiteY109" fmla="*/ 2291502 h 5804025"/>
              <a:gd name="connsiteX110" fmla="*/ 1358368 w 2524502"/>
              <a:gd name="connsiteY110" fmla="*/ 1837747 h 5804025"/>
              <a:gd name="connsiteX111" fmla="*/ 1414109 w 2524502"/>
              <a:gd name="connsiteY111" fmla="*/ 1772630 h 5804025"/>
              <a:gd name="connsiteX112" fmla="*/ 2418709 w 2524502"/>
              <a:gd name="connsiteY112" fmla="*/ 1653905 h 5804025"/>
              <a:gd name="connsiteX113" fmla="*/ 2490544 w 2524502"/>
              <a:gd name="connsiteY113" fmla="*/ 1994131 h 5804025"/>
              <a:gd name="connsiteX114" fmla="*/ 2413333 w 2524502"/>
              <a:gd name="connsiteY114" fmla="*/ 1659049 h 5804025"/>
              <a:gd name="connsiteX115" fmla="*/ 2418709 w 2524502"/>
              <a:gd name="connsiteY115" fmla="*/ 1653905 h 5804025"/>
              <a:gd name="connsiteX116" fmla="*/ 2497514 w 2524502"/>
              <a:gd name="connsiteY116" fmla="*/ 1555875 h 5804025"/>
              <a:gd name="connsiteX117" fmla="*/ 2524502 w 2524502"/>
              <a:gd name="connsiteY117" fmla="*/ 1871478 h 5804025"/>
              <a:gd name="connsiteX118" fmla="*/ 2493084 w 2524502"/>
              <a:gd name="connsiteY118" fmla="*/ 1556317 h 5804025"/>
              <a:gd name="connsiteX119" fmla="*/ 2497514 w 2524502"/>
              <a:gd name="connsiteY119" fmla="*/ 1555875 h 5804025"/>
              <a:gd name="connsiteX120" fmla="*/ 1553495 w 2524502"/>
              <a:gd name="connsiteY120" fmla="*/ 1393857 h 5804025"/>
              <a:gd name="connsiteX121" fmla="*/ 1878538 w 2524502"/>
              <a:gd name="connsiteY121" fmla="*/ 1956591 h 5804025"/>
              <a:gd name="connsiteX122" fmla="*/ 1521873 w 2524502"/>
              <a:gd name="connsiteY122" fmla="*/ 1436381 h 5804025"/>
              <a:gd name="connsiteX123" fmla="*/ 1553495 w 2524502"/>
              <a:gd name="connsiteY123" fmla="*/ 1393857 h 5804025"/>
              <a:gd name="connsiteX124" fmla="*/ 346925 w 2524502"/>
              <a:gd name="connsiteY124" fmla="*/ 1366112 h 5804025"/>
              <a:gd name="connsiteX125" fmla="*/ 1002939 w 2524502"/>
              <a:gd name="connsiteY125" fmla="*/ 2071749 h 5804025"/>
              <a:gd name="connsiteX126" fmla="*/ 260249 w 2524502"/>
              <a:gd name="connsiteY126" fmla="*/ 1454667 h 5804025"/>
              <a:gd name="connsiteX127" fmla="*/ 346925 w 2524502"/>
              <a:gd name="connsiteY127" fmla="*/ 1366112 h 5804025"/>
              <a:gd name="connsiteX128" fmla="*/ 1713531 w 2524502"/>
              <a:gd name="connsiteY128" fmla="*/ 1145614 h 5804025"/>
              <a:gd name="connsiteX129" fmla="*/ 1926860 w 2524502"/>
              <a:gd name="connsiteY129" fmla="*/ 1683116 h 5804025"/>
              <a:gd name="connsiteX130" fmla="*/ 1687189 w 2524502"/>
              <a:gd name="connsiteY130" fmla="*/ 1166503 h 5804025"/>
              <a:gd name="connsiteX131" fmla="*/ 1713531 w 2524502"/>
              <a:gd name="connsiteY131" fmla="*/ 1145614 h 5804025"/>
              <a:gd name="connsiteX132" fmla="*/ 1869759 w 2524502"/>
              <a:gd name="connsiteY132" fmla="*/ 925380 h 5804025"/>
              <a:gd name="connsiteX133" fmla="*/ 2015796 w 2524502"/>
              <a:gd name="connsiteY133" fmla="*/ 1468129 h 5804025"/>
              <a:gd name="connsiteX134" fmla="*/ 1858831 w 2524502"/>
              <a:gd name="connsiteY134" fmla="*/ 933586 h 5804025"/>
              <a:gd name="connsiteX135" fmla="*/ 1869759 w 2524502"/>
              <a:gd name="connsiteY135" fmla="*/ 925380 h 5804025"/>
              <a:gd name="connsiteX136" fmla="*/ 563667 w 2524502"/>
              <a:gd name="connsiteY136" fmla="*/ 851001 h 5804025"/>
              <a:gd name="connsiteX137" fmla="*/ 1069104 w 2524502"/>
              <a:gd name="connsiteY137" fmla="*/ 1616288 h 5804025"/>
              <a:gd name="connsiteX138" fmla="*/ 514496 w 2524502"/>
              <a:gd name="connsiteY138" fmla="*/ 908830 h 5804025"/>
              <a:gd name="connsiteX139" fmla="*/ 563667 w 2524502"/>
              <a:gd name="connsiteY139" fmla="*/ 851001 h 5804025"/>
              <a:gd name="connsiteX140" fmla="*/ 2029966 w 2524502"/>
              <a:gd name="connsiteY140" fmla="*/ 768995 h 5804025"/>
              <a:gd name="connsiteX141" fmla="*/ 2084831 w 2524502"/>
              <a:gd name="connsiteY141" fmla="*/ 1272466 h 5804025"/>
              <a:gd name="connsiteX142" fmla="*/ 2020959 w 2524502"/>
              <a:gd name="connsiteY142" fmla="*/ 769701 h 5804025"/>
              <a:gd name="connsiteX143" fmla="*/ 2029966 w 2524502"/>
              <a:gd name="connsiteY143" fmla="*/ 768995 h 5804025"/>
              <a:gd name="connsiteX144" fmla="*/ 812521 w 2524502"/>
              <a:gd name="connsiteY144" fmla="*/ 513404 h 5804025"/>
              <a:gd name="connsiteX145" fmla="*/ 1144245 w 2524502"/>
              <a:gd name="connsiteY145" fmla="*/ 1244378 h 5804025"/>
              <a:gd name="connsiteX146" fmla="*/ 771560 w 2524502"/>
              <a:gd name="connsiteY146" fmla="*/ 541812 h 5804025"/>
              <a:gd name="connsiteX147" fmla="*/ 812521 w 2524502"/>
              <a:gd name="connsiteY147" fmla="*/ 513404 h 5804025"/>
              <a:gd name="connsiteX148" fmla="*/ 1055454 w 2524502"/>
              <a:gd name="connsiteY148" fmla="*/ 213896 h 5804025"/>
              <a:gd name="connsiteX149" fmla="*/ 1282539 w 2524502"/>
              <a:gd name="connsiteY149" fmla="*/ 952007 h 5804025"/>
              <a:gd name="connsiteX150" fmla="*/ 1038460 w 2524502"/>
              <a:gd name="connsiteY150" fmla="*/ 225056 h 5804025"/>
              <a:gd name="connsiteX151" fmla="*/ 1055454 w 2524502"/>
              <a:gd name="connsiteY151" fmla="*/ 213896 h 5804025"/>
              <a:gd name="connsiteX152" fmla="*/ 1304573 w 2524502"/>
              <a:gd name="connsiteY152" fmla="*/ 1222 h 5804025"/>
              <a:gd name="connsiteX153" fmla="*/ 1389887 w 2524502"/>
              <a:gd name="connsiteY153" fmla="*/ 685916 h 5804025"/>
              <a:gd name="connsiteX154" fmla="*/ 1290567 w 2524502"/>
              <a:gd name="connsiteY154" fmla="*/ 2181 h 5804025"/>
              <a:gd name="connsiteX155" fmla="*/ 1304573 w 2524502"/>
              <a:gd name="connsiteY155" fmla="*/ 1222 h 5804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524502" h="5804025">
                <a:moveTo>
                  <a:pt x="1389888" y="5118109"/>
                </a:moveTo>
                <a:cubicBezTo>
                  <a:pt x="1384268" y="5282658"/>
                  <a:pt x="1369166" y="5843286"/>
                  <a:pt x="1290568" y="5801844"/>
                </a:cubicBezTo>
                <a:cubicBezTo>
                  <a:pt x="1211971" y="5760404"/>
                  <a:pt x="1344256" y="5263524"/>
                  <a:pt x="1389888" y="5118109"/>
                </a:cubicBezTo>
                <a:close/>
                <a:moveTo>
                  <a:pt x="1282540" y="4852018"/>
                </a:moveTo>
                <a:cubicBezTo>
                  <a:pt x="1248476" y="5028319"/>
                  <a:pt x="1141900" y="5605009"/>
                  <a:pt x="1055455" y="5590129"/>
                </a:cubicBezTo>
                <a:cubicBezTo>
                  <a:pt x="1049692" y="5589136"/>
                  <a:pt x="1044019" y="5585515"/>
                  <a:pt x="1038461" y="5578970"/>
                </a:cubicBezTo>
                <a:cubicBezTo>
                  <a:pt x="949556" y="5474260"/>
                  <a:pt x="1200596" y="4989057"/>
                  <a:pt x="1282540" y="4852018"/>
                </a:cubicBezTo>
                <a:close/>
                <a:moveTo>
                  <a:pt x="1144246" y="4559647"/>
                </a:moveTo>
                <a:cubicBezTo>
                  <a:pt x="1088196" y="4732784"/>
                  <a:pt x="918431" y="5275447"/>
                  <a:pt x="812522" y="5290622"/>
                </a:cubicBezTo>
                <a:cubicBezTo>
                  <a:pt x="797393" y="5292789"/>
                  <a:pt x="783567" y="5284193"/>
                  <a:pt x="771561" y="5262215"/>
                </a:cubicBezTo>
                <a:cubicBezTo>
                  <a:pt x="675515" y="5086394"/>
                  <a:pt x="1030624" y="4670476"/>
                  <a:pt x="1144246" y="4559647"/>
                </a:cubicBezTo>
                <a:close/>
                <a:moveTo>
                  <a:pt x="2084832" y="4531560"/>
                </a:moveTo>
                <a:cubicBezTo>
                  <a:pt x="2081218" y="4652557"/>
                  <a:pt x="2071505" y="5064799"/>
                  <a:pt x="2020960" y="5034326"/>
                </a:cubicBezTo>
                <a:cubicBezTo>
                  <a:pt x="1970415" y="5003854"/>
                  <a:pt x="2055486" y="4638487"/>
                  <a:pt x="2084832" y="4531560"/>
                </a:cubicBezTo>
                <a:close/>
                <a:moveTo>
                  <a:pt x="2015797" y="4335897"/>
                </a:moveTo>
                <a:cubicBezTo>
                  <a:pt x="1993891" y="4465535"/>
                  <a:pt x="1925352" y="4889589"/>
                  <a:pt x="1869760" y="4878647"/>
                </a:cubicBezTo>
                <a:cubicBezTo>
                  <a:pt x="1866054" y="4877917"/>
                  <a:pt x="1862406" y="4875254"/>
                  <a:pt x="1858832" y="4870442"/>
                </a:cubicBezTo>
                <a:cubicBezTo>
                  <a:pt x="1801657" y="4793446"/>
                  <a:pt x="1963100" y="4436665"/>
                  <a:pt x="2015797" y="4335897"/>
                </a:cubicBezTo>
                <a:close/>
                <a:moveTo>
                  <a:pt x="1069105" y="4187737"/>
                </a:moveTo>
                <a:cubicBezTo>
                  <a:pt x="978164" y="4380747"/>
                  <a:pt x="700691" y="4988784"/>
                  <a:pt x="563668" y="4953024"/>
                </a:cubicBezTo>
                <a:cubicBezTo>
                  <a:pt x="544093" y="4947916"/>
                  <a:pt x="527385" y="4929670"/>
                  <a:pt x="514497" y="4895197"/>
                </a:cubicBezTo>
                <a:cubicBezTo>
                  <a:pt x="411387" y="4619414"/>
                  <a:pt x="911554" y="4270741"/>
                  <a:pt x="1069105" y="4187737"/>
                </a:cubicBezTo>
                <a:close/>
                <a:moveTo>
                  <a:pt x="1926861" y="4120910"/>
                </a:moveTo>
                <a:cubicBezTo>
                  <a:pt x="1890815" y="4248221"/>
                  <a:pt x="1781641" y="4647254"/>
                  <a:pt x="1713532" y="4658412"/>
                </a:cubicBezTo>
                <a:cubicBezTo>
                  <a:pt x="1703802" y="4660006"/>
                  <a:pt x="1694911" y="4653685"/>
                  <a:pt x="1687190" y="4637524"/>
                </a:cubicBezTo>
                <a:cubicBezTo>
                  <a:pt x="1625423" y="4508239"/>
                  <a:pt x="1853792" y="4202405"/>
                  <a:pt x="1926861" y="4120910"/>
                </a:cubicBezTo>
                <a:close/>
                <a:moveTo>
                  <a:pt x="2524502" y="3914459"/>
                </a:moveTo>
                <a:cubicBezTo>
                  <a:pt x="2522725" y="3990306"/>
                  <a:pt x="2517947" y="4248722"/>
                  <a:pt x="2493084" y="4229620"/>
                </a:cubicBezTo>
                <a:cubicBezTo>
                  <a:pt x="2468221" y="4210519"/>
                  <a:pt x="2510067" y="3981486"/>
                  <a:pt x="2524502" y="3914459"/>
                </a:cubicBezTo>
                <a:close/>
                <a:moveTo>
                  <a:pt x="1878538" y="3847436"/>
                </a:moveTo>
                <a:cubicBezTo>
                  <a:pt x="1820055" y="3989361"/>
                  <a:pt x="1641614" y="4436464"/>
                  <a:pt x="1553495" y="4410169"/>
                </a:cubicBezTo>
                <a:cubicBezTo>
                  <a:pt x="1540907" y="4406413"/>
                  <a:pt x="1530162" y="4392996"/>
                  <a:pt x="1521874" y="4367647"/>
                </a:cubicBezTo>
                <a:cubicBezTo>
                  <a:pt x="1455564" y="4164858"/>
                  <a:pt x="1777218" y="3908470"/>
                  <a:pt x="1878538" y="3847436"/>
                </a:cubicBezTo>
                <a:close/>
                <a:moveTo>
                  <a:pt x="2490544" y="3791806"/>
                </a:moveTo>
                <a:cubicBezTo>
                  <a:pt x="2479769" y="3873071"/>
                  <a:pt x="2446055" y="4138891"/>
                  <a:pt x="2418709" y="4132032"/>
                </a:cubicBezTo>
                <a:cubicBezTo>
                  <a:pt x="2416886" y="4131574"/>
                  <a:pt x="2415092" y="4129905"/>
                  <a:pt x="2413334" y="4126889"/>
                </a:cubicBezTo>
                <a:cubicBezTo>
                  <a:pt x="2385210" y="4078623"/>
                  <a:pt x="2464623" y="3854973"/>
                  <a:pt x="2490544" y="3791806"/>
                </a:cubicBezTo>
                <a:close/>
                <a:moveTo>
                  <a:pt x="1002940" y="3732276"/>
                </a:moveTo>
                <a:cubicBezTo>
                  <a:pt x="880308" y="3906474"/>
                  <a:pt x="521897" y="4430980"/>
                  <a:pt x="346926" y="4437915"/>
                </a:cubicBezTo>
                <a:cubicBezTo>
                  <a:pt x="306547" y="4439514"/>
                  <a:pt x="275938" y="4413552"/>
                  <a:pt x="260250" y="4349358"/>
                </a:cubicBezTo>
                <a:cubicBezTo>
                  <a:pt x="176577" y="4007003"/>
                  <a:pt x="807716" y="3775190"/>
                  <a:pt x="1002940" y="3732276"/>
                </a:cubicBezTo>
                <a:close/>
                <a:moveTo>
                  <a:pt x="2446797" y="3657041"/>
                </a:moveTo>
                <a:cubicBezTo>
                  <a:pt x="2429066" y="3736846"/>
                  <a:pt x="2375364" y="3986982"/>
                  <a:pt x="2341861" y="3993977"/>
                </a:cubicBezTo>
                <a:cubicBezTo>
                  <a:pt x="2337075" y="3994976"/>
                  <a:pt x="2332702" y="3991013"/>
                  <a:pt x="2328904" y="3980883"/>
                </a:cubicBezTo>
                <a:cubicBezTo>
                  <a:pt x="2298521" y="3899840"/>
                  <a:pt x="2410854" y="3708126"/>
                  <a:pt x="2446797" y="3657041"/>
                </a:cubicBezTo>
                <a:close/>
                <a:moveTo>
                  <a:pt x="1835988" y="3512525"/>
                </a:moveTo>
                <a:cubicBezTo>
                  <a:pt x="1757124" y="3640617"/>
                  <a:pt x="1526633" y="4026298"/>
                  <a:pt x="1414110" y="4031398"/>
                </a:cubicBezTo>
                <a:cubicBezTo>
                  <a:pt x="1388142" y="4032574"/>
                  <a:pt x="1368458" y="4013483"/>
                  <a:pt x="1358369" y="3966280"/>
                </a:cubicBezTo>
                <a:cubicBezTo>
                  <a:pt x="1304560" y="3714538"/>
                  <a:pt x="1710441" y="3544081"/>
                  <a:pt x="1835988" y="3512525"/>
                </a:cubicBezTo>
                <a:close/>
                <a:moveTo>
                  <a:pt x="2423027" y="3485612"/>
                </a:moveTo>
                <a:cubicBezTo>
                  <a:pt x="2394260" y="3574578"/>
                  <a:pt x="2306485" y="3854848"/>
                  <a:pt x="2263140" y="3838364"/>
                </a:cubicBezTo>
                <a:cubicBezTo>
                  <a:pt x="2256948" y="3836010"/>
                  <a:pt x="2251662" y="3827599"/>
                  <a:pt x="2247585" y="3811709"/>
                </a:cubicBezTo>
                <a:cubicBezTo>
                  <a:pt x="2214968" y="3684590"/>
                  <a:pt x="2373189" y="3523872"/>
                  <a:pt x="2423027" y="3485612"/>
                </a:cubicBezTo>
                <a:close/>
                <a:moveTo>
                  <a:pt x="566687" y="3366323"/>
                </a:moveTo>
                <a:cubicBezTo>
                  <a:pt x="714733" y="3371240"/>
                  <a:pt x="858467" y="3397290"/>
                  <a:pt x="935526" y="3418276"/>
                </a:cubicBezTo>
                <a:cubicBezTo>
                  <a:pt x="794056" y="3515724"/>
                  <a:pt x="399363" y="3798651"/>
                  <a:pt x="198690" y="3778449"/>
                </a:cubicBezTo>
                <a:cubicBezTo>
                  <a:pt x="131799" y="3771716"/>
                  <a:pt x="86466" y="3731302"/>
                  <a:pt x="79256" y="3639110"/>
                </a:cubicBezTo>
                <a:cubicBezTo>
                  <a:pt x="61229" y="3408632"/>
                  <a:pt x="319946" y="3358126"/>
                  <a:pt x="566687" y="3366323"/>
                </a:cubicBezTo>
                <a:close/>
                <a:moveTo>
                  <a:pt x="2402097" y="3275671"/>
                </a:moveTo>
                <a:cubicBezTo>
                  <a:pt x="2363304" y="3355966"/>
                  <a:pt x="2249926" y="3597733"/>
                  <a:pt x="2194577" y="3600929"/>
                </a:cubicBezTo>
                <a:cubicBezTo>
                  <a:pt x="2181804" y="3601666"/>
                  <a:pt x="2172121" y="3589699"/>
                  <a:pt x="2167158" y="3560110"/>
                </a:cubicBezTo>
                <a:cubicBezTo>
                  <a:pt x="2140690" y="3402304"/>
                  <a:pt x="2340341" y="3295452"/>
                  <a:pt x="2402097" y="3275671"/>
                </a:cubicBezTo>
                <a:close/>
                <a:moveTo>
                  <a:pt x="1555437" y="3243432"/>
                </a:moveTo>
                <a:cubicBezTo>
                  <a:pt x="1650644" y="3247047"/>
                  <a:pt x="1743078" y="3266202"/>
                  <a:pt x="1792635" y="3281634"/>
                </a:cubicBezTo>
                <a:cubicBezTo>
                  <a:pt x="1701656" y="3353289"/>
                  <a:pt x="1447832" y="3561332"/>
                  <a:pt x="1318780" y="3546477"/>
                </a:cubicBezTo>
                <a:cubicBezTo>
                  <a:pt x="1275763" y="3541526"/>
                  <a:pt x="1246610" y="3511809"/>
                  <a:pt x="1241973" y="3444018"/>
                </a:cubicBezTo>
                <a:cubicBezTo>
                  <a:pt x="1230380" y="3274542"/>
                  <a:pt x="1396759" y="3237404"/>
                  <a:pt x="1555437" y="3243432"/>
                </a:cubicBezTo>
                <a:close/>
                <a:moveTo>
                  <a:pt x="2264095" y="3106989"/>
                </a:moveTo>
                <a:cubicBezTo>
                  <a:pt x="2310927" y="3109255"/>
                  <a:pt x="2356395" y="3121262"/>
                  <a:pt x="2380772" y="3130936"/>
                </a:cubicBezTo>
                <a:cubicBezTo>
                  <a:pt x="2336020" y="3175853"/>
                  <a:pt x="2211165" y="3306266"/>
                  <a:pt x="2147685" y="3296954"/>
                </a:cubicBezTo>
                <a:cubicBezTo>
                  <a:pt x="2126525" y="3293851"/>
                  <a:pt x="2112184" y="3275222"/>
                  <a:pt x="2109903" y="3232727"/>
                </a:cubicBezTo>
                <a:cubicBezTo>
                  <a:pt x="2104201" y="3126490"/>
                  <a:pt x="2186042" y="3103210"/>
                  <a:pt x="2264095" y="3106989"/>
                </a:cubicBezTo>
                <a:close/>
                <a:moveTo>
                  <a:pt x="2164135" y="2790937"/>
                </a:moveTo>
                <a:cubicBezTo>
                  <a:pt x="2240948" y="2788343"/>
                  <a:pt x="2352148" y="2855247"/>
                  <a:pt x="2396681" y="2880452"/>
                </a:cubicBezTo>
                <a:cubicBezTo>
                  <a:pt x="2325270" y="2942129"/>
                  <a:pt x="2086168" y="3096323"/>
                  <a:pt x="2084837" y="2894684"/>
                </a:cubicBezTo>
                <a:cubicBezTo>
                  <a:pt x="2084338" y="2819071"/>
                  <a:pt x="2118047" y="2792494"/>
                  <a:pt x="2164135" y="2790937"/>
                </a:cubicBezTo>
                <a:close/>
                <a:moveTo>
                  <a:pt x="1352222" y="2739246"/>
                </a:moveTo>
                <a:cubicBezTo>
                  <a:pt x="1508379" y="2735108"/>
                  <a:pt x="1734444" y="2841838"/>
                  <a:pt x="1824977" y="2882046"/>
                </a:cubicBezTo>
                <a:cubicBezTo>
                  <a:pt x="1679803" y="2980437"/>
                  <a:pt x="1193720" y="3226417"/>
                  <a:pt x="1191015" y="2904750"/>
                </a:cubicBezTo>
                <a:cubicBezTo>
                  <a:pt x="1190000" y="2784126"/>
                  <a:pt x="1258528" y="2741730"/>
                  <a:pt x="1352222" y="2739246"/>
                </a:cubicBezTo>
                <a:close/>
                <a:moveTo>
                  <a:pt x="250692" y="2680658"/>
                </a:moveTo>
                <a:cubicBezTo>
                  <a:pt x="493513" y="2675030"/>
                  <a:pt x="845040" y="2820177"/>
                  <a:pt x="985817" y="2874858"/>
                </a:cubicBezTo>
                <a:cubicBezTo>
                  <a:pt x="760075" y="3008664"/>
                  <a:pt x="4223" y="3343185"/>
                  <a:pt x="17" y="2905735"/>
                </a:cubicBezTo>
                <a:cubicBezTo>
                  <a:pt x="-1560" y="2741693"/>
                  <a:pt x="104999" y="2684036"/>
                  <a:pt x="250692" y="2680658"/>
                </a:cubicBezTo>
                <a:close/>
                <a:moveTo>
                  <a:pt x="2147684" y="2488983"/>
                </a:moveTo>
                <a:cubicBezTo>
                  <a:pt x="2211164" y="2479672"/>
                  <a:pt x="2336020" y="2610084"/>
                  <a:pt x="2380771" y="2655002"/>
                </a:cubicBezTo>
                <a:cubicBezTo>
                  <a:pt x="2315767" y="2680798"/>
                  <a:pt x="2100779" y="2723190"/>
                  <a:pt x="2109903" y="2553210"/>
                </a:cubicBezTo>
                <a:cubicBezTo>
                  <a:pt x="2112184" y="2510716"/>
                  <a:pt x="2126524" y="2492087"/>
                  <a:pt x="2147684" y="2488983"/>
                </a:cubicBezTo>
                <a:close/>
                <a:moveTo>
                  <a:pt x="1318780" y="2257549"/>
                </a:moveTo>
                <a:cubicBezTo>
                  <a:pt x="1447831" y="2242695"/>
                  <a:pt x="1701656" y="2450737"/>
                  <a:pt x="1792634" y="2522394"/>
                </a:cubicBezTo>
                <a:cubicBezTo>
                  <a:pt x="1660483" y="2563546"/>
                  <a:pt x="1223424" y="2631171"/>
                  <a:pt x="1241972" y="2360008"/>
                </a:cubicBezTo>
                <a:cubicBezTo>
                  <a:pt x="1246609" y="2292219"/>
                  <a:pt x="1275762" y="2262501"/>
                  <a:pt x="1318780" y="2257549"/>
                </a:cubicBezTo>
                <a:close/>
                <a:moveTo>
                  <a:pt x="2194577" y="2185009"/>
                </a:moveTo>
                <a:cubicBezTo>
                  <a:pt x="2249926" y="2188204"/>
                  <a:pt x="2363304" y="2429972"/>
                  <a:pt x="2402097" y="2510266"/>
                </a:cubicBezTo>
                <a:cubicBezTo>
                  <a:pt x="2340341" y="2490485"/>
                  <a:pt x="2140689" y="2383633"/>
                  <a:pt x="2167158" y="2225827"/>
                </a:cubicBezTo>
                <a:cubicBezTo>
                  <a:pt x="2172121" y="2196239"/>
                  <a:pt x="2181803" y="2184272"/>
                  <a:pt x="2194577" y="2185009"/>
                </a:cubicBezTo>
                <a:close/>
                <a:moveTo>
                  <a:pt x="198689" y="2025576"/>
                </a:moveTo>
                <a:cubicBezTo>
                  <a:pt x="399362" y="2005375"/>
                  <a:pt x="794055" y="2288301"/>
                  <a:pt x="935525" y="2385750"/>
                </a:cubicBezTo>
                <a:cubicBezTo>
                  <a:pt x="730033" y="2441715"/>
                  <a:pt x="50412" y="2533682"/>
                  <a:pt x="79255" y="2164915"/>
                </a:cubicBezTo>
                <a:cubicBezTo>
                  <a:pt x="86465" y="2072725"/>
                  <a:pt x="131798" y="2032309"/>
                  <a:pt x="198689" y="2025576"/>
                </a:cubicBezTo>
                <a:close/>
                <a:moveTo>
                  <a:pt x="2263140" y="1947573"/>
                </a:moveTo>
                <a:cubicBezTo>
                  <a:pt x="2306485" y="1931090"/>
                  <a:pt x="2394259" y="2211360"/>
                  <a:pt x="2423027" y="2300325"/>
                </a:cubicBezTo>
                <a:cubicBezTo>
                  <a:pt x="2373188" y="2262066"/>
                  <a:pt x="2214968" y="2101348"/>
                  <a:pt x="2247585" y="1974229"/>
                </a:cubicBezTo>
                <a:cubicBezTo>
                  <a:pt x="2251662" y="1958339"/>
                  <a:pt x="2256948" y="1949927"/>
                  <a:pt x="2263140" y="1947573"/>
                </a:cubicBezTo>
                <a:close/>
                <a:moveTo>
                  <a:pt x="2341861" y="1791960"/>
                </a:moveTo>
                <a:cubicBezTo>
                  <a:pt x="2375364" y="1798955"/>
                  <a:pt x="2429066" y="2049092"/>
                  <a:pt x="2446797" y="2128896"/>
                </a:cubicBezTo>
                <a:cubicBezTo>
                  <a:pt x="2410854" y="2077811"/>
                  <a:pt x="2298521" y="1886097"/>
                  <a:pt x="2328903" y="1805055"/>
                </a:cubicBezTo>
                <a:cubicBezTo>
                  <a:pt x="2332701" y="1794924"/>
                  <a:pt x="2337075" y="1790961"/>
                  <a:pt x="2341861" y="1791960"/>
                </a:cubicBezTo>
                <a:close/>
                <a:moveTo>
                  <a:pt x="1414109" y="1772630"/>
                </a:moveTo>
                <a:cubicBezTo>
                  <a:pt x="1526632" y="1777728"/>
                  <a:pt x="1757123" y="2163411"/>
                  <a:pt x="1835987" y="2291502"/>
                </a:cubicBezTo>
                <a:cubicBezTo>
                  <a:pt x="1710440" y="2259946"/>
                  <a:pt x="1304559" y="2089489"/>
                  <a:pt x="1358368" y="1837747"/>
                </a:cubicBezTo>
                <a:cubicBezTo>
                  <a:pt x="1368457" y="1790545"/>
                  <a:pt x="1388142" y="1771454"/>
                  <a:pt x="1414109" y="1772630"/>
                </a:cubicBezTo>
                <a:close/>
                <a:moveTo>
                  <a:pt x="2418709" y="1653905"/>
                </a:moveTo>
                <a:cubicBezTo>
                  <a:pt x="2446055" y="1647047"/>
                  <a:pt x="2479768" y="1912867"/>
                  <a:pt x="2490544" y="1994131"/>
                </a:cubicBezTo>
                <a:cubicBezTo>
                  <a:pt x="2464622" y="1930965"/>
                  <a:pt x="2385209" y="1707314"/>
                  <a:pt x="2413333" y="1659049"/>
                </a:cubicBezTo>
                <a:cubicBezTo>
                  <a:pt x="2415091" y="1656033"/>
                  <a:pt x="2416886" y="1654363"/>
                  <a:pt x="2418709" y="1653905"/>
                </a:cubicBezTo>
                <a:close/>
                <a:moveTo>
                  <a:pt x="2497514" y="1555875"/>
                </a:moveTo>
                <a:cubicBezTo>
                  <a:pt x="2518532" y="1568804"/>
                  <a:pt x="2522835" y="1800372"/>
                  <a:pt x="2524502" y="1871478"/>
                </a:cubicBezTo>
                <a:cubicBezTo>
                  <a:pt x="2510067" y="1804452"/>
                  <a:pt x="2468221" y="1575419"/>
                  <a:pt x="2493084" y="1556317"/>
                </a:cubicBezTo>
                <a:cubicBezTo>
                  <a:pt x="2494638" y="1555123"/>
                  <a:pt x="2496113" y="1555013"/>
                  <a:pt x="2497514" y="1555875"/>
                </a:cubicBezTo>
                <a:close/>
                <a:moveTo>
                  <a:pt x="1553495" y="1393857"/>
                </a:moveTo>
                <a:cubicBezTo>
                  <a:pt x="1641613" y="1367563"/>
                  <a:pt x="1820054" y="1814667"/>
                  <a:pt x="1878538" y="1956591"/>
                </a:cubicBezTo>
                <a:cubicBezTo>
                  <a:pt x="1777218" y="1895556"/>
                  <a:pt x="1455564" y="1639170"/>
                  <a:pt x="1521873" y="1436381"/>
                </a:cubicBezTo>
                <a:cubicBezTo>
                  <a:pt x="1530161" y="1411032"/>
                  <a:pt x="1540906" y="1397613"/>
                  <a:pt x="1553495" y="1393857"/>
                </a:cubicBezTo>
                <a:close/>
                <a:moveTo>
                  <a:pt x="346925" y="1366112"/>
                </a:moveTo>
                <a:cubicBezTo>
                  <a:pt x="521896" y="1373045"/>
                  <a:pt x="880307" y="1897552"/>
                  <a:pt x="1002939" y="2071749"/>
                </a:cubicBezTo>
                <a:cubicBezTo>
                  <a:pt x="807715" y="2028835"/>
                  <a:pt x="176576" y="1797023"/>
                  <a:pt x="260249" y="1454667"/>
                </a:cubicBezTo>
                <a:cubicBezTo>
                  <a:pt x="275937" y="1390475"/>
                  <a:pt x="306546" y="1364512"/>
                  <a:pt x="346925" y="1366112"/>
                </a:cubicBezTo>
                <a:close/>
                <a:moveTo>
                  <a:pt x="1713531" y="1145614"/>
                </a:moveTo>
                <a:cubicBezTo>
                  <a:pt x="1781641" y="1156773"/>
                  <a:pt x="1890815" y="1555807"/>
                  <a:pt x="1926860" y="1683116"/>
                </a:cubicBezTo>
                <a:cubicBezTo>
                  <a:pt x="1853791" y="1601621"/>
                  <a:pt x="1625423" y="1295787"/>
                  <a:pt x="1687189" y="1166503"/>
                </a:cubicBezTo>
                <a:cubicBezTo>
                  <a:pt x="1694910" y="1150341"/>
                  <a:pt x="1703802" y="1144020"/>
                  <a:pt x="1713531" y="1145614"/>
                </a:cubicBezTo>
                <a:close/>
                <a:moveTo>
                  <a:pt x="1869759" y="925380"/>
                </a:moveTo>
                <a:cubicBezTo>
                  <a:pt x="1925352" y="914439"/>
                  <a:pt x="1993890" y="1338493"/>
                  <a:pt x="2015796" y="1468129"/>
                </a:cubicBezTo>
                <a:cubicBezTo>
                  <a:pt x="1963099" y="1367363"/>
                  <a:pt x="1801656" y="1010581"/>
                  <a:pt x="1858831" y="933586"/>
                </a:cubicBezTo>
                <a:cubicBezTo>
                  <a:pt x="1862405" y="928774"/>
                  <a:pt x="1866054" y="926110"/>
                  <a:pt x="1869759" y="925380"/>
                </a:cubicBezTo>
                <a:close/>
                <a:moveTo>
                  <a:pt x="563667" y="851001"/>
                </a:moveTo>
                <a:cubicBezTo>
                  <a:pt x="700690" y="815243"/>
                  <a:pt x="978163" y="1423279"/>
                  <a:pt x="1069104" y="1616288"/>
                </a:cubicBezTo>
                <a:cubicBezTo>
                  <a:pt x="911553" y="1533285"/>
                  <a:pt x="411386" y="1184612"/>
                  <a:pt x="514496" y="908830"/>
                </a:cubicBezTo>
                <a:cubicBezTo>
                  <a:pt x="527384" y="874357"/>
                  <a:pt x="544092" y="856109"/>
                  <a:pt x="563667" y="851001"/>
                </a:cubicBezTo>
                <a:close/>
                <a:moveTo>
                  <a:pt x="2029966" y="768995"/>
                </a:moveTo>
                <a:cubicBezTo>
                  <a:pt x="2072695" y="789620"/>
                  <a:pt x="2081443" y="1159033"/>
                  <a:pt x="2084831" y="1272466"/>
                </a:cubicBezTo>
                <a:cubicBezTo>
                  <a:pt x="2055486" y="1165541"/>
                  <a:pt x="1970414" y="800174"/>
                  <a:pt x="2020959" y="769701"/>
                </a:cubicBezTo>
                <a:cubicBezTo>
                  <a:pt x="2024119" y="767796"/>
                  <a:pt x="2027118" y="767621"/>
                  <a:pt x="2029966" y="768995"/>
                </a:cubicBezTo>
                <a:close/>
                <a:moveTo>
                  <a:pt x="812521" y="513404"/>
                </a:moveTo>
                <a:cubicBezTo>
                  <a:pt x="918430" y="528578"/>
                  <a:pt x="1088195" y="1071243"/>
                  <a:pt x="1144245" y="1244378"/>
                </a:cubicBezTo>
                <a:cubicBezTo>
                  <a:pt x="1030623" y="1133549"/>
                  <a:pt x="675514" y="717631"/>
                  <a:pt x="771560" y="541812"/>
                </a:cubicBezTo>
                <a:cubicBezTo>
                  <a:pt x="783566" y="519832"/>
                  <a:pt x="797392" y="511236"/>
                  <a:pt x="812521" y="513404"/>
                </a:cubicBezTo>
                <a:close/>
                <a:moveTo>
                  <a:pt x="1055454" y="213896"/>
                </a:moveTo>
                <a:cubicBezTo>
                  <a:pt x="1141899" y="199017"/>
                  <a:pt x="1248475" y="775708"/>
                  <a:pt x="1282539" y="952007"/>
                </a:cubicBezTo>
                <a:cubicBezTo>
                  <a:pt x="1200595" y="814970"/>
                  <a:pt x="949555" y="329765"/>
                  <a:pt x="1038460" y="225056"/>
                </a:cubicBezTo>
                <a:cubicBezTo>
                  <a:pt x="1044018" y="218512"/>
                  <a:pt x="1049691" y="214889"/>
                  <a:pt x="1055454" y="213896"/>
                </a:cubicBezTo>
                <a:close/>
                <a:moveTo>
                  <a:pt x="1304573" y="1222"/>
                </a:moveTo>
                <a:cubicBezTo>
                  <a:pt x="1371016" y="29270"/>
                  <a:pt x="1384618" y="531652"/>
                  <a:pt x="1389887" y="685916"/>
                </a:cubicBezTo>
                <a:cubicBezTo>
                  <a:pt x="1344255" y="540503"/>
                  <a:pt x="1211970" y="43623"/>
                  <a:pt x="1290567" y="2181"/>
                </a:cubicBezTo>
                <a:cubicBezTo>
                  <a:pt x="1295480" y="-409"/>
                  <a:pt x="1300144" y="-646"/>
                  <a:pt x="1304573" y="1222"/>
                </a:cubicBezTo>
                <a:close/>
              </a:path>
            </a:pathLst>
          </a:custGeom>
          <a:gradFill flip="none" rotWithShape="1">
            <a:gsLst>
              <a:gs pos="62916">
                <a:srgbClr val="C00000"/>
              </a:gs>
              <a:gs pos="57000">
                <a:srgbClr val="D0129E"/>
              </a:gs>
              <a:gs pos="86000">
                <a:srgbClr val="8A005F">
                  <a:lumMod val="73000"/>
                </a:srgbClr>
              </a:gs>
              <a:gs pos="2083">
                <a:schemeClr val="tx1"/>
              </a:gs>
              <a:gs pos="46000">
                <a:srgbClr val="D0129E">
                  <a:lumMod val="56000"/>
                  <a:lumOff val="44000"/>
                </a:srgbClr>
              </a:gs>
            </a:gsLst>
            <a:path path="circle">
              <a:fillToRect l="50000" t="50000" r="50000" b="50000"/>
            </a:path>
            <a:tileRect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2"/>
          <p:cNvSpPr/>
          <p:nvPr/>
        </p:nvSpPr>
        <p:spPr>
          <a:xfrm rot="13535319">
            <a:off x="4996435" y="3078669"/>
            <a:ext cx="2232248" cy="3516629"/>
          </a:xfrm>
          <a:custGeom>
            <a:avLst/>
            <a:gdLst>
              <a:gd name="connsiteX0" fmla="*/ 1389888 w 2524502"/>
              <a:gd name="connsiteY0" fmla="*/ 5118109 h 5804025"/>
              <a:gd name="connsiteX1" fmla="*/ 1290568 w 2524502"/>
              <a:gd name="connsiteY1" fmla="*/ 5801844 h 5804025"/>
              <a:gd name="connsiteX2" fmla="*/ 1389888 w 2524502"/>
              <a:gd name="connsiteY2" fmla="*/ 5118109 h 5804025"/>
              <a:gd name="connsiteX3" fmla="*/ 1282540 w 2524502"/>
              <a:gd name="connsiteY3" fmla="*/ 4852018 h 5804025"/>
              <a:gd name="connsiteX4" fmla="*/ 1055455 w 2524502"/>
              <a:gd name="connsiteY4" fmla="*/ 5590129 h 5804025"/>
              <a:gd name="connsiteX5" fmla="*/ 1038461 w 2524502"/>
              <a:gd name="connsiteY5" fmla="*/ 5578970 h 5804025"/>
              <a:gd name="connsiteX6" fmla="*/ 1282540 w 2524502"/>
              <a:gd name="connsiteY6" fmla="*/ 4852018 h 5804025"/>
              <a:gd name="connsiteX7" fmla="*/ 1144246 w 2524502"/>
              <a:gd name="connsiteY7" fmla="*/ 4559647 h 5804025"/>
              <a:gd name="connsiteX8" fmla="*/ 812522 w 2524502"/>
              <a:gd name="connsiteY8" fmla="*/ 5290622 h 5804025"/>
              <a:gd name="connsiteX9" fmla="*/ 771561 w 2524502"/>
              <a:gd name="connsiteY9" fmla="*/ 5262215 h 5804025"/>
              <a:gd name="connsiteX10" fmla="*/ 1144246 w 2524502"/>
              <a:gd name="connsiteY10" fmla="*/ 4559647 h 5804025"/>
              <a:gd name="connsiteX11" fmla="*/ 2084832 w 2524502"/>
              <a:gd name="connsiteY11" fmla="*/ 4531560 h 5804025"/>
              <a:gd name="connsiteX12" fmla="*/ 2020960 w 2524502"/>
              <a:gd name="connsiteY12" fmla="*/ 5034326 h 5804025"/>
              <a:gd name="connsiteX13" fmla="*/ 2084832 w 2524502"/>
              <a:gd name="connsiteY13" fmla="*/ 4531560 h 5804025"/>
              <a:gd name="connsiteX14" fmla="*/ 2015797 w 2524502"/>
              <a:gd name="connsiteY14" fmla="*/ 4335897 h 5804025"/>
              <a:gd name="connsiteX15" fmla="*/ 1869760 w 2524502"/>
              <a:gd name="connsiteY15" fmla="*/ 4878647 h 5804025"/>
              <a:gd name="connsiteX16" fmla="*/ 1858832 w 2524502"/>
              <a:gd name="connsiteY16" fmla="*/ 4870442 h 5804025"/>
              <a:gd name="connsiteX17" fmla="*/ 2015797 w 2524502"/>
              <a:gd name="connsiteY17" fmla="*/ 4335897 h 5804025"/>
              <a:gd name="connsiteX18" fmla="*/ 1069105 w 2524502"/>
              <a:gd name="connsiteY18" fmla="*/ 4187737 h 5804025"/>
              <a:gd name="connsiteX19" fmla="*/ 563668 w 2524502"/>
              <a:gd name="connsiteY19" fmla="*/ 4953024 h 5804025"/>
              <a:gd name="connsiteX20" fmla="*/ 514497 w 2524502"/>
              <a:gd name="connsiteY20" fmla="*/ 4895197 h 5804025"/>
              <a:gd name="connsiteX21" fmla="*/ 1069105 w 2524502"/>
              <a:gd name="connsiteY21" fmla="*/ 4187737 h 5804025"/>
              <a:gd name="connsiteX22" fmla="*/ 1926861 w 2524502"/>
              <a:gd name="connsiteY22" fmla="*/ 4120910 h 5804025"/>
              <a:gd name="connsiteX23" fmla="*/ 1713532 w 2524502"/>
              <a:gd name="connsiteY23" fmla="*/ 4658412 h 5804025"/>
              <a:gd name="connsiteX24" fmla="*/ 1687190 w 2524502"/>
              <a:gd name="connsiteY24" fmla="*/ 4637524 h 5804025"/>
              <a:gd name="connsiteX25" fmla="*/ 1926861 w 2524502"/>
              <a:gd name="connsiteY25" fmla="*/ 4120910 h 5804025"/>
              <a:gd name="connsiteX26" fmla="*/ 2524502 w 2524502"/>
              <a:gd name="connsiteY26" fmla="*/ 3914459 h 5804025"/>
              <a:gd name="connsiteX27" fmla="*/ 2493084 w 2524502"/>
              <a:gd name="connsiteY27" fmla="*/ 4229620 h 5804025"/>
              <a:gd name="connsiteX28" fmla="*/ 2524502 w 2524502"/>
              <a:gd name="connsiteY28" fmla="*/ 3914459 h 5804025"/>
              <a:gd name="connsiteX29" fmla="*/ 1878538 w 2524502"/>
              <a:gd name="connsiteY29" fmla="*/ 3847436 h 5804025"/>
              <a:gd name="connsiteX30" fmla="*/ 1553495 w 2524502"/>
              <a:gd name="connsiteY30" fmla="*/ 4410169 h 5804025"/>
              <a:gd name="connsiteX31" fmla="*/ 1521874 w 2524502"/>
              <a:gd name="connsiteY31" fmla="*/ 4367647 h 5804025"/>
              <a:gd name="connsiteX32" fmla="*/ 1878538 w 2524502"/>
              <a:gd name="connsiteY32" fmla="*/ 3847436 h 5804025"/>
              <a:gd name="connsiteX33" fmla="*/ 2490544 w 2524502"/>
              <a:gd name="connsiteY33" fmla="*/ 3791806 h 5804025"/>
              <a:gd name="connsiteX34" fmla="*/ 2418709 w 2524502"/>
              <a:gd name="connsiteY34" fmla="*/ 4132032 h 5804025"/>
              <a:gd name="connsiteX35" fmla="*/ 2413334 w 2524502"/>
              <a:gd name="connsiteY35" fmla="*/ 4126889 h 5804025"/>
              <a:gd name="connsiteX36" fmla="*/ 2490544 w 2524502"/>
              <a:gd name="connsiteY36" fmla="*/ 3791806 h 5804025"/>
              <a:gd name="connsiteX37" fmla="*/ 1002940 w 2524502"/>
              <a:gd name="connsiteY37" fmla="*/ 3732276 h 5804025"/>
              <a:gd name="connsiteX38" fmla="*/ 346926 w 2524502"/>
              <a:gd name="connsiteY38" fmla="*/ 4437915 h 5804025"/>
              <a:gd name="connsiteX39" fmla="*/ 260250 w 2524502"/>
              <a:gd name="connsiteY39" fmla="*/ 4349358 h 5804025"/>
              <a:gd name="connsiteX40" fmla="*/ 1002940 w 2524502"/>
              <a:gd name="connsiteY40" fmla="*/ 3732276 h 5804025"/>
              <a:gd name="connsiteX41" fmla="*/ 2446797 w 2524502"/>
              <a:gd name="connsiteY41" fmla="*/ 3657041 h 5804025"/>
              <a:gd name="connsiteX42" fmla="*/ 2341861 w 2524502"/>
              <a:gd name="connsiteY42" fmla="*/ 3993977 h 5804025"/>
              <a:gd name="connsiteX43" fmla="*/ 2328904 w 2524502"/>
              <a:gd name="connsiteY43" fmla="*/ 3980883 h 5804025"/>
              <a:gd name="connsiteX44" fmla="*/ 2446797 w 2524502"/>
              <a:gd name="connsiteY44" fmla="*/ 3657041 h 5804025"/>
              <a:gd name="connsiteX45" fmla="*/ 1835988 w 2524502"/>
              <a:gd name="connsiteY45" fmla="*/ 3512525 h 5804025"/>
              <a:gd name="connsiteX46" fmla="*/ 1414110 w 2524502"/>
              <a:gd name="connsiteY46" fmla="*/ 4031398 h 5804025"/>
              <a:gd name="connsiteX47" fmla="*/ 1358369 w 2524502"/>
              <a:gd name="connsiteY47" fmla="*/ 3966280 h 5804025"/>
              <a:gd name="connsiteX48" fmla="*/ 1835988 w 2524502"/>
              <a:gd name="connsiteY48" fmla="*/ 3512525 h 5804025"/>
              <a:gd name="connsiteX49" fmla="*/ 2423027 w 2524502"/>
              <a:gd name="connsiteY49" fmla="*/ 3485612 h 5804025"/>
              <a:gd name="connsiteX50" fmla="*/ 2263140 w 2524502"/>
              <a:gd name="connsiteY50" fmla="*/ 3838364 h 5804025"/>
              <a:gd name="connsiteX51" fmla="*/ 2247585 w 2524502"/>
              <a:gd name="connsiteY51" fmla="*/ 3811709 h 5804025"/>
              <a:gd name="connsiteX52" fmla="*/ 2423027 w 2524502"/>
              <a:gd name="connsiteY52" fmla="*/ 3485612 h 5804025"/>
              <a:gd name="connsiteX53" fmla="*/ 566687 w 2524502"/>
              <a:gd name="connsiteY53" fmla="*/ 3366323 h 5804025"/>
              <a:gd name="connsiteX54" fmla="*/ 935526 w 2524502"/>
              <a:gd name="connsiteY54" fmla="*/ 3418276 h 5804025"/>
              <a:gd name="connsiteX55" fmla="*/ 198690 w 2524502"/>
              <a:gd name="connsiteY55" fmla="*/ 3778449 h 5804025"/>
              <a:gd name="connsiteX56" fmla="*/ 79256 w 2524502"/>
              <a:gd name="connsiteY56" fmla="*/ 3639110 h 5804025"/>
              <a:gd name="connsiteX57" fmla="*/ 566687 w 2524502"/>
              <a:gd name="connsiteY57" fmla="*/ 3366323 h 5804025"/>
              <a:gd name="connsiteX58" fmla="*/ 2402097 w 2524502"/>
              <a:gd name="connsiteY58" fmla="*/ 3275671 h 5804025"/>
              <a:gd name="connsiteX59" fmla="*/ 2194577 w 2524502"/>
              <a:gd name="connsiteY59" fmla="*/ 3600929 h 5804025"/>
              <a:gd name="connsiteX60" fmla="*/ 2167158 w 2524502"/>
              <a:gd name="connsiteY60" fmla="*/ 3560110 h 5804025"/>
              <a:gd name="connsiteX61" fmla="*/ 2402097 w 2524502"/>
              <a:gd name="connsiteY61" fmla="*/ 3275671 h 5804025"/>
              <a:gd name="connsiteX62" fmla="*/ 1555437 w 2524502"/>
              <a:gd name="connsiteY62" fmla="*/ 3243432 h 5804025"/>
              <a:gd name="connsiteX63" fmla="*/ 1792635 w 2524502"/>
              <a:gd name="connsiteY63" fmla="*/ 3281634 h 5804025"/>
              <a:gd name="connsiteX64" fmla="*/ 1318780 w 2524502"/>
              <a:gd name="connsiteY64" fmla="*/ 3546477 h 5804025"/>
              <a:gd name="connsiteX65" fmla="*/ 1241973 w 2524502"/>
              <a:gd name="connsiteY65" fmla="*/ 3444018 h 5804025"/>
              <a:gd name="connsiteX66" fmla="*/ 1555437 w 2524502"/>
              <a:gd name="connsiteY66" fmla="*/ 3243432 h 5804025"/>
              <a:gd name="connsiteX67" fmla="*/ 2264095 w 2524502"/>
              <a:gd name="connsiteY67" fmla="*/ 3106989 h 5804025"/>
              <a:gd name="connsiteX68" fmla="*/ 2380772 w 2524502"/>
              <a:gd name="connsiteY68" fmla="*/ 3130936 h 5804025"/>
              <a:gd name="connsiteX69" fmla="*/ 2147685 w 2524502"/>
              <a:gd name="connsiteY69" fmla="*/ 3296954 h 5804025"/>
              <a:gd name="connsiteX70" fmla="*/ 2109903 w 2524502"/>
              <a:gd name="connsiteY70" fmla="*/ 3232727 h 5804025"/>
              <a:gd name="connsiteX71" fmla="*/ 2264095 w 2524502"/>
              <a:gd name="connsiteY71" fmla="*/ 3106989 h 5804025"/>
              <a:gd name="connsiteX72" fmla="*/ 2164135 w 2524502"/>
              <a:gd name="connsiteY72" fmla="*/ 2790937 h 5804025"/>
              <a:gd name="connsiteX73" fmla="*/ 2396681 w 2524502"/>
              <a:gd name="connsiteY73" fmla="*/ 2880452 h 5804025"/>
              <a:gd name="connsiteX74" fmla="*/ 2084837 w 2524502"/>
              <a:gd name="connsiteY74" fmla="*/ 2894684 h 5804025"/>
              <a:gd name="connsiteX75" fmla="*/ 2164135 w 2524502"/>
              <a:gd name="connsiteY75" fmla="*/ 2790937 h 5804025"/>
              <a:gd name="connsiteX76" fmla="*/ 1352222 w 2524502"/>
              <a:gd name="connsiteY76" fmla="*/ 2739246 h 5804025"/>
              <a:gd name="connsiteX77" fmla="*/ 1824977 w 2524502"/>
              <a:gd name="connsiteY77" fmla="*/ 2882046 h 5804025"/>
              <a:gd name="connsiteX78" fmla="*/ 1191015 w 2524502"/>
              <a:gd name="connsiteY78" fmla="*/ 2904750 h 5804025"/>
              <a:gd name="connsiteX79" fmla="*/ 1352222 w 2524502"/>
              <a:gd name="connsiteY79" fmla="*/ 2739246 h 5804025"/>
              <a:gd name="connsiteX80" fmla="*/ 250692 w 2524502"/>
              <a:gd name="connsiteY80" fmla="*/ 2680658 h 5804025"/>
              <a:gd name="connsiteX81" fmla="*/ 985817 w 2524502"/>
              <a:gd name="connsiteY81" fmla="*/ 2874858 h 5804025"/>
              <a:gd name="connsiteX82" fmla="*/ 17 w 2524502"/>
              <a:gd name="connsiteY82" fmla="*/ 2905735 h 5804025"/>
              <a:gd name="connsiteX83" fmla="*/ 250692 w 2524502"/>
              <a:gd name="connsiteY83" fmla="*/ 2680658 h 5804025"/>
              <a:gd name="connsiteX84" fmla="*/ 2147684 w 2524502"/>
              <a:gd name="connsiteY84" fmla="*/ 2488983 h 5804025"/>
              <a:gd name="connsiteX85" fmla="*/ 2380771 w 2524502"/>
              <a:gd name="connsiteY85" fmla="*/ 2655002 h 5804025"/>
              <a:gd name="connsiteX86" fmla="*/ 2109903 w 2524502"/>
              <a:gd name="connsiteY86" fmla="*/ 2553210 h 5804025"/>
              <a:gd name="connsiteX87" fmla="*/ 2147684 w 2524502"/>
              <a:gd name="connsiteY87" fmla="*/ 2488983 h 5804025"/>
              <a:gd name="connsiteX88" fmla="*/ 1318780 w 2524502"/>
              <a:gd name="connsiteY88" fmla="*/ 2257549 h 5804025"/>
              <a:gd name="connsiteX89" fmla="*/ 1792634 w 2524502"/>
              <a:gd name="connsiteY89" fmla="*/ 2522394 h 5804025"/>
              <a:gd name="connsiteX90" fmla="*/ 1241972 w 2524502"/>
              <a:gd name="connsiteY90" fmla="*/ 2360008 h 5804025"/>
              <a:gd name="connsiteX91" fmla="*/ 1318780 w 2524502"/>
              <a:gd name="connsiteY91" fmla="*/ 2257549 h 5804025"/>
              <a:gd name="connsiteX92" fmla="*/ 2194577 w 2524502"/>
              <a:gd name="connsiteY92" fmla="*/ 2185009 h 5804025"/>
              <a:gd name="connsiteX93" fmla="*/ 2402097 w 2524502"/>
              <a:gd name="connsiteY93" fmla="*/ 2510266 h 5804025"/>
              <a:gd name="connsiteX94" fmla="*/ 2167158 w 2524502"/>
              <a:gd name="connsiteY94" fmla="*/ 2225827 h 5804025"/>
              <a:gd name="connsiteX95" fmla="*/ 2194577 w 2524502"/>
              <a:gd name="connsiteY95" fmla="*/ 2185009 h 5804025"/>
              <a:gd name="connsiteX96" fmla="*/ 198689 w 2524502"/>
              <a:gd name="connsiteY96" fmla="*/ 2025576 h 5804025"/>
              <a:gd name="connsiteX97" fmla="*/ 935525 w 2524502"/>
              <a:gd name="connsiteY97" fmla="*/ 2385750 h 5804025"/>
              <a:gd name="connsiteX98" fmla="*/ 79255 w 2524502"/>
              <a:gd name="connsiteY98" fmla="*/ 2164915 h 5804025"/>
              <a:gd name="connsiteX99" fmla="*/ 198689 w 2524502"/>
              <a:gd name="connsiteY99" fmla="*/ 2025576 h 5804025"/>
              <a:gd name="connsiteX100" fmla="*/ 2263140 w 2524502"/>
              <a:gd name="connsiteY100" fmla="*/ 1947573 h 5804025"/>
              <a:gd name="connsiteX101" fmla="*/ 2423027 w 2524502"/>
              <a:gd name="connsiteY101" fmla="*/ 2300325 h 5804025"/>
              <a:gd name="connsiteX102" fmla="*/ 2247585 w 2524502"/>
              <a:gd name="connsiteY102" fmla="*/ 1974229 h 5804025"/>
              <a:gd name="connsiteX103" fmla="*/ 2263140 w 2524502"/>
              <a:gd name="connsiteY103" fmla="*/ 1947573 h 5804025"/>
              <a:gd name="connsiteX104" fmla="*/ 2341861 w 2524502"/>
              <a:gd name="connsiteY104" fmla="*/ 1791960 h 5804025"/>
              <a:gd name="connsiteX105" fmla="*/ 2446797 w 2524502"/>
              <a:gd name="connsiteY105" fmla="*/ 2128896 h 5804025"/>
              <a:gd name="connsiteX106" fmla="*/ 2328903 w 2524502"/>
              <a:gd name="connsiteY106" fmla="*/ 1805055 h 5804025"/>
              <a:gd name="connsiteX107" fmla="*/ 2341861 w 2524502"/>
              <a:gd name="connsiteY107" fmla="*/ 1791960 h 5804025"/>
              <a:gd name="connsiteX108" fmla="*/ 1414109 w 2524502"/>
              <a:gd name="connsiteY108" fmla="*/ 1772630 h 5804025"/>
              <a:gd name="connsiteX109" fmla="*/ 1835987 w 2524502"/>
              <a:gd name="connsiteY109" fmla="*/ 2291502 h 5804025"/>
              <a:gd name="connsiteX110" fmla="*/ 1358368 w 2524502"/>
              <a:gd name="connsiteY110" fmla="*/ 1837747 h 5804025"/>
              <a:gd name="connsiteX111" fmla="*/ 1414109 w 2524502"/>
              <a:gd name="connsiteY111" fmla="*/ 1772630 h 5804025"/>
              <a:gd name="connsiteX112" fmla="*/ 2418709 w 2524502"/>
              <a:gd name="connsiteY112" fmla="*/ 1653905 h 5804025"/>
              <a:gd name="connsiteX113" fmla="*/ 2490544 w 2524502"/>
              <a:gd name="connsiteY113" fmla="*/ 1994131 h 5804025"/>
              <a:gd name="connsiteX114" fmla="*/ 2413333 w 2524502"/>
              <a:gd name="connsiteY114" fmla="*/ 1659049 h 5804025"/>
              <a:gd name="connsiteX115" fmla="*/ 2418709 w 2524502"/>
              <a:gd name="connsiteY115" fmla="*/ 1653905 h 5804025"/>
              <a:gd name="connsiteX116" fmla="*/ 2497514 w 2524502"/>
              <a:gd name="connsiteY116" fmla="*/ 1555875 h 5804025"/>
              <a:gd name="connsiteX117" fmla="*/ 2524502 w 2524502"/>
              <a:gd name="connsiteY117" fmla="*/ 1871478 h 5804025"/>
              <a:gd name="connsiteX118" fmla="*/ 2493084 w 2524502"/>
              <a:gd name="connsiteY118" fmla="*/ 1556317 h 5804025"/>
              <a:gd name="connsiteX119" fmla="*/ 2497514 w 2524502"/>
              <a:gd name="connsiteY119" fmla="*/ 1555875 h 5804025"/>
              <a:gd name="connsiteX120" fmla="*/ 1553495 w 2524502"/>
              <a:gd name="connsiteY120" fmla="*/ 1393857 h 5804025"/>
              <a:gd name="connsiteX121" fmla="*/ 1878538 w 2524502"/>
              <a:gd name="connsiteY121" fmla="*/ 1956591 h 5804025"/>
              <a:gd name="connsiteX122" fmla="*/ 1521873 w 2524502"/>
              <a:gd name="connsiteY122" fmla="*/ 1436381 h 5804025"/>
              <a:gd name="connsiteX123" fmla="*/ 1553495 w 2524502"/>
              <a:gd name="connsiteY123" fmla="*/ 1393857 h 5804025"/>
              <a:gd name="connsiteX124" fmla="*/ 346925 w 2524502"/>
              <a:gd name="connsiteY124" fmla="*/ 1366112 h 5804025"/>
              <a:gd name="connsiteX125" fmla="*/ 1002939 w 2524502"/>
              <a:gd name="connsiteY125" fmla="*/ 2071749 h 5804025"/>
              <a:gd name="connsiteX126" fmla="*/ 260249 w 2524502"/>
              <a:gd name="connsiteY126" fmla="*/ 1454667 h 5804025"/>
              <a:gd name="connsiteX127" fmla="*/ 346925 w 2524502"/>
              <a:gd name="connsiteY127" fmla="*/ 1366112 h 5804025"/>
              <a:gd name="connsiteX128" fmla="*/ 1713531 w 2524502"/>
              <a:gd name="connsiteY128" fmla="*/ 1145614 h 5804025"/>
              <a:gd name="connsiteX129" fmla="*/ 1926860 w 2524502"/>
              <a:gd name="connsiteY129" fmla="*/ 1683116 h 5804025"/>
              <a:gd name="connsiteX130" fmla="*/ 1687189 w 2524502"/>
              <a:gd name="connsiteY130" fmla="*/ 1166503 h 5804025"/>
              <a:gd name="connsiteX131" fmla="*/ 1713531 w 2524502"/>
              <a:gd name="connsiteY131" fmla="*/ 1145614 h 5804025"/>
              <a:gd name="connsiteX132" fmla="*/ 1869759 w 2524502"/>
              <a:gd name="connsiteY132" fmla="*/ 925380 h 5804025"/>
              <a:gd name="connsiteX133" fmla="*/ 2015796 w 2524502"/>
              <a:gd name="connsiteY133" fmla="*/ 1468129 h 5804025"/>
              <a:gd name="connsiteX134" fmla="*/ 1858831 w 2524502"/>
              <a:gd name="connsiteY134" fmla="*/ 933586 h 5804025"/>
              <a:gd name="connsiteX135" fmla="*/ 1869759 w 2524502"/>
              <a:gd name="connsiteY135" fmla="*/ 925380 h 5804025"/>
              <a:gd name="connsiteX136" fmla="*/ 563667 w 2524502"/>
              <a:gd name="connsiteY136" fmla="*/ 851001 h 5804025"/>
              <a:gd name="connsiteX137" fmla="*/ 1069104 w 2524502"/>
              <a:gd name="connsiteY137" fmla="*/ 1616288 h 5804025"/>
              <a:gd name="connsiteX138" fmla="*/ 514496 w 2524502"/>
              <a:gd name="connsiteY138" fmla="*/ 908830 h 5804025"/>
              <a:gd name="connsiteX139" fmla="*/ 563667 w 2524502"/>
              <a:gd name="connsiteY139" fmla="*/ 851001 h 5804025"/>
              <a:gd name="connsiteX140" fmla="*/ 2029966 w 2524502"/>
              <a:gd name="connsiteY140" fmla="*/ 768995 h 5804025"/>
              <a:gd name="connsiteX141" fmla="*/ 2084831 w 2524502"/>
              <a:gd name="connsiteY141" fmla="*/ 1272466 h 5804025"/>
              <a:gd name="connsiteX142" fmla="*/ 2020959 w 2524502"/>
              <a:gd name="connsiteY142" fmla="*/ 769701 h 5804025"/>
              <a:gd name="connsiteX143" fmla="*/ 2029966 w 2524502"/>
              <a:gd name="connsiteY143" fmla="*/ 768995 h 5804025"/>
              <a:gd name="connsiteX144" fmla="*/ 812521 w 2524502"/>
              <a:gd name="connsiteY144" fmla="*/ 513404 h 5804025"/>
              <a:gd name="connsiteX145" fmla="*/ 1144245 w 2524502"/>
              <a:gd name="connsiteY145" fmla="*/ 1244378 h 5804025"/>
              <a:gd name="connsiteX146" fmla="*/ 771560 w 2524502"/>
              <a:gd name="connsiteY146" fmla="*/ 541812 h 5804025"/>
              <a:gd name="connsiteX147" fmla="*/ 812521 w 2524502"/>
              <a:gd name="connsiteY147" fmla="*/ 513404 h 5804025"/>
              <a:gd name="connsiteX148" fmla="*/ 1055454 w 2524502"/>
              <a:gd name="connsiteY148" fmla="*/ 213896 h 5804025"/>
              <a:gd name="connsiteX149" fmla="*/ 1282539 w 2524502"/>
              <a:gd name="connsiteY149" fmla="*/ 952007 h 5804025"/>
              <a:gd name="connsiteX150" fmla="*/ 1038460 w 2524502"/>
              <a:gd name="connsiteY150" fmla="*/ 225056 h 5804025"/>
              <a:gd name="connsiteX151" fmla="*/ 1055454 w 2524502"/>
              <a:gd name="connsiteY151" fmla="*/ 213896 h 5804025"/>
              <a:gd name="connsiteX152" fmla="*/ 1304573 w 2524502"/>
              <a:gd name="connsiteY152" fmla="*/ 1222 h 5804025"/>
              <a:gd name="connsiteX153" fmla="*/ 1389887 w 2524502"/>
              <a:gd name="connsiteY153" fmla="*/ 685916 h 5804025"/>
              <a:gd name="connsiteX154" fmla="*/ 1290567 w 2524502"/>
              <a:gd name="connsiteY154" fmla="*/ 2181 h 5804025"/>
              <a:gd name="connsiteX155" fmla="*/ 1304573 w 2524502"/>
              <a:gd name="connsiteY155" fmla="*/ 1222 h 5804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524502" h="5804025">
                <a:moveTo>
                  <a:pt x="1389888" y="5118109"/>
                </a:moveTo>
                <a:cubicBezTo>
                  <a:pt x="1384268" y="5282658"/>
                  <a:pt x="1369166" y="5843286"/>
                  <a:pt x="1290568" y="5801844"/>
                </a:cubicBezTo>
                <a:cubicBezTo>
                  <a:pt x="1211971" y="5760404"/>
                  <a:pt x="1344256" y="5263524"/>
                  <a:pt x="1389888" y="5118109"/>
                </a:cubicBezTo>
                <a:close/>
                <a:moveTo>
                  <a:pt x="1282540" y="4852018"/>
                </a:moveTo>
                <a:cubicBezTo>
                  <a:pt x="1248476" y="5028319"/>
                  <a:pt x="1141900" y="5605009"/>
                  <a:pt x="1055455" y="5590129"/>
                </a:cubicBezTo>
                <a:cubicBezTo>
                  <a:pt x="1049692" y="5589136"/>
                  <a:pt x="1044019" y="5585515"/>
                  <a:pt x="1038461" y="5578970"/>
                </a:cubicBezTo>
                <a:cubicBezTo>
                  <a:pt x="949556" y="5474260"/>
                  <a:pt x="1200596" y="4989057"/>
                  <a:pt x="1282540" y="4852018"/>
                </a:cubicBezTo>
                <a:close/>
                <a:moveTo>
                  <a:pt x="1144246" y="4559647"/>
                </a:moveTo>
                <a:cubicBezTo>
                  <a:pt x="1088196" y="4732784"/>
                  <a:pt x="918431" y="5275447"/>
                  <a:pt x="812522" y="5290622"/>
                </a:cubicBezTo>
                <a:cubicBezTo>
                  <a:pt x="797393" y="5292789"/>
                  <a:pt x="783567" y="5284193"/>
                  <a:pt x="771561" y="5262215"/>
                </a:cubicBezTo>
                <a:cubicBezTo>
                  <a:pt x="675515" y="5086394"/>
                  <a:pt x="1030624" y="4670476"/>
                  <a:pt x="1144246" y="4559647"/>
                </a:cubicBezTo>
                <a:close/>
                <a:moveTo>
                  <a:pt x="2084832" y="4531560"/>
                </a:moveTo>
                <a:cubicBezTo>
                  <a:pt x="2081218" y="4652557"/>
                  <a:pt x="2071505" y="5064799"/>
                  <a:pt x="2020960" y="5034326"/>
                </a:cubicBezTo>
                <a:cubicBezTo>
                  <a:pt x="1970415" y="5003854"/>
                  <a:pt x="2055486" y="4638487"/>
                  <a:pt x="2084832" y="4531560"/>
                </a:cubicBezTo>
                <a:close/>
                <a:moveTo>
                  <a:pt x="2015797" y="4335897"/>
                </a:moveTo>
                <a:cubicBezTo>
                  <a:pt x="1993891" y="4465535"/>
                  <a:pt x="1925352" y="4889589"/>
                  <a:pt x="1869760" y="4878647"/>
                </a:cubicBezTo>
                <a:cubicBezTo>
                  <a:pt x="1866054" y="4877917"/>
                  <a:pt x="1862406" y="4875254"/>
                  <a:pt x="1858832" y="4870442"/>
                </a:cubicBezTo>
                <a:cubicBezTo>
                  <a:pt x="1801657" y="4793446"/>
                  <a:pt x="1963100" y="4436665"/>
                  <a:pt x="2015797" y="4335897"/>
                </a:cubicBezTo>
                <a:close/>
                <a:moveTo>
                  <a:pt x="1069105" y="4187737"/>
                </a:moveTo>
                <a:cubicBezTo>
                  <a:pt x="978164" y="4380747"/>
                  <a:pt x="700691" y="4988784"/>
                  <a:pt x="563668" y="4953024"/>
                </a:cubicBezTo>
                <a:cubicBezTo>
                  <a:pt x="544093" y="4947916"/>
                  <a:pt x="527385" y="4929670"/>
                  <a:pt x="514497" y="4895197"/>
                </a:cubicBezTo>
                <a:cubicBezTo>
                  <a:pt x="411387" y="4619414"/>
                  <a:pt x="911554" y="4270741"/>
                  <a:pt x="1069105" y="4187737"/>
                </a:cubicBezTo>
                <a:close/>
                <a:moveTo>
                  <a:pt x="1926861" y="4120910"/>
                </a:moveTo>
                <a:cubicBezTo>
                  <a:pt x="1890815" y="4248221"/>
                  <a:pt x="1781641" y="4647254"/>
                  <a:pt x="1713532" y="4658412"/>
                </a:cubicBezTo>
                <a:cubicBezTo>
                  <a:pt x="1703802" y="4660006"/>
                  <a:pt x="1694911" y="4653685"/>
                  <a:pt x="1687190" y="4637524"/>
                </a:cubicBezTo>
                <a:cubicBezTo>
                  <a:pt x="1625423" y="4508239"/>
                  <a:pt x="1853792" y="4202405"/>
                  <a:pt x="1926861" y="4120910"/>
                </a:cubicBezTo>
                <a:close/>
                <a:moveTo>
                  <a:pt x="2524502" y="3914459"/>
                </a:moveTo>
                <a:cubicBezTo>
                  <a:pt x="2522725" y="3990306"/>
                  <a:pt x="2517947" y="4248722"/>
                  <a:pt x="2493084" y="4229620"/>
                </a:cubicBezTo>
                <a:cubicBezTo>
                  <a:pt x="2468221" y="4210519"/>
                  <a:pt x="2510067" y="3981486"/>
                  <a:pt x="2524502" y="3914459"/>
                </a:cubicBezTo>
                <a:close/>
                <a:moveTo>
                  <a:pt x="1878538" y="3847436"/>
                </a:moveTo>
                <a:cubicBezTo>
                  <a:pt x="1820055" y="3989361"/>
                  <a:pt x="1641614" y="4436464"/>
                  <a:pt x="1553495" y="4410169"/>
                </a:cubicBezTo>
                <a:cubicBezTo>
                  <a:pt x="1540907" y="4406413"/>
                  <a:pt x="1530162" y="4392996"/>
                  <a:pt x="1521874" y="4367647"/>
                </a:cubicBezTo>
                <a:cubicBezTo>
                  <a:pt x="1455564" y="4164858"/>
                  <a:pt x="1777218" y="3908470"/>
                  <a:pt x="1878538" y="3847436"/>
                </a:cubicBezTo>
                <a:close/>
                <a:moveTo>
                  <a:pt x="2490544" y="3791806"/>
                </a:moveTo>
                <a:cubicBezTo>
                  <a:pt x="2479769" y="3873071"/>
                  <a:pt x="2446055" y="4138891"/>
                  <a:pt x="2418709" y="4132032"/>
                </a:cubicBezTo>
                <a:cubicBezTo>
                  <a:pt x="2416886" y="4131574"/>
                  <a:pt x="2415092" y="4129905"/>
                  <a:pt x="2413334" y="4126889"/>
                </a:cubicBezTo>
                <a:cubicBezTo>
                  <a:pt x="2385210" y="4078623"/>
                  <a:pt x="2464623" y="3854973"/>
                  <a:pt x="2490544" y="3791806"/>
                </a:cubicBezTo>
                <a:close/>
                <a:moveTo>
                  <a:pt x="1002940" y="3732276"/>
                </a:moveTo>
                <a:cubicBezTo>
                  <a:pt x="880308" y="3906474"/>
                  <a:pt x="521897" y="4430980"/>
                  <a:pt x="346926" y="4437915"/>
                </a:cubicBezTo>
                <a:cubicBezTo>
                  <a:pt x="306547" y="4439514"/>
                  <a:pt x="275938" y="4413552"/>
                  <a:pt x="260250" y="4349358"/>
                </a:cubicBezTo>
                <a:cubicBezTo>
                  <a:pt x="176577" y="4007003"/>
                  <a:pt x="807716" y="3775190"/>
                  <a:pt x="1002940" y="3732276"/>
                </a:cubicBezTo>
                <a:close/>
                <a:moveTo>
                  <a:pt x="2446797" y="3657041"/>
                </a:moveTo>
                <a:cubicBezTo>
                  <a:pt x="2429066" y="3736846"/>
                  <a:pt x="2375364" y="3986982"/>
                  <a:pt x="2341861" y="3993977"/>
                </a:cubicBezTo>
                <a:cubicBezTo>
                  <a:pt x="2337075" y="3994976"/>
                  <a:pt x="2332702" y="3991013"/>
                  <a:pt x="2328904" y="3980883"/>
                </a:cubicBezTo>
                <a:cubicBezTo>
                  <a:pt x="2298521" y="3899840"/>
                  <a:pt x="2410854" y="3708126"/>
                  <a:pt x="2446797" y="3657041"/>
                </a:cubicBezTo>
                <a:close/>
                <a:moveTo>
                  <a:pt x="1835988" y="3512525"/>
                </a:moveTo>
                <a:cubicBezTo>
                  <a:pt x="1757124" y="3640617"/>
                  <a:pt x="1526633" y="4026298"/>
                  <a:pt x="1414110" y="4031398"/>
                </a:cubicBezTo>
                <a:cubicBezTo>
                  <a:pt x="1388142" y="4032574"/>
                  <a:pt x="1368458" y="4013483"/>
                  <a:pt x="1358369" y="3966280"/>
                </a:cubicBezTo>
                <a:cubicBezTo>
                  <a:pt x="1304560" y="3714538"/>
                  <a:pt x="1710441" y="3544081"/>
                  <a:pt x="1835988" y="3512525"/>
                </a:cubicBezTo>
                <a:close/>
                <a:moveTo>
                  <a:pt x="2423027" y="3485612"/>
                </a:moveTo>
                <a:cubicBezTo>
                  <a:pt x="2394260" y="3574578"/>
                  <a:pt x="2306485" y="3854848"/>
                  <a:pt x="2263140" y="3838364"/>
                </a:cubicBezTo>
                <a:cubicBezTo>
                  <a:pt x="2256948" y="3836010"/>
                  <a:pt x="2251662" y="3827599"/>
                  <a:pt x="2247585" y="3811709"/>
                </a:cubicBezTo>
                <a:cubicBezTo>
                  <a:pt x="2214968" y="3684590"/>
                  <a:pt x="2373189" y="3523872"/>
                  <a:pt x="2423027" y="3485612"/>
                </a:cubicBezTo>
                <a:close/>
                <a:moveTo>
                  <a:pt x="566687" y="3366323"/>
                </a:moveTo>
                <a:cubicBezTo>
                  <a:pt x="714733" y="3371240"/>
                  <a:pt x="858467" y="3397290"/>
                  <a:pt x="935526" y="3418276"/>
                </a:cubicBezTo>
                <a:cubicBezTo>
                  <a:pt x="794056" y="3515724"/>
                  <a:pt x="399363" y="3798651"/>
                  <a:pt x="198690" y="3778449"/>
                </a:cubicBezTo>
                <a:cubicBezTo>
                  <a:pt x="131799" y="3771716"/>
                  <a:pt x="86466" y="3731302"/>
                  <a:pt x="79256" y="3639110"/>
                </a:cubicBezTo>
                <a:cubicBezTo>
                  <a:pt x="61229" y="3408632"/>
                  <a:pt x="319946" y="3358126"/>
                  <a:pt x="566687" y="3366323"/>
                </a:cubicBezTo>
                <a:close/>
                <a:moveTo>
                  <a:pt x="2402097" y="3275671"/>
                </a:moveTo>
                <a:cubicBezTo>
                  <a:pt x="2363304" y="3355966"/>
                  <a:pt x="2249926" y="3597733"/>
                  <a:pt x="2194577" y="3600929"/>
                </a:cubicBezTo>
                <a:cubicBezTo>
                  <a:pt x="2181804" y="3601666"/>
                  <a:pt x="2172121" y="3589699"/>
                  <a:pt x="2167158" y="3560110"/>
                </a:cubicBezTo>
                <a:cubicBezTo>
                  <a:pt x="2140690" y="3402304"/>
                  <a:pt x="2340341" y="3295452"/>
                  <a:pt x="2402097" y="3275671"/>
                </a:cubicBezTo>
                <a:close/>
                <a:moveTo>
                  <a:pt x="1555437" y="3243432"/>
                </a:moveTo>
                <a:cubicBezTo>
                  <a:pt x="1650644" y="3247047"/>
                  <a:pt x="1743078" y="3266202"/>
                  <a:pt x="1792635" y="3281634"/>
                </a:cubicBezTo>
                <a:cubicBezTo>
                  <a:pt x="1701656" y="3353289"/>
                  <a:pt x="1447832" y="3561332"/>
                  <a:pt x="1318780" y="3546477"/>
                </a:cubicBezTo>
                <a:cubicBezTo>
                  <a:pt x="1275763" y="3541526"/>
                  <a:pt x="1246610" y="3511809"/>
                  <a:pt x="1241973" y="3444018"/>
                </a:cubicBezTo>
                <a:cubicBezTo>
                  <a:pt x="1230380" y="3274542"/>
                  <a:pt x="1396759" y="3237404"/>
                  <a:pt x="1555437" y="3243432"/>
                </a:cubicBezTo>
                <a:close/>
                <a:moveTo>
                  <a:pt x="2264095" y="3106989"/>
                </a:moveTo>
                <a:cubicBezTo>
                  <a:pt x="2310927" y="3109255"/>
                  <a:pt x="2356395" y="3121262"/>
                  <a:pt x="2380772" y="3130936"/>
                </a:cubicBezTo>
                <a:cubicBezTo>
                  <a:pt x="2336020" y="3175853"/>
                  <a:pt x="2211165" y="3306266"/>
                  <a:pt x="2147685" y="3296954"/>
                </a:cubicBezTo>
                <a:cubicBezTo>
                  <a:pt x="2126525" y="3293851"/>
                  <a:pt x="2112184" y="3275222"/>
                  <a:pt x="2109903" y="3232727"/>
                </a:cubicBezTo>
                <a:cubicBezTo>
                  <a:pt x="2104201" y="3126490"/>
                  <a:pt x="2186042" y="3103210"/>
                  <a:pt x="2264095" y="3106989"/>
                </a:cubicBezTo>
                <a:close/>
                <a:moveTo>
                  <a:pt x="2164135" y="2790937"/>
                </a:moveTo>
                <a:cubicBezTo>
                  <a:pt x="2240948" y="2788343"/>
                  <a:pt x="2352148" y="2855247"/>
                  <a:pt x="2396681" y="2880452"/>
                </a:cubicBezTo>
                <a:cubicBezTo>
                  <a:pt x="2325270" y="2942129"/>
                  <a:pt x="2086168" y="3096323"/>
                  <a:pt x="2084837" y="2894684"/>
                </a:cubicBezTo>
                <a:cubicBezTo>
                  <a:pt x="2084338" y="2819071"/>
                  <a:pt x="2118047" y="2792494"/>
                  <a:pt x="2164135" y="2790937"/>
                </a:cubicBezTo>
                <a:close/>
                <a:moveTo>
                  <a:pt x="1352222" y="2739246"/>
                </a:moveTo>
                <a:cubicBezTo>
                  <a:pt x="1508379" y="2735108"/>
                  <a:pt x="1734444" y="2841838"/>
                  <a:pt x="1824977" y="2882046"/>
                </a:cubicBezTo>
                <a:cubicBezTo>
                  <a:pt x="1679803" y="2980437"/>
                  <a:pt x="1193720" y="3226417"/>
                  <a:pt x="1191015" y="2904750"/>
                </a:cubicBezTo>
                <a:cubicBezTo>
                  <a:pt x="1190000" y="2784126"/>
                  <a:pt x="1258528" y="2741730"/>
                  <a:pt x="1352222" y="2739246"/>
                </a:cubicBezTo>
                <a:close/>
                <a:moveTo>
                  <a:pt x="250692" y="2680658"/>
                </a:moveTo>
                <a:cubicBezTo>
                  <a:pt x="493513" y="2675030"/>
                  <a:pt x="845040" y="2820177"/>
                  <a:pt x="985817" y="2874858"/>
                </a:cubicBezTo>
                <a:cubicBezTo>
                  <a:pt x="760075" y="3008664"/>
                  <a:pt x="4223" y="3343185"/>
                  <a:pt x="17" y="2905735"/>
                </a:cubicBezTo>
                <a:cubicBezTo>
                  <a:pt x="-1560" y="2741693"/>
                  <a:pt x="104999" y="2684036"/>
                  <a:pt x="250692" y="2680658"/>
                </a:cubicBezTo>
                <a:close/>
                <a:moveTo>
                  <a:pt x="2147684" y="2488983"/>
                </a:moveTo>
                <a:cubicBezTo>
                  <a:pt x="2211164" y="2479672"/>
                  <a:pt x="2336020" y="2610084"/>
                  <a:pt x="2380771" y="2655002"/>
                </a:cubicBezTo>
                <a:cubicBezTo>
                  <a:pt x="2315767" y="2680798"/>
                  <a:pt x="2100779" y="2723190"/>
                  <a:pt x="2109903" y="2553210"/>
                </a:cubicBezTo>
                <a:cubicBezTo>
                  <a:pt x="2112184" y="2510716"/>
                  <a:pt x="2126524" y="2492087"/>
                  <a:pt x="2147684" y="2488983"/>
                </a:cubicBezTo>
                <a:close/>
                <a:moveTo>
                  <a:pt x="1318780" y="2257549"/>
                </a:moveTo>
                <a:cubicBezTo>
                  <a:pt x="1447831" y="2242695"/>
                  <a:pt x="1701656" y="2450737"/>
                  <a:pt x="1792634" y="2522394"/>
                </a:cubicBezTo>
                <a:cubicBezTo>
                  <a:pt x="1660483" y="2563546"/>
                  <a:pt x="1223424" y="2631171"/>
                  <a:pt x="1241972" y="2360008"/>
                </a:cubicBezTo>
                <a:cubicBezTo>
                  <a:pt x="1246609" y="2292219"/>
                  <a:pt x="1275762" y="2262501"/>
                  <a:pt x="1318780" y="2257549"/>
                </a:cubicBezTo>
                <a:close/>
                <a:moveTo>
                  <a:pt x="2194577" y="2185009"/>
                </a:moveTo>
                <a:cubicBezTo>
                  <a:pt x="2249926" y="2188204"/>
                  <a:pt x="2363304" y="2429972"/>
                  <a:pt x="2402097" y="2510266"/>
                </a:cubicBezTo>
                <a:cubicBezTo>
                  <a:pt x="2340341" y="2490485"/>
                  <a:pt x="2140689" y="2383633"/>
                  <a:pt x="2167158" y="2225827"/>
                </a:cubicBezTo>
                <a:cubicBezTo>
                  <a:pt x="2172121" y="2196239"/>
                  <a:pt x="2181803" y="2184272"/>
                  <a:pt x="2194577" y="2185009"/>
                </a:cubicBezTo>
                <a:close/>
                <a:moveTo>
                  <a:pt x="198689" y="2025576"/>
                </a:moveTo>
                <a:cubicBezTo>
                  <a:pt x="399362" y="2005375"/>
                  <a:pt x="794055" y="2288301"/>
                  <a:pt x="935525" y="2385750"/>
                </a:cubicBezTo>
                <a:cubicBezTo>
                  <a:pt x="730033" y="2441715"/>
                  <a:pt x="50412" y="2533682"/>
                  <a:pt x="79255" y="2164915"/>
                </a:cubicBezTo>
                <a:cubicBezTo>
                  <a:pt x="86465" y="2072725"/>
                  <a:pt x="131798" y="2032309"/>
                  <a:pt x="198689" y="2025576"/>
                </a:cubicBezTo>
                <a:close/>
                <a:moveTo>
                  <a:pt x="2263140" y="1947573"/>
                </a:moveTo>
                <a:cubicBezTo>
                  <a:pt x="2306485" y="1931090"/>
                  <a:pt x="2394259" y="2211360"/>
                  <a:pt x="2423027" y="2300325"/>
                </a:cubicBezTo>
                <a:cubicBezTo>
                  <a:pt x="2373188" y="2262066"/>
                  <a:pt x="2214968" y="2101348"/>
                  <a:pt x="2247585" y="1974229"/>
                </a:cubicBezTo>
                <a:cubicBezTo>
                  <a:pt x="2251662" y="1958339"/>
                  <a:pt x="2256948" y="1949927"/>
                  <a:pt x="2263140" y="1947573"/>
                </a:cubicBezTo>
                <a:close/>
                <a:moveTo>
                  <a:pt x="2341861" y="1791960"/>
                </a:moveTo>
                <a:cubicBezTo>
                  <a:pt x="2375364" y="1798955"/>
                  <a:pt x="2429066" y="2049092"/>
                  <a:pt x="2446797" y="2128896"/>
                </a:cubicBezTo>
                <a:cubicBezTo>
                  <a:pt x="2410854" y="2077811"/>
                  <a:pt x="2298521" y="1886097"/>
                  <a:pt x="2328903" y="1805055"/>
                </a:cubicBezTo>
                <a:cubicBezTo>
                  <a:pt x="2332701" y="1794924"/>
                  <a:pt x="2337075" y="1790961"/>
                  <a:pt x="2341861" y="1791960"/>
                </a:cubicBezTo>
                <a:close/>
                <a:moveTo>
                  <a:pt x="1414109" y="1772630"/>
                </a:moveTo>
                <a:cubicBezTo>
                  <a:pt x="1526632" y="1777728"/>
                  <a:pt x="1757123" y="2163411"/>
                  <a:pt x="1835987" y="2291502"/>
                </a:cubicBezTo>
                <a:cubicBezTo>
                  <a:pt x="1710440" y="2259946"/>
                  <a:pt x="1304559" y="2089489"/>
                  <a:pt x="1358368" y="1837747"/>
                </a:cubicBezTo>
                <a:cubicBezTo>
                  <a:pt x="1368457" y="1790545"/>
                  <a:pt x="1388142" y="1771454"/>
                  <a:pt x="1414109" y="1772630"/>
                </a:cubicBezTo>
                <a:close/>
                <a:moveTo>
                  <a:pt x="2418709" y="1653905"/>
                </a:moveTo>
                <a:cubicBezTo>
                  <a:pt x="2446055" y="1647047"/>
                  <a:pt x="2479768" y="1912867"/>
                  <a:pt x="2490544" y="1994131"/>
                </a:cubicBezTo>
                <a:cubicBezTo>
                  <a:pt x="2464622" y="1930965"/>
                  <a:pt x="2385209" y="1707314"/>
                  <a:pt x="2413333" y="1659049"/>
                </a:cubicBezTo>
                <a:cubicBezTo>
                  <a:pt x="2415091" y="1656033"/>
                  <a:pt x="2416886" y="1654363"/>
                  <a:pt x="2418709" y="1653905"/>
                </a:cubicBezTo>
                <a:close/>
                <a:moveTo>
                  <a:pt x="2497514" y="1555875"/>
                </a:moveTo>
                <a:cubicBezTo>
                  <a:pt x="2518532" y="1568804"/>
                  <a:pt x="2522835" y="1800372"/>
                  <a:pt x="2524502" y="1871478"/>
                </a:cubicBezTo>
                <a:cubicBezTo>
                  <a:pt x="2510067" y="1804452"/>
                  <a:pt x="2468221" y="1575419"/>
                  <a:pt x="2493084" y="1556317"/>
                </a:cubicBezTo>
                <a:cubicBezTo>
                  <a:pt x="2494638" y="1555123"/>
                  <a:pt x="2496113" y="1555013"/>
                  <a:pt x="2497514" y="1555875"/>
                </a:cubicBezTo>
                <a:close/>
                <a:moveTo>
                  <a:pt x="1553495" y="1393857"/>
                </a:moveTo>
                <a:cubicBezTo>
                  <a:pt x="1641613" y="1367563"/>
                  <a:pt x="1820054" y="1814667"/>
                  <a:pt x="1878538" y="1956591"/>
                </a:cubicBezTo>
                <a:cubicBezTo>
                  <a:pt x="1777218" y="1895556"/>
                  <a:pt x="1455564" y="1639170"/>
                  <a:pt x="1521873" y="1436381"/>
                </a:cubicBezTo>
                <a:cubicBezTo>
                  <a:pt x="1530161" y="1411032"/>
                  <a:pt x="1540906" y="1397613"/>
                  <a:pt x="1553495" y="1393857"/>
                </a:cubicBezTo>
                <a:close/>
                <a:moveTo>
                  <a:pt x="346925" y="1366112"/>
                </a:moveTo>
                <a:cubicBezTo>
                  <a:pt x="521896" y="1373045"/>
                  <a:pt x="880307" y="1897552"/>
                  <a:pt x="1002939" y="2071749"/>
                </a:cubicBezTo>
                <a:cubicBezTo>
                  <a:pt x="807715" y="2028835"/>
                  <a:pt x="176576" y="1797023"/>
                  <a:pt x="260249" y="1454667"/>
                </a:cubicBezTo>
                <a:cubicBezTo>
                  <a:pt x="275937" y="1390475"/>
                  <a:pt x="306546" y="1364512"/>
                  <a:pt x="346925" y="1366112"/>
                </a:cubicBezTo>
                <a:close/>
                <a:moveTo>
                  <a:pt x="1713531" y="1145614"/>
                </a:moveTo>
                <a:cubicBezTo>
                  <a:pt x="1781641" y="1156773"/>
                  <a:pt x="1890815" y="1555807"/>
                  <a:pt x="1926860" y="1683116"/>
                </a:cubicBezTo>
                <a:cubicBezTo>
                  <a:pt x="1853791" y="1601621"/>
                  <a:pt x="1625423" y="1295787"/>
                  <a:pt x="1687189" y="1166503"/>
                </a:cubicBezTo>
                <a:cubicBezTo>
                  <a:pt x="1694910" y="1150341"/>
                  <a:pt x="1703802" y="1144020"/>
                  <a:pt x="1713531" y="1145614"/>
                </a:cubicBezTo>
                <a:close/>
                <a:moveTo>
                  <a:pt x="1869759" y="925380"/>
                </a:moveTo>
                <a:cubicBezTo>
                  <a:pt x="1925352" y="914439"/>
                  <a:pt x="1993890" y="1338493"/>
                  <a:pt x="2015796" y="1468129"/>
                </a:cubicBezTo>
                <a:cubicBezTo>
                  <a:pt x="1963099" y="1367363"/>
                  <a:pt x="1801656" y="1010581"/>
                  <a:pt x="1858831" y="933586"/>
                </a:cubicBezTo>
                <a:cubicBezTo>
                  <a:pt x="1862405" y="928774"/>
                  <a:pt x="1866054" y="926110"/>
                  <a:pt x="1869759" y="925380"/>
                </a:cubicBezTo>
                <a:close/>
                <a:moveTo>
                  <a:pt x="563667" y="851001"/>
                </a:moveTo>
                <a:cubicBezTo>
                  <a:pt x="700690" y="815243"/>
                  <a:pt x="978163" y="1423279"/>
                  <a:pt x="1069104" y="1616288"/>
                </a:cubicBezTo>
                <a:cubicBezTo>
                  <a:pt x="911553" y="1533285"/>
                  <a:pt x="411386" y="1184612"/>
                  <a:pt x="514496" y="908830"/>
                </a:cubicBezTo>
                <a:cubicBezTo>
                  <a:pt x="527384" y="874357"/>
                  <a:pt x="544092" y="856109"/>
                  <a:pt x="563667" y="851001"/>
                </a:cubicBezTo>
                <a:close/>
                <a:moveTo>
                  <a:pt x="2029966" y="768995"/>
                </a:moveTo>
                <a:cubicBezTo>
                  <a:pt x="2072695" y="789620"/>
                  <a:pt x="2081443" y="1159033"/>
                  <a:pt x="2084831" y="1272466"/>
                </a:cubicBezTo>
                <a:cubicBezTo>
                  <a:pt x="2055486" y="1165541"/>
                  <a:pt x="1970414" y="800174"/>
                  <a:pt x="2020959" y="769701"/>
                </a:cubicBezTo>
                <a:cubicBezTo>
                  <a:pt x="2024119" y="767796"/>
                  <a:pt x="2027118" y="767621"/>
                  <a:pt x="2029966" y="768995"/>
                </a:cubicBezTo>
                <a:close/>
                <a:moveTo>
                  <a:pt x="812521" y="513404"/>
                </a:moveTo>
                <a:cubicBezTo>
                  <a:pt x="918430" y="528578"/>
                  <a:pt x="1088195" y="1071243"/>
                  <a:pt x="1144245" y="1244378"/>
                </a:cubicBezTo>
                <a:cubicBezTo>
                  <a:pt x="1030623" y="1133549"/>
                  <a:pt x="675514" y="717631"/>
                  <a:pt x="771560" y="541812"/>
                </a:cubicBezTo>
                <a:cubicBezTo>
                  <a:pt x="783566" y="519832"/>
                  <a:pt x="797392" y="511236"/>
                  <a:pt x="812521" y="513404"/>
                </a:cubicBezTo>
                <a:close/>
                <a:moveTo>
                  <a:pt x="1055454" y="213896"/>
                </a:moveTo>
                <a:cubicBezTo>
                  <a:pt x="1141899" y="199017"/>
                  <a:pt x="1248475" y="775708"/>
                  <a:pt x="1282539" y="952007"/>
                </a:cubicBezTo>
                <a:cubicBezTo>
                  <a:pt x="1200595" y="814970"/>
                  <a:pt x="949555" y="329765"/>
                  <a:pt x="1038460" y="225056"/>
                </a:cubicBezTo>
                <a:cubicBezTo>
                  <a:pt x="1044018" y="218512"/>
                  <a:pt x="1049691" y="214889"/>
                  <a:pt x="1055454" y="213896"/>
                </a:cubicBezTo>
                <a:close/>
                <a:moveTo>
                  <a:pt x="1304573" y="1222"/>
                </a:moveTo>
                <a:cubicBezTo>
                  <a:pt x="1371016" y="29270"/>
                  <a:pt x="1384618" y="531652"/>
                  <a:pt x="1389887" y="685916"/>
                </a:cubicBezTo>
                <a:cubicBezTo>
                  <a:pt x="1344255" y="540503"/>
                  <a:pt x="1211970" y="43623"/>
                  <a:pt x="1290567" y="2181"/>
                </a:cubicBezTo>
                <a:cubicBezTo>
                  <a:pt x="1295480" y="-409"/>
                  <a:pt x="1300144" y="-646"/>
                  <a:pt x="1304573" y="1222"/>
                </a:cubicBezTo>
                <a:close/>
              </a:path>
            </a:pathLst>
          </a:custGeom>
          <a:gradFill>
            <a:gsLst>
              <a:gs pos="62916">
                <a:srgbClr val="C00000"/>
              </a:gs>
              <a:gs pos="57000">
                <a:srgbClr val="D0129E"/>
              </a:gs>
              <a:gs pos="86000">
                <a:srgbClr val="8A005F">
                  <a:lumMod val="73000"/>
                </a:srgbClr>
              </a:gs>
              <a:gs pos="2083">
                <a:schemeClr val="tx1"/>
              </a:gs>
              <a:gs pos="46000">
                <a:srgbClr val="D0129E">
                  <a:lumMod val="56000"/>
                  <a:lumOff val="44000"/>
                </a:srgbClr>
              </a:gs>
            </a:gsLst>
            <a:path path="circle">
              <a:fillToRect l="50000" t="50000" r="50000" b="50000"/>
            </a:path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2"/>
          <p:cNvSpPr/>
          <p:nvPr/>
        </p:nvSpPr>
        <p:spPr>
          <a:xfrm rot="8064681" flipH="1">
            <a:off x="1820561" y="3078669"/>
            <a:ext cx="2232248" cy="3516629"/>
          </a:xfrm>
          <a:custGeom>
            <a:avLst/>
            <a:gdLst>
              <a:gd name="connsiteX0" fmla="*/ 1389888 w 2524502"/>
              <a:gd name="connsiteY0" fmla="*/ 5118109 h 5804025"/>
              <a:gd name="connsiteX1" fmla="*/ 1290568 w 2524502"/>
              <a:gd name="connsiteY1" fmla="*/ 5801844 h 5804025"/>
              <a:gd name="connsiteX2" fmla="*/ 1389888 w 2524502"/>
              <a:gd name="connsiteY2" fmla="*/ 5118109 h 5804025"/>
              <a:gd name="connsiteX3" fmla="*/ 1282540 w 2524502"/>
              <a:gd name="connsiteY3" fmla="*/ 4852018 h 5804025"/>
              <a:gd name="connsiteX4" fmla="*/ 1055455 w 2524502"/>
              <a:gd name="connsiteY4" fmla="*/ 5590129 h 5804025"/>
              <a:gd name="connsiteX5" fmla="*/ 1038461 w 2524502"/>
              <a:gd name="connsiteY5" fmla="*/ 5578970 h 5804025"/>
              <a:gd name="connsiteX6" fmla="*/ 1282540 w 2524502"/>
              <a:gd name="connsiteY6" fmla="*/ 4852018 h 5804025"/>
              <a:gd name="connsiteX7" fmla="*/ 1144246 w 2524502"/>
              <a:gd name="connsiteY7" fmla="*/ 4559647 h 5804025"/>
              <a:gd name="connsiteX8" fmla="*/ 812522 w 2524502"/>
              <a:gd name="connsiteY8" fmla="*/ 5290622 h 5804025"/>
              <a:gd name="connsiteX9" fmla="*/ 771561 w 2524502"/>
              <a:gd name="connsiteY9" fmla="*/ 5262215 h 5804025"/>
              <a:gd name="connsiteX10" fmla="*/ 1144246 w 2524502"/>
              <a:gd name="connsiteY10" fmla="*/ 4559647 h 5804025"/>
              <a:gd name="connsiteX11" fmla="*/ 2084832 w 2524502"/>
              <a:gd name="connsiteY11" fmla="*/ 4531560 h 5804025"/>
              <a:gd name="connsiteX12" fmla="*/ 2020960 w 2524502"/>
              <a:gd name="connsiteY12" fmla="*/ 5034326 h 5804025"/>
              <a:gd name="connsiteX13" fmla="*/ 2084832 w 2524502"/>
              <a:gd name="connsiteY13" fmla="*/ 4531560 h 5804025"/>
              <a:gd name="connsiteX14" fmla="*/ 2015797 w 2524502"/>
              <a:gd name="connsiteY14" fmla="*/ 4335897 h 5804025"/>
              <a:gd name="connsiteX15" fmla="*/ 1869760 w 2524502"/>
              <a:gd name="connsiteY15" fmla="*/ 4878647 h 5804025"/>
              <a:gd name="connsiteX16" fmla="*/ 1858832 w 2524502"/>
              <a:gd name="connsiteY16" fmla="*/ 4870442 h 5804025"/>
              <a:gd name="connsiteX17" fmla="*/ 2015797 w 2524502"/>
              <a:gd name="connsiteY17" fmla="*/ 4335897 h 5804025"/>
              <a:gd name="connsiteX18" fmla="*/ 1069105 w 2524502"/>
              <a:gd name="connsiteY18" fmla="*/ 4187737 h 5804025"/>
              <a:gd name="connsiteX19" fmla="*/ 563668 w 2524502"/>
              <a:gd name="connsiteY19" fmla="*/ 4953024 h 5804025"/>
              <a:gd name="connsiteX20" fmla="*/ 514497 w 2524502"/>
              <a:gd name="connsiteY20" fmla="*/ 4895197 h 5804025"/>
              <a:gd name="connsiteX21" fmla="*/ 1069105 w 2524502"/>
              <a:gd name="connsiteY21" fmla="*/ 4187737 h 5804025"/>
              <a:gd name="connsiteX22" fmla="*/ 1926861 w 2524502"/>
              <a:gd name="connsiteY22" fmla="*/ 4120910 h 5804025"/>
              <a:gd name="connsiteX23" fmla="*/ 1713532 w 2524502"/>
              <a:gd name="connsiteY23" fmla="*/ 4658412 h 5804025"/>
              <a:gd name="connsiteX24" fmla="*/ 1687190 w 2524502"/>
              <a:gd name="connsiteY24" fmla="*/ 4637524 h 5804025"/>
              <a:gd name="connsiteX25" fmla="*/ 1926861 w 2524502"/>
              <a:gd name="connsiteY25" fmla="*/ 4120910 h 5804025"/>
              <a:gd name="connsiteX26" fmla="*/ 2524502 w 2524502"/>
              <a:gd name="connsiteY26" fmla="*/ 3914459 h 5804025"/>
              <a:gd name="connsiteX27" fmla="*/ 2493084 w 2524502"/>
              <a:gd name="connsiteY27" fmla="*/ 4229620 h 5804025"/>
              <a:gd name="connsiteX28" fmla="*/ 2524502 w 2524502"/>
              <a:gd name="connsiteY28" fmla="*/ 3914459 h 5804025"/>
              <a:gd name="connsiteX29" fmla="*/ 1878538 w 2524502"/>
              <a:gd name="connsiteY29" fmla="*/ 3847436 h 5804025"/>
              <a:gd name="connsiteX30" fmla="*/ 1553495 w 2524502"/>
              <a:gd name="connsiteY30" fmla="*/ 4410169 h 5804025"/>
              <a:gd name="connsiteX31" fmla="*/ 1521874 w 2524502"/>
              <a:gd name="connsiteY31" fmla="*/ 4367647 h 5804025"/>
              <a:gd name="connsiteX32" fmla="*/ 1878538 w 2524502"/>
              <a:gd name="connsiteY32" fmla="*/ 3847436 h 5804025"/>
              <a:gd name="connsiteX33" fmla="*/ 2490544 w 2524502"/>
              <a:gd name="connsiteY33" fmla="*/ 3791806 h 5804025"/>
              <a:gd name="connsiteX34" fmla="*/ 2418709 w 2524502"/>
              <a:gd name="connsiteY34" fmla="*/ 4132032 h 5804025"/>
              <a:gd name="connsiteX35" fmla="*/ 2413334 w 2524502"/>
              <a:gd name="connsiteY35" fmla="*/ 4126889 h 5804025"/>
              <a:gd name="connsiteX36" fmla="*/ 2490544 w 2524502"/>
              <a:gd name="connsiteY36" fmla="*/ 3791806 h 5804025"/>
              <a:gd name="connsiteX37" fmla="*/ 1002940 w 2524502"/>
              <a:gd name="connsiteY37" fmla="*/ 3732276 h 5804025"/>
              <a:gd name="connsiteX38" fmla="*/ 346926 w 2524502"/>
              <a:gd name="connsiteY38" fmla="*/ 4437915 h 5804025"/>
              <a:gd name="connsiteX39" fmla="*/ 260250 w 2524502"/>
              <a:gd name="connsiteY39" fmla="*/ 4349358 h 5804025"/>
              <a:gd name="connsiteX40" fmla="*/ 1002940 w 2524502"/>
              <a:gd name="connsiteY40" fmla="*/ 3732276 h 5804025"/>
              <a:gd name="connsiteX41" fmla="*/ 2446797 w 2524502"/>
              <a:gd name="connsiteY41" fmla="*/ 3657041 h 5804025"/>
              <a:gd name="connsiteX42" fmla="*/ 2341861 w 2524502"/>
              <a:gd name="connsiteY42" fmla="*/ 3993977 h 5804025"/>
              <a:gd name="connsiteX43" fmla="*/ 2328904 w 2524502"/>
              <a:gd name="connsiteY43" fmla="*/ 3980883 h 5804025"/>
              <a:gd name="connsiteX44" fmla="*/ 2446797 w 2524502"/>
              <a:gd name="connsiteY44" fmla="*/ 3657041 h 5804025"/>
              <a:gd name="connsiteX45" fmla="*/ 1835988 w 2524502"/>
              <a:gd name="connsiteY45" fmla="*/ 3512525 h 5804025"/>
              <a:gd name="connsiteX46" fmla="*/ 1414110 w 2524502"/>
              <a:gd name="connsiteY46" fmla="*/ 4031398 h 5804025"/>
              <a:gd name="connsiteX47" fmla="*/ 1358369 w 2524502"/>
              <a:gd name="connsiteY47" fmla="*/ 3966280 h 5804025"/>
              <a:gd name="connsiteX48" fmla="*/ 1835988 w 2524502"/>
              <a:gd name="connsiteY48" fmla="*/ 3512525 h 5804025"/>
              <a:gd name="connsiteX49" fmla="*/ 2423027 w 2524502"/>
              <a:gd name="connsiteY49" fmla="*/ 3485612 h 5804025"/>
              <a:gd name="connsiteX50" fmla="*/ 2263140 w 2524502"/>
              <a:gd name="connsiteY50" fmla="*/ 3838364 h 5804025"/>
              <a:gd name="connsiteX51" fmla="*/ 2247585 w 2524502"/>
              <a:gd name="connsiteY51" fmla="*/ 3811709 h 5804025"/>
              <a:gd name="connsiteX52" fmla="*/ 2423027 w 2524502"/>
              <a:gd name="connsiteY52" fmla="*/ 3485612 h 5804025"/>
              <a:gd name="connsiteX53" fmla="*/ 566687 w 2524502"/>
              <a:gd name="connsiteY53" fmla="*/ 3366323 h 5804025"/>
              <a:gd name="connsiteX54" fmla="*/ 935526 w 2524502"/>
              <a:gd name="connsiteY54" fmla="*/ 3418276 h 5804025"/>
              <a:gd name="connsiteX55" fmla="*/ 198690 w 2524502"/>
              <a:gd name="connsiteY55" fmla="*/ 3778449 h 5804025"/>
              <a:gd name="connsiteX56" fmla="*/ 79256 w 2524502"/>
              <a:gd name="connsiteY56" fmla="*/ 3639110 h 5804025"/>
              <a:gd name="connsiteX57" fmla="*/ 566687 w 2524502"/>
              <a:gd name="connsiteY57" fmla="*/ 3366323 h 5804025"/>
              <a:gd name="connsiteX58" fmla="*/ 2402097 w 2524502"/>
              <a:gd name="connsiteY58" fmla="*/ 3275671 h 5804025"/>
              <a:gd name="connsiteX59" fmla="*/ 2194577 w 2524502"/>
              <a:gd name="connsiteY59" fmla="*/ 3600929 h 5804025"/>
              <a:gd name="connsiteX60" fmla="*/ 2167158 w 2524502"/>
              <a:gd name="connsiteY60" fmla="*/ 3560110 h 5804025"/>
              <a:gd name="connsiteX61" fmla="*/ 2402097 w 2524502"/>
              <a:gd name="connsiteY61" fmla="*/ 3275671 h 5804025"/>
              <a:gd name="connsiteX62" fmla="*/ 1555437 w 2524502"/>
              <a:gd name="connsiteY62" fmla="*/ 3243432 h 5804025"/>
              <a:gd name="connsiteX63" fmla="*/ 1792635 w 2524502"/>
              <a:gd name="connsiteY63" fmla="*/ 3281634 h 5804025"/>
              <a:gd name="connsiteX64" fmla="*/ 1318780 w 2524502"/>
              <a:gd name="connsiteY64" fmla="*/ 3546477 h 5804025"/>
              <a:gd name="connsiteX65" fmla="*/ 1241973 w 2524502"/>
              <a:gd name="connsiteY65" fmla="*/ 3444018 h 5804025"/>
              <a:gd name="connsiteX66" fmla="*/ 1555437 w 2524502"/>
              <a:gd name="connsiteY66" fmla="*/ 3243432 h 5804025"/>
              <a:gd name="connsiteX67" fmla="*/ 2264095 w 2524502"/>
              <a:gd name="connsiteY67" fmla="*/ 3106989 h 5804025"/>
              <a:gd name="connsiteX68" fmla="*/ 2380772 w 2524502"/>
              <a:gd name="connsiteY68" fmla="*/ 3130936 h 5804025"/>
              <a:gd name="connsiteX69" fmla="*/ 2147685 w 2524502"/>
              <a:gd name="connsiteY69" fmla="*/ 3296954 h 5804025"/>
              <a:gd name="connsiteX70" fmla="*/ 2109903 w 2524502"/>
              <a:gd name="connsiteY70" fmla="*/ 3232727 h 5804025"/>
              <a:gd name="connsiteX71" fmla="*/ 2264095 w 2524502"/>
              <a:gd name="connsiteY71" fmla="*/ 3106989 h 5804025"/>
              <a:gd name="connsiteX72" fmla="*/ 2164135 w 2524502"/>
              <a:gd name="connsiteY72" fmla="*/ 2790937 h 5804025"/>
              <a:gd name="connsiteX73" fmla="*/ 2396681 w 2524502"/>
              <a:gd name="connsiteY73" fmla="*/ 2880452 h 5804025"/>
              <a:gd name="connsiteX74" fmla="*/ 2084837 w 2524502"/>
              <a:gd name="connsiteY74" fmla="*/ 2894684 h 5804025"/>
              <a:gd name="connsiteX75" fmla="*/ 2164135 w 2524502"/>
              <a:gd name="connsiteY75" fmla="*/ 2790937 h 5804025"/>
              <a:gd name="connsiteX76" fmla="*/ 1352222 w 2524502"/>
              <a:gd name="connsiteY76" fmla="*/ 2739246 h 5804025"/>
              <a:gd name="connsiteX77" fmla="*/ 1824977 w 2524502"/>
              <a:gd name="connsiteY77" fmla="*/ 2882046 h 5804025"/>
              <a:gd name="connsiteX78" fmla="*/ 1191015 w 2524502"/>
              <a:gd name="connsiteY78" fmla="*/ 2904750 h 5804025"/>
              <a:gd name="connsiteX79" fmla="*/ 1352222 w 2524502"/>
              <a:gd name="connsiteY79" fmla="*/ 2739246 h 5804025"/>
              <a:gd name="connsiteX80" fmla="*/ 250692 w 2524502"/>
              <a:gd name="connsiteY80" fmla="*/ 2680658 h 5804025"/>
              <a:gd name="connsiteX81" fmla="*/ 985817 w 2524502"/>
              <a:gd name="connsiteY81" fmla="*/ 2874858 h 5804025"/>
              <a:gd name="connsiteX82" fmla="*/ 17 w 2524502"/>
              <a:gd name="connsiteY82" fmla="*/ 2905735 h 5804025"/>
              <a:gd name="connsiteX83" fmla="*/ 250692 w 2524502"/>
              <a:gd name="connsiteY83" fmla="*/ 2680658 h 5804025"/>
              <a:gd name="connsiteX84" fmla="*/ 2147684 w 2524502"/>
              <a:gd name="connsiteY84" fmla="*/ 2488983 h 5804025"/>
              <a:gd name="connsiteX85" fmla="*/ 2380771 w 2524502"/>
              <a:gd name="connsiteY85" fmla="*/ 2655002 h 5804025"/>
              <a:gd name="connsiteX86" fmla="*/ 2109903 w 2524502"/>
              <a:gd name="connsiteY86" fmla="*/ 2553210 h 5804025"/>
              <a:gd name="connsiteX87" fmla="*/ 2147684 w 2524502"/>
              <a:gd name="connsiteY87" fmla="*/ 2488983 h 5804025"/>
              <a:gd name="connsiteX88" fmla="*/ 1318780 w 2524502"/>
              <a:gd name="connsiteY88" fmla="*/ 2257549 h 5804025"/>
              <a:gd name="connsiteX89" fmla="*/ 1792634 w 2524502"/>
              <a:gd name="connsiteY89" fmla="*/ 2522394 h 5804025"/>
              <a:gd name="connsiteX90" fmla="*/ 1241972 w 2524502"/>
              <a:gd name="connsiteY90" fmla="*/ 2360008 h 5804025"/>
              <a:gd name="connsiteX91" fmla="*/ 1318780 w 2524502"/>
              <a:gd name="connsiteY91" fmla="*/ 2257549 h 5804025"/>
              <a:gd name="connsiteX92" fmla="*/ 2194577 w 2524502"/>
              <a:gd name="connsiteY92" fmla="*/ 2185009 h 5804025"/>
              <a:gd name="connsiteX93" fmla="*/ 2402097 w 2524502"/>
              <a:gd name="connsiteY93" fmla="*/ 2510266 h 5804025"/>
              <a:gd name="connsiteX94" fmla="*/ 2167158 w 2524502"/>
              <a:gd name="connsiteY94" fmla="*/ 2225827 h 5804025"/>
              <a:gd name="connsiteX95" fmla="*/ 2194577 w 2524502"/>
              <a:gd name="connsiteY95" fmla="*/ 2185009 h 5804025"/>
              <a:gd name="connsiteX96" fmla="*/ 198689 w 2524502"/>
              <a:gd name="connsiteY96" fmla="*/ 2025576 h 5804025"/>
              <a:gd name="connsiteX97" fmla="*/ 935525 w 2524502"/>
              <a:gd name="connsiteY97" fmla="*/ 2385750 h 5804025"/>
              <a:gd name="connsiteX98" fmla="*/ 79255 w 2524502"/>
              <a:gd name="connsiteY98" fmla="*/ 2164915 h 5804025"/>
              <a:gd name="connsiteX99" fmla="*/ 198689 w 2524502"/>
              <a:gd name="connsiteY99" fmla="*/ 2025576 h 5804025"/>
              <a:gd name="connsiteX100" fmla="*/ 2263140 w 2524502"/>
              <a:gd name="connsiteY100" fmla="*/ 1947573 h 5804025"/>
              <a:gd name="connsiteX101" fmla="*/ 2423027 w 2524502"/>
              <a:gd name="connsiteY101" fmla="*/ 2300325 h 5804025"/>
              <a:gd name="connsiteX102" fmla="*/ 2247585 w 2524502"/>
              <a:gd name="connsiteY102" fmla="*/ 1974229 h 5804025"/>
              <a:gd name="connsiteX103" fmla="*/ 2263140 w 2524502"/>
              <a:gd name="connsiteY103" fmla="*/ 1947573 h 5804025"/>
              <a:gd name="connsiteX104" fmla="*/ 2341861 w 2524502"/>
              <a:gd name="connsiteY104" fmla="*/ 1791960 h 5804025"/>
              <a:gd name="connsiteX105" fmla="*/ 2446797 w 2524502"/>
              <a:gd name="connsiteY105" fmla="*/ 2128896 h 5804025"/>
              <a:gd name="connsiteX106" fmla="*/ 2328903 w 2524502"/>
              <a:gd name="connsiteY106" fmla="*/ 1805055 h 5804025"/>
              <a:gd name="connsiteX107" fmla="*/ 2341861 w 2524502"/>
              <a:gd name="connsiteY107" fmla="*/ 1791960 h 5804025"/>
              <a:gd name="connsiteX108" fmla="*/ 1414109 w 2524502"/>
              <a:gd name="connsiteY108" fmla="*/ 1772630 h 5804025"/>
              <a:gd name="connsiteX109" fmla="*/ 1835987 w 2524502"/>
              <a:gd name="connsiteY109" fmla="*/ 2291502 h 5804025"/>
              <a:gd name="connsiteX110" fmla="*/ 1358368 w 2524502"/>
              <a:gd name="connsiteY110" fmla="*/ 1837747 h 5804025"/>
              <a:gd name="connsiteX111" fmla="*/ 1414109 w 2524502"/>
              <a:gd name="connsiteY111" fmla="*/ 1772630 h 5804025"/>
              <a:gd name="connsiteX112" fmla="*/ 2418709 w 2524502"/>
              <a:gd name="connsiteY112" fmla="*/ 1653905 h 5804025"/>
              <a:gd name="connsiteX113" fmla="*/ 2490544 w 2524502"/>
              <a:gd name="connsiteY113" fmla="*/ 1994131 h 5804025"/>
              <a:gd name="connsiteX114" fmla="*/ 2413333 w 2524502"/>
              <a:gd name="connsiteY114" fmla="*/ 1659049 h 5804025"/>
              <a:gd name="connsiteX115" fmla="*/ 2418709 w 2524502"/>
              <a:gd name="connsiteY115" fmla="*/ 1653905 h 5804025"/>
              <a:gd name="connsiteX116" fmla="*/ 2497514 w 2524502"/>
              <a:gd name="connsiteY116" fmla="*/ 1555875 h 5804025"/>
              <a:gd name="connsiteX117" fmla="*/ 2524502 w 2524502"/>
              <a:gd name="connsiteY117" fmla="*/ 1871478 h 5804025"/>
              <a:gd name="connsiteX118" fmla="*/ 2493084 w 2524502"/>
              <a:gd name="connsiteY118" fmla="*/ 1556317 h 5804025"/>
              <a:gd name="connsiteX119" fmla="*/ 2497514 w 2524502"/>
              <a:gd name="connsiteY119" fmla="*/ 1555875 h 5804025"/>
              <a:gd name="connsiteX120" fmla="*/ 1553495 w 2524502"/>
              <a:gd name="connsiteY120" fmla="*/ 1393857 h 5804025"/>
              <a:gd name="connsiteX121" fmla="*/ 1878538 w 2524502"/>
              <a:gd name="connsiteY121" fmla="*/ 1956591 h 5804025"/>
              <a:gd name="connsiteX122" fmla="*/ 1521873 w 2524502"/>
              <a:gd name="connsiteY122" fmla="*/ 1436381 h 5804025"/>
              <a:gd name="connsiteX123" fmla="*/ 1553495 w 2524502"/>
              <a:gd name="connsiteY123" fmla="*/ 1393857 h 5804025"/>
              <a:gd name="connsiteX124" fmla="*/ 346925 w 2524502"/>
              <a:gd name="connsiteY124" fmla="*/ 1366112 h 5804025"/>
              <a:gd name="connsiteX125" fmla="*/ 1002939 w 2524502"/>
              <a:gd name="connsiteY125" fmla="*/ 2071749 h 5804025"/>
              <a:gd name="connsiteX126" fmla="*/ 260249 w 2524502"/>
              <a:gd name="connsiteY126" fmla="*/ 1454667 h 5804025"/>
              <a:gd name="connsiteX127" fmla="*/ 346925 w 2524502"/>
              <a:gd name="connsiteY127" fmla="*/ 1366112 h 5804025"/>
              <a:gd name="connsiteX128" fmla="*/ 1713531 w 2524502"/>
              <a:gd name="connsiteY128" fmla="*/ 1145614 h 5804025"/>
              <a:gd name="connsiteX129" fmla="*/ 1926860 w 2524502"/>
              <a:gd name="connsiteY129" fmla="*/ 1683116 h 5804025"/>
              <a:gd name="connsiteX130" fmla="*/ 1687189 w 2524502"/>
              <a:gd name="connsiteY130" fmla="*/ 1166503 h 5804025"/>
              <a:gd name="connsiteX131" fmla="*/ 1713531 w 2524502"/>
              <a:gd name="connsiteY131" fmla="*/ 1145614 h 5804025"/>
              <a:gd name="connsiteX132" fmla="*/ 1869759 w 2524502"/>
              <a:gd name="connsiteY132" fmla="*/ 925380 h 5804025"/>
              <a:gd name="connsiteX133" fmla="*/ 2015796 w 2524502"/>
              <a:gd name="connsiteY133" fmla="*/ 1468129 h 5804025"/>
              <a:gd name="connsiteX134" fmla="*/ 1858831 w 2524502"/>
              <a:gd name="connsiteY134" fmla="*/ 933586 h 5804025"/>
              <a:gd name="connsiteX135" fmla="*/ 1869759 w 2524502"/>
              <a:gd name="connsiteY135" fmla="*/ 925380 h 5804025"/>
              <a:gd name="connsiteX136" fmla="*/ 563667 w 2524502"/>
              <a:gd name="connsiteY136" fmla="*/ 851001 h 5804025"/>
              <a:gd name="connsiteX137" fmla="*/ 1069104 w 2524502"/>
              <a:gd name="connsiteY137" fmla="*/ 1616288 h 5804025"/>
              <a:gd name="connsiteX138" fmla="*/ 514496 w 2524502"/>
              <a:gd name="connsiteY138" fmla="*/ 908830 h 5804025"/>
              <a:gd name="connsiteX139" fmla="*/ 563667 w 2524502"/>
              <a:gd name="connsiteY139" fmla="*/ 851001 h 5804025"/>
              <a:gd name="connsiteX140" fmla="*/ 2029966 w 2524502"/>
              <a:gd name="connsiteY140" fmla="*/ 768995 h 5804025"/>
              <a:gd name="connsiteX141" fmla="*/ 2084831 w 2524502"/>
              <a:gd name="connsiteY141" fmla="*/ 1272466 h 5804025"/>
              <a:gd name="connsiteX142" fmla="*/ 2020959 w 2524502"/>
              <a:gd name="connsiteY142" fmla="*/ 769701 h 5804025"/>
              <a:gd name="connsiteX143" fmla="*/ 2029966 w 2524502"/>
              <a:gd name="connsiteY143" fmla="*/ 768995 h 5804025"/>
              <a:gd name="connsiteX144" fmla="*/ 812521 w 2524502"/>
              <a:gd name="connsiteY144" fmla="*/ 513404 h 5804025"/>
              <a:gd name="connsiteX145" fmla="*/ 1144245 w 2524502"/>
              <a:gd name="connsiteY145" fmla="*/ 1244378 h 5804025"/>
              <a:gd name="connsiteX146" fmla="*/ 771560 w 2524502"/>
              <a:gd name="connsiteY146" fmla="*/ 541812 h 5804025"/>
              <a:gd name="connsiteX147" fmla="*/ 812521 w 2524502"/>
              <a:gd name="connsiteY147" fmla="*/ 513404 h 5804025"/>
              <a:gd name="connsiteX148" fmla="*/ 1055454 w 2524502"/>
              <a:gd name="connsiteY148" fmla="*/ 213896 h 5804025"/>
              <a:gd name="connsiteX149" fmla="*/ 1282539 w 2524502"/>
              <a:gd name="connsiteY149" fmla="*/ 952007 h 5804025"/>
              <a:gd name="connsiteX150" fmla="*/ 1038460 w 2524502"/>
              <a:gd name="connsiteY150" fmla="*/ 225056 h 5804025"/>
              <a:gd name="connsiteX151" fmla="*/ 1055454 w 2524502"/>
              <a:gd name="connsiteY151" fmla="*/ 213896 h 5804025"/>
              <a:gd name="connsiteX152" fmla="*/ 1304573 w 2524502"/>
              <a:gd name="connsiteY152" fmla="*/ 1222 h 5804025"/>
              <a:gd name="connsiteX153" fmla="*/ 1389887 w 2524502"/>
              <a:gd name="connsiteY153" fmla="*/ 685916 h 5804025"/>
              <a:gd name="connsiteX154" fmla="*/ 1290567 w 2524502"/>
              <a:gd name="connsiteY154" fmla="*/ 2181 h 5804025"/>
              <a:gd name="connsiteX155" fmla="*/ 1304573 w 2524502"/>
              <a:gd name="connsiteY155" fmla="*/ 1222 h 5804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524502" h="5804025">
                <a:moveTo>
                  <a:pt x="1389888" y="5118109"/>
                </a:moveTo>
                <a:cubicBezTo>
                  <a:pt x="1384268" y="5282658"/>
                  <a:pt x="1369166" y="5843286"/>
                  <a:pt x="1290568" y="5801844"/>
                </a:cubicBezTo>
                <a:cubicBezTo>
                  <a:pt x="1211971" y="5760404"/>
                  <a:pt x="1344256" y="5263524"/>
                  <a:pt x="1389888" y="5118109"/>
                </a:cubicBezTo>
                <a:close/>
                <a:moveTo>
                  <a:pt x="1282540" y="4852018"/>
                </a:moveTo>
                <a:cubicBezTo>
                  <a:pt x="1248476" y="5028319"/>
                  <a:pt x="1141900" y="5605009"/>
                  <a:pt x="1055455" y="5590129"/>
                </a:cubicBezTo>
                <a:cubicBezTo>
                  <a:pt x="1049692" y="5589136"/>
                  <a:pt x="1044019" y="5585515"/>
                  <a:pt x="1038461" y="5578970"/>
                </a:cubicBezTo>
                <a:cubicBezTo>
                  <a:pt x="949556" y="5474260"/>
                  <a:pt x="1200596" y="4989057"/>
                  <a:pt x="1282540" y="4852018"/>
                </a:cubicBezTo>
                <a:close/>
                <a:moveTo>
                  <a:pt x="1144246" y="4559647"/>
                </a:moveTo>
                <a:cubicBezTo>
                  <a:pt x="1088196" y="4732784"/>
                  <a:pt x="918431" y="5275447"/>
                  <a:pt x="812522" y="5290622"/>
                </a:cubicBezTo>
                <a:cubicBezTo>
                  <a:pt x="797393" y="5292789"/>
                  <a:pt x="783567" y="5284193"/>
                  <a:pt x="771561" y="5262215"/>
                </a:cubicBezTo>
                <a:cubicBezTo>
                  <a:pt x="675515" y="5086394"/>
                  <a:pt x="1030624" y="4670476"/>
                  <a:pt x="1144246" y="4559647"/>
                </a:cubicBezTo>
                <a:close/>
                <a:moveTo>
                  <a:pt x="2084832" y="4531560"/>
                </a:moveTo>
                <a:cubicBezTo>
                  <a:pt x="2081218" y="4652557"/>
                  <a:pt x="2071505" y="5064799"/>
                  <a:pt x="2020960" y="5034326"/>
                </a:cubicBezTo>
                <a:cubicBezTo>
                  <a:pt x="1970415" y="5003854"/>
                  <a:pt x="2055486" y="4638487"/>
                  <a:pt x="2084832" y="4531560"/>
                </a:cubicBezTo>
                <a:close/>
                <a:moveTo>
                  <a:pt x="2015797" y="4335897"/>
                </a:moveTo>
                <a:cubicBezTo>
                  <a:pt x="1993891" y="4465535"/>
                  <a:pt x="1925352" y="4889589"/>
                  <a:pt x="1869760" y="4878647"/>
                </a:cubicBezTo>
                <a:cubicBezTo>
                  <a:pt x="1866054" y="4877917"/>
                  <a:pt x="1862406" y="4875254"/>
                  <a:pt x="1858832" y="4870442"/>
                </a:cubicBezTo>
                <a:cubicBezTo>
                  <a:pt x="1801657" y="4793446"/>
                  <a:pt x="1963100" y="4436665"/>
                  <a:pt x="2015797" y="4335897"/>
                </a:cubicBezTo>
                <a:close/>
                <a:moveTo>
                  <a:pt x="1069105" y="4187737"/>
                </a:moveTo>
                <a:cubicBezTo>
                  <a:pt x="978164" y="4380747"/>
                  <a:pt x="700691" y="4988784"/>
                  <a:pt x="563668" y="4953024"/>
                </a:cubicBezTo>
                <a:cubicBezTo>
                  <a:pt x="544093" y="4947916"/>
                  <a:pt x="527385" y="4929670"/>
                  <a:pt x="514497" y="4895197"/>
                </a:cubicBezTo>
                <a:cubicBezTo>
                  <a:pt x="411387" y="4619414"/>
                  <a:pt x="911554" y="4270741"/>
                  <a:pt x="1069105" y="4187737"/>
                </a:cubicBezTo>
                <a:close/>
                <a:moveTo>
                  <a:pt x="1926861" y="4120910"/>
                </a:moveTo>
                <a:cubicBezTo>
                  <a:pt x="1890815" y="4248221"/>
                  <a:pt x="1781641" y="4647254"/>
                  <a:pt x="1713532" y="4658412"/>
                </a:cubicBezTo>
                <a:cubicBezTo>
                  <a:pt x="1703802" y="4660006"/>
                  <a:pt x="1694911" y="4653685"/>
                  <a:pt x="1687190" y="4637524"/>
                </a:cubicBezTo>
                <a:cubicBezTo>
                  <a:pt x="1625423" y="4508239"/>
                  <a:pt x="1853792" y="4202405"/>
                  <a:pt x="1926861" y="4120910"/>
                </a:cubicBezTo>
                <a:close/>
                <a:moveTo>
                  <a:pt x="2524502" y="3914459"/>
                </a:moveTo>
                <a:cubicBezTo>
                  <a:pt x="2522725" y="3990306"/>
                  <a:pt x="2517947" y="4248722"/>
                  <a:pt x="2493084" y="4229620"/>
                </a:cubicBezTo>
                <a:cubicBezTo>
                  <a:pt x="2468221" y="4210519"/>
                  <a:pt x="2510067" y="3981486"/>
                  <a:pt x="2524502" y="3914459"/>
                </a:cubicBezTo>
                <a:close/>
                <a:moveTo>
                  <a:pt x="1878538" y="3847436"/>
                </a:moveTo>
                <a:cubicBezTo>
                  <a:pt x="1820055" y="3989361"/>
                  <a:pt x="1641614" y="4436464"/>
                  <a:pt x="1553495" y="4410169"/>
                </a:cubicBezTo>
                <a:cubicBezTo>
                  <a:pt x="1540907" y="4406413"/>
                  <a:pt x="1530162" y="4392996"/>
                  <a:pt x="1521874" y="4367647"/>
                </a:cubicBezTo>
                <a:cubicBezTo>
                  <a:pt x="1455564" y="4164858"/>
                  <a:pt x="1777218" y="3908470"/>
                  <a:pt x="1878538" y="3847436"/>
                </a:cubicBezTo>
                <a:close/>
                <a:moveTo>
                  <a:pt x="2490544" y="3791806"/>
                </a:moveTo>
                <a:cubicBezTo>
                  <a:pt x="2479769" y="3873071"/>
                  <a:pt x="2446055" y="4138891"/>
                  <a:pt x="2418709" y="4132032"/>
                </a:cubicBezTo>
                <a:cubicBezTo>
                  <a:pt x="2416886" y="4131574"/>
                  <a:pt x="2415092" y="4129905"/>
                  <a:pt x="2413334" y="4126889"/>
                </a:cubicBezTo>
                <a:cubicBezTo>
                  <a:pt x="2385210" y="4078623"/>
                  <a:pt x="2464623" y="3854973"/>
                  <a:pt x="2490544" y="3791806"/>
                </a:cubicBezTo>
                <a:close/>
                <a:moveTo>
                  <a:pt x="1002940" y="3732276"/>
                </a:moveTo>
                <a:cubicBezTo>
                  <a:pt x="880308" y="3906474"/>
                  <a:pt x="521897" y="4430980"/>
                  <a:pt x="346926" y="4437915"/>
                </a:cubicBezTo>
                <a:cubicBezTo>
                  <a:pt x="306547" y="4439514"/>
                  <a:pt x="275938" y="4413552"/>
                  <a:pt x="260250" y="4349358"/>
                </a:cubicBezTo>
                <a:cubicBezTo>
                  <a:pt x="176577" y="4007003"/>
                  <a:pt x="807716" y="3775190"/>
                  <a:pt x="1002940" y="3732276"/>
                </a:cubicBezTo>
                <a:close/>
                <a:moveTo>
                  <a:pt x="2446797" y="3657041"/>
                </a:moveTo>
                <a:cubicBezTo>
                  <a:pt x="2429066" y="3736846"/>
                  <a:pt x="2375364" y="3986982"/>
                  <a:pt x="2341861" y="3993977"/>
                </a:cubicBezTo>
                <a:cubicBezTo>
                  <a:pt x="2337075" y="3994976"/>
                  <a:pt x="2332702" y="3991013"/>
                  <a:pt x="2328904" y="3980883"/>
                </a:cubicBezTo>
                <a:cubicBezTo>
                  <a:pt x="2298521" y="3899840"/>
                  <a:pt x="2410854" y="3708126"/>
                  <a:pt x="2446797" y="3657041"/>
                </a:cubicBezTo>
                <a:close/>
                <a:moveTo>
                  <a:pt x="1835988" y="3512525"/>
                </a:moveTo>
                <a:cubicBezTo>
                  <a:pt x="1757124" y="3640617"/>
                  <a:pt x="1526633" y="4026298"/>
                  <a:pt x="1414110" y="4031398"/>
                </a:cubicBezTo>
                <a:cubicBezTo>
                  <a:pt x="1388142" y="4032574"/>
                  <a:pt x="1368458" y="4013483"/>
                  <a:pt x="1358369" y="3966280"/>
                </a:cubicBezTo>
                <a:cubicBezTo>
                  <a:pt x="1304560" y="3714538"/>
                  <a:pt x="1710441" y="3544081"/>
                  <a:pt x="1835988" y="3512525"/>
                </a:cubicBezTo>
                <a:close/>
                <a:moveTo>
                  <a:pt x="2423027" y="3485612"/>
                </a:moveTo>
                <a:cubicBezTo>
                  <a:pt x="2394260" y="3574578"/>
                  <a:pt x="2306485" y="3854848"/>
                  <a:pt x="2263140" y="3838364"/>
                </a:cubicBezTo>
                <a:cubicBezTo>
                  <a:pt x="2256948" y="3836010"/>
                  <a:pt x="2251662" y="3827599"/>
                  <a:pt x="2247585" y="3811709"/>
                </a:cubicBezTo>
                <a:cubicBezTo>
                  <a:pt x="2214968" y="3684590"/>
                  <a:pt x="2373189" y="3523872"/>
                  <a:pt x="2423027" y="3485612"/>
                </a:cubicBezTo>
                <a:close/>
                <a:moveTo>
                  <a:pt x="566687" y="3366323"/>
                </a:moveTo>
                <a:cubicBezTo>
                  <a:pt x="714733" y="3371240"/>
                  <a:pt x="858467" y="3397290"/>
                  <a:pt x="935526" y="3418276"/>
                </a:cubicBezTo>
                <a:cubicBezTo>
                  <a:pt x="794056" y="3515724"/>
                  <a:pt x="399363" y="3798651"/>
                  <a:pt x="198690" y="3778449"/>
                </a:cubicBezTo>
                <a:cubicBezTo>
                  <a:pt x="131799" y="3771716"/>
                  <a:pt x="86466" y="3731302"/>
                  <a:pt x="79256" y="3639110"/>
                </a:cubicBezTo>
                <a:cubicBezTo>
                  <a:pt x="61229" y="3408632"/>
                  <a:pt x="319946" y="3358126"/>
                  <a:pt x="566687" y="3366323"/>
                </a:cubicBezTo>
                <a:close/>
                <a:moveTo>
                  <a:pt x="2402097" y="3275671"/>
                </a:moveTo>
                <a:cubicBezTo>
                  <a:pt x="2363304" y="3355966"/>
                  <a:pt x="2249926" y="3597733"/>
                  <a:pt x="2194577" y="3600929"/>
                </a:cubicBezTo>
                <a:cubicBezTo>
                  <a:pt x="2181804" y="3601666"/>
                  <a:pt x="2172121" y="3589699"/>
                  <a:pt x="2167158" y="3560110"/>
                </a:cubicBezTo>
                <a:cubicBezTo>
                  <a:pt x="2140690" y="3402304"/>
                  <a:pt x="2340341" y="3295452"/>
                  <a:pt x="2402097" y="3275671"/>
                </a:cubicBezTo>
                <a:close/>
                <a:moveTo>
                  <a:pt x="1555437" y="3243432"/>
                </a:moveTo>
                <a:cubicBezTo>
                  <a:pt x="1650644" y="3247047"/>
                  <a:pt x="1743078" y="3266202"/>
                  <a:pt x="1792635" y="3281634"/>
                </a:cubicBezTo>
                <a:cubicBezTo>
                  <a:pt x="1701656" y="3353289"/>
                  <a:pt x="1447832" y="3561332"/>
                  <a:pt x="1318780" y="3546477"/>
                </a:cubicBezTo>
                <a:cubicBezTo>
                  <a:pt x="1275763" y="3541526"/>
                  <a:pt x="1246610" y="3511809"/>
                  <a:pt x="1241973" y="3444018"/>
                </a:cubicBezTo>
                <a:cubicBezTo>
                  <a:pt x="1230380" y="3274542"/>
                  <a:pt x="1396759" y="3237404"/>
                  <a:pt x="1555437" y="3243432"/>
                </a:cubicBezTo>
                <a:close/>
                <a:moveTo>
                  <a:pt x="2264095" y="3106989"/>
                </a:moveTo>
                <a:cubicBezTo>
                  <a:pt x="2310927" y="3109255"/>
                  <a:pt x="2356395" y="3121262"/>
                  <a:pt x="2380772" y="3130936"/>
                </a:cubicBezTo>
                <a:cubicBezTo>
                  <a:pt x="2336020" y="3175853"/>
                  <a:pt x="2211165" y="3306266"/>
                  <a:pt x="2147685" y="3296954"/>
                </a:cubicBezTo>
                <a:cubicBezTo>
                  <a:pt x="2126525" y="3293851"/>
                  <a:pt x="2112184" y="3275222"/>
                  <a:pt x="2109903" y="3232727"/>
                </a:cubicBezTo>
                <a:cubicBezTo>
                  <a:pt x="2104201" y="3126490"/>
                  <a:pt x="2186042" y="3103210"/>
                  <a:pt x="2264095" y="3106989"/>
                </a:cubicBezTo>
                <a:close/>
                <a:moveTo>
                  <a:pt x="2164135" y="2790937"/>
                </a:moveTo>
                <a:cubicBezTo>
                  <a:pt x="2240948" y="2788343"/>
                  <a:pt x="2352148" y="2855247"/>
                  <a:pt x="2396681" y="2880452"/>
                </a:cubicBezTo>
                <a:cubicBezTo>
                  <a:pt x="2325270" y="2942129"/>
                  <a:pt x="2086168" y="3096323"/>
                  <a:pt x="2084837" y="2894684"/>
                </a:cubicBezTo>
                <a:cubicBezTo>
                  <a:pt x="2084338" y="2819071"/>
                  <a:pt x="2118047" y="2792494"/>
                  <a:pt x="2164135" y="2790937"/>
                </a:cubicBezTo>
                <a:close/>
                <a:moveTo>
                  <a:pt x="1352222" y="2739246"/>
                </a:moveTo>
                <a:cubicBezTo>
                  <a:pt x="1508379" y="2735108"/>
                  <a:pt x="1734444" y="2841838"/>
                  <a:pt x="1824977" y="2882046"/>
                </a:cubicBezTo>
                <a:cubicBezTo>
                  <a:pt x="1679803" y="2980437"/>
                  <a:pt x="1193720" y="3226417"/>
                  <a:pt x="1191015" y="2904750"/>
                </a:cubicBezTo>
                <a:cubicBezTo>
                  <a:pt x="1190000" y="2784126"/>
                  <a:pt x="1258528" y="2741730"/>
                  <a:pt x="1352222" y="2739246"/>
                </a:cubicBezTo>
                <a:close/>
                <a:moveTo>
                  <a:pt x="250692" y="2680658"/>
                </a:moveTo>
                <a:cubicBezTo>
                  <a:pt x="493513" y="2675030"/>
                  <a:pt x="845040" y="2820177"/>
                  <a:pt x="985817" y="2874858"/>
                </a:cubicBezTo>
                <a:cubicBezTo>
                  <a:pt x="760075" y="3008664"/>
                  <a:pt x="4223" y="3343185"/>
                  <a:pt x="17" y="2905735"/>
                </a:cubicBezTo>
                <a:cubicBezTo>
                  <a:pt x="-1560" y="2741693"/>
                  <a:pt x="104999" y="2684036"/>
                  <a:pt x="250692" y="2680658"/>
                </a:cubicBezTo>
                <a:close/>
                <a:moveTo>
                  <a:pt x="2147684" y="2488983"/>
                </a:moveTo>
                <a:cubicBezTo>
                  <a:pt x="2211164" y="2479672"/>
                  <a:pt x="2336020" y="2610084"/>
                  <a:pt x="2380771" y="2655002"/>
                </a:cubicBezTo>
                <a:cubicBezTo>
                  <a:pt x="2315767" y="2680798"/>
                  <a:pt x="2100779" y="2723190"/>
                  <a:pt x="2109903" y="2553210"/>
                </a:cubicBezTo>
                <a:cubicBezTo>
                  <a:pt x="2112184" y="2510716"/>
                  <a:pt x="2126524" y="2492087"/>
                  <a:pt x="2147684" y="2488983"/>
                </a:cubicBezTo>
                <a:close/>
                <a:moveTo>
                  <a:pt x="1318780" y="2257549"/>
                </a:moveTo>
                <a:cubicBezTo>
                  <a:pt x="1447831" y="2242695"/>
                  <a:pt x="1701656" y="2450737"/>
                  <a:pt x="1792634" y="2522394"/>
                </a:cubicBezTo>
                <a:cubicBezTo>
                  <a:pt x="1660483" y="2563546"/>
                  <a:pt x="1223424" y="2631171"/>
                  <a:pt x="1241972" y="2360008"/>
                </a:cubicBezTo>
                <a:cubicBezTo>
                  <a:pt x="1246609" y="2292219"/>
                  <a:pt x="1275762" y="2262501"/>
                  <a:pt x="1318780" y="2257549"/>
                </a:cubicBezTo>
                <a:close/>
                <a:moveTo>
                  <a:pt x="2194577" y="2185009"/>
                </a:moveTo>
                <a:cubicBezTo>
                  <a:pt x="2249926" y="2188204"/>
                  <a:pt x="2363304" y="2429972"/>
                  <a:pt x="2402097" y="2510266"/>
                </a:cubicBezTo>
                <a:cubicBezTo>
                  <a:pt x="2340341" y="2490485"/>
                  <a:pt x="2140689" y="2383633"/>
                  <a:pt x="2167158" y="2225827"/>
                </a:cubicBezTo>
                <a:cubicBezTo>
                  <a:pt x="2172121" y="2196239"/>
                  <a:pt x="2181803" y="2184272"/>
                  <a:pt x="2194577" y="2185009"/>
                </a:cubicBezTo>
                <a:close/>
                <a:moveTo>
                  <a:pt x="198689" y="2025576"/>
                </a:moveTo>
                <a:cubicBezTo>
                  <a:pt x="399362" y="2005375"/>
                  <a:pt x="794055" y="2288301"/>
                  <a:pt x="935525" y="2385750"/>
                </a:cubicBezTo>
                <a:cubicBezTo>
                  <a:pt x="730033" y="2441715"/>
                  <a:pt x="50412" y="2533682"/>
                  <a:pt x="79255" y="2164915"/>
                </a:cubicBezTo>
                <a:cubicBezTo>
                  <a:pt x="86465" y="2072725"/>
                  <a:pt x="131798" y="2032309"/>
                  <a:pt x="198689" y="2025576"/>
                </a:cubicBezTo>
                <a:close/>
                <a:moveTo>
                  <a:pt x="2263140" y="1947573"/>
                </a:moveTo>
                <a:cubicBezTo>
                  <a:pt x="2306485" y="1931090"/>
                  <a:pt x="2394259" y="2211360"/>
                  <a:pt x="2423027" y="2300325"/>
                </a:cubicBezTo>
                <a:cubicBezTo>
                  <a:pt x="2373188" y="2262066"/>
                  <a:pt x="2214968" y="2101348"/>
                  <a:pt x="2247585" y="1974229"/>
                </a:cubicBezTo>
                <a:cubicBezTo>
                  <a:pt x="2251662" y="1958339"/>
                  <a:pt x="2256948" y="1949927"/>
                  <a:pt x="2263140" y="1947573"/>
                </a:cubicBezTo>
                <a:close/>
                <a:moveTo>
                  <a:pt x="2341861" y="1791960"/>
                </a:moveTo>
                <a:cubicBezTo>
                  <a:pt x="2375364" y="1798955"/>
                  <a:pt x="2429066" y="2049092"/>
                  <a:pt x="2446797" y="2128896"/>
                </a:cubicBezTo>
                <a:cubicBezTo>
                  <a:pt x="2410854" y="2077811"/>
                  <a:pt x="2298521" y="1886097"/>
                  <a:pt x="2328903" y="1805055"/>
                </a:cubicBezTo>
                <a:cubicBezTo>
                  <a:pt x="2332701" y="1794924"/>
                  <a:pt x="2337075" y="1790961"/>
                  <a:pt x="2341861" y="1791960"/>
                </a:cubicBezTo>
                <a:close/>
                <a:moveTo>
                  <a:pt x="1414109" y="1772630"/>
                </a:moveTo>
                <a:cubicBezTo>
                  <a:pt x="1526632" y="1777728"/>
                  <a:pt x="1757123" y="2163411"/>
                  <a:pt x="1835987" y="2291502"/>
                </a:cubicBezTo>
                <a:cubicBezTo>
                  <a:pt x="1710440" y="2259946"/>
                  <a:pt x="1304559" y="2089489"/>
                  <a:pt x="1358368" y="1837747"/>
                </a:cubicBezTo>
                <a:cubicBezTo>
                  <a:pt x="1368457" y="1790545"/>
                  <a:pt x="1388142" y="1771454"/>
                  <a:pt x="1414109" y="1772630"/>
                </a:cubicBezTo>
                <a:close/>
                <a:moveTo>
                  <a:pt x="2418709" y="1653905"/>
                </a:moveTo>
                <a:cubicBezTo>
                  <a:pt x="2446055" y="1647047"/>
                  <a:pt x="2479768" y="1912867"/>
                  <a:pt x="2490544" y="1994131"/>
                </a:cubicBezTo>
                <a:cubicBezTo>
                  <a:pt x="2464622" y="1930965"/>
                  <a:pt x="2385209" y="1707314"/>
                  <a:pt x="2413333" y="1659049"/>
                </a:cubicBezTo>
                <a:cubicBezTo>
                  <a:pt x="2415091" y="1656033"/>
                  <a:pt x="2416886" y="1654363"/>
                  <a:pt x="2418709" y="1653905"/>
                </a:cubicBezTo>
                <a:close/>
                <a:moveTo>
                  <a:pt x="2497514" y="1555875"/>
                </a:moveTo>
                <a:cubicBezTo>
                  <a:pt x="2518532" y="1568804"/>
                  <a:pt x="2522835" y="1800372"/>
                  <a:pt x="2524502" y="1871478"/>
                </a:cubicBezTo>
                <a:cubicBezTo>
                  <a:pt x="2510067" y="1804452"/>
                  <a:pt x="2468221" y="1575419"/>
                  <a:pt x="2493084" y="1556317"/>
                </a:cubicBezTo>
                <a:cubicBezTo>
                  <a:pt x="2494638" y="1555123"/>
                  <a:pt x="2496113" y="1555013"/>
                  <a:pt x="2497514" y="1555875"/>
                </a:cubicBezTo>
                <a:close/>
                <a:moveTo>
                  <a:pt x="1553495" y="1393857"/>
                </a:moveTo>
                <a:cubicBezTo>
                  <a:pt x="1641613" y="1367563"/>
                  <a:pt x="1820054" y="1814667"/>
                  <a:pt x="1878538" y="1956591"/>
                </a:cubicBezTo>
                <a:cubicBezTo>
                  <a:pt x="1777218" y="1895556"/>
                  <a:pt x="1455564" y="1639170"/>
                  <a:pt x="1521873" y="1436381"/>
                </a:cubicBezTo>
                <a:cubicBezTo>
                  <a:pt x="1530161" y="1411032"/>
                  <a:pt x="1540906" y="1397613"/>
                  <a:pt x="1553495" y="1393857"/>
                </a:cubicBezTo>
                <a:close/>
                <a:moveTo>
                  <a:pt x="346925" y="1366112"/>
                </a:moveTo>
                <a:cubicBezTo>
                  <a:pt x="521896" y="1373045"/>
                  <a:pt x="880307" y="1897552"/>
                  <a:pt x="1002939" y="2071749"/>
                </a:cubicBezTo>
                <a:cubicBezTo>
                  <a:pt x="807715" y="2028835"/>
                  <a:pt x="176576" y="1797023"/>
                  <a:pt x="260249" y="1454667"/>
                </a:cubicBezTo>
                <a:cubicBezTo>
                  <a:pt x="275937" y="1390475"/>
                  <a:pt x="306546" y="1364512"/>
                  <a:pt x="346925" y="1366112"/>
                </a:cubicBezTo>
                <a:close/>
                <a:moveTo>
                  <a:pt x="1713531" y="1145614"/>
                </a:moveTo>
                <a:cubicBezTo>
                  <a:pt x="1781641" y="1156773"/>
                  <a:pt x="1890815" y="1555807"/>
                  <a:pt x="1926860" y="1683116"/>
                </a:cubicBezTo>
                <a:cubicBezTo>
                  <a:pt x="1853791" y="1601621"/>
                  <a:pt x="1625423" y="1295787"/>
                  <a:pt x="1687189" y="1166503"/>
                </a:cubicBezTo>
                <a:cubicBezTo>
                  <a:pt x="1694910" y="1150341"/>
                  <a:pt x="1703802" y="1144020"/>
                  <a:pt x="1713531" y="1145614"/>
                </a:cubicBezTo>
                <a:close/>
                <a:moveTo>
                  <a:pt x="1869759" y="925380"/>
                </a:moveTo>
                <a:cubicBezTo>
                  <a:pt x="1925352" y="914439"/>
                  <a:pt x="1993890" y="1338493"/>
                  <a:pt x="2015796" y="1468129"/>
                </a:cubicBezTo>
                <a:cubicBezTo>
                  <a:pt x="1963099" y="1367363"/>
                  <a:pt x="1801656" y="1010581"/>
                  <a:pt x="1858831" y="933586"/>
                </a:cubicBezTo>
                <a:cubicBezTo>
                  <a:pt x="1862405" y="928774"/>
                  <a:pt x="1866054" y="926110"/>
                  <a:pt x="1869759" y="925380"/>
                </a:cubicBezTo>
                <a:close/>
                <a:moveTo>
                  <a:pt x="563667" y="851001"/>
                </a:moveTo>
                <a:cubicBezTo>
                  <a:pt x="700690" y="815243"/>
                  <a:pt x="978163" y="1423279"/>
                  <a:pt x="1069104" y="1616288"/>
                </a:cubicBezTo>
                <a:cubicBezTo>
                  <a:pt x="911553" y="1533285"/>
                  <a:pt x="411386" y="1184612"/>
                  <a:pt x="514496" y="908830"/>
                </a:cubicBezTo>
                <a:cubicBezTo>
                  <a:pt x="527384" y="874357"/>
                  <a:pt x="544092" y="856109"/>
                  <a:pt x="563667" y="851001"/>
                </a:cubicBezTo>
                <a:close/>
                <a:moveTo>
                  <a:pt x="2029966" y="768995"/>
                </a:moveTo>
                <a:cubicBezTo>
                  <a:pt x="2072695" y="789620"/>
                  <a:pt x="2081443" y="1159033"/>
                  <a:pt x="2084831" y="1272466"/>
                </a:cubicBezTo>
                <a:cubicBezTo>
                  <a:pt x="2055486" y="1165541"/>
                  <a:pt x="1970414" y="800174"/>
                  <a:pt x="2020959" y="769701"/>
                </a:cubicBezTo>
                <a:cubicBezTo>
                  <a:pt x="2024119" y="767796"/>
                  <a:pt x="2027118" y="767621"/>
                  <a:pt x="2029966" y="768995"/>
                </a:cubicBezTo>
                <a:close/>
                <a:moveTo>
                  <a:pt x="812521" y="513404"/>
                </a:moveTo>
                <a:cubicBezTo>
                  <a:pt x="918430" y="528578"/>
                  <a:pt x="1088195" y="1071243"/>
                  <a:pt x="1144245" y="1244378"/>
                </a:cubicBezTo>
                <a:cubicBezTo>
                  <a:pt x="1030623" y="1133549"/>
                  <a:pt x="675514" y="717631"/>
                  <a:pt x="771560" y="541812"/>
                </a:cubicBezTo>
                <a:cubicBezTo>
                  <a:pt x="783566" y="519832"/>
                  <a:pt x="797392" y="511236"/>
                  <a:pt x="812521" y="513404"/>
                </a:cubicBezTo>
                <a:close/>
                <a:moveTo>
                  <a:pt x="1055454" y="213896"/>
                </a:moveTo>
                <a:cubicBezTo>
                  <a:pt x="1141899" y="199017"/>
                  <a:pt x="1248475" y="775708"/>
                  <a:pt x="1282539" y="952007"/>
                </a:cubicBezTo>
                <a:cubicBezTo>
                  <a:pt x="1200595" y="814970"/>
                  <a:pt x="949555" y="329765"/>
                  <a:pt x="1038460" y="225056"/>
                </a:cubicBezTo>
                <a:cubicBezTo>
                  <a:pt x="1044018" y="218512"/>
                  <a:pt x="1049691" y="214889"/>
                  <a:pt x="1055454" y="213896"/>
                </a:cubicBezTo>
                <a:close/>
                <a:moveTo>
                  <a:pt x="1304573" y="1222"/>
                </a:moveTo>
                <a:cubicBezTo>
                  <a:pt x="1371016" y="29270"/>
                  <a:pt x="1384618" y="531652"/>
                  <a:pt x="1389887" y="685916"/>
                </a:cubicBezTo>
                <a:cubicBezTo>
                  <a:pt x="1344255" y="540503"/>
                  <a:pt x="1211970" y="43623"/>
                  <a:pt x="1290567" y="2181"/>
                </a:cubicBezTo>
                <a:cubicBezTo>
                  <a:pt x="1295480" y="-409"/>
                  <a:pt x="1300144" y="-646"/>
                  <a:pt x="1304573" y="1222"/>
                </a:cubicBezTo>
                <a:close/>
              </a:path>
            </a:pathLst>
          </a:custGeom>
          <a:gradFill>
            <a:gsLst>
              <a:gs pos="62916">
                <a:srgbClr val="C00000"/>
              </a:gs>
              <a:gs pos="57000">
                <a:srgbClr val="D0129E"/>
              </a:gs>
              <a:gs pos="86000">
                <a:srgbClr val="8A005F">
                  <a:lumMod val="73000"/>
                </a:srgbClr>
              </a:gs>
              <a:gs pos="2083">
                <a:schemeClr val="tx1"/>
              </a:gs>
              <a:gs pos="46000">
                <a:srgbClr val="D0129E">
                  <a:lumMod val="56000"/>
                  <a:lumOff val="44000"/>
                </a:srgbClr>
              </a:gs>
            </a:gsLst>
            <a:path path="circle">
              <a:fillToRect l="50000" t="50000" r="50000" b="50000"/>
            </a:path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1" y="-28136"/>
            <a:ext cx="92307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325">
                <a:srgbClr val="C00000"/>
              </a:gs>
              <a:gs pos="37490">
                <a:srgbClr val="F2C1D6"/>
              </a:gs>
              <a:gs pos="52000">
                <a:srgbClr val="F2448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4792" y="5717005"/>
            <a:ext cx="921163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325">
                <a:srgbClr val="C00000"/>
              </a:gs>
              <a:gs pos="37490">
                <a:srgbClr val="F2C1D6"/>
              </a:gs>
              <a:gs pos="52000">
                <a:srgbClr val="F2448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143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5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sp>
        <p:nvSpPr>
          <p:cNvPr id="6" name="Forma libre 4"/>
          <p:cNvSpPr/>
          <p:nvPr/>
        </p:nvSpPr>
        <p:spPr>
          <a:xfrm rot="20854875">
            <a:off x="251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53000">
                <a:schemeClr val="tx2">
                  <a:lumMod val="25000"/>
                </a:schemeClr>
              </a:gs>
              <a:gs pos="33000">
                <a:schemeClr val="tx1">
                  <a:lumMod val="95000"/>
                </a:schemeClr>
              </a:gs>
              <a:gs pos="66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  <a:sp3d extrusionH="57150">
              <a:bevelT h="25400" prst="softRound"/>
            </a:sp3d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4"/>
          <p:cNvSpPr/>
          <p:nvPr/>
        </p:nvSpPr>
        <p:spPr>
          <a:xfrm rot="20935713">
            <a:off x="25172" y="242088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53000">
                <a:schemeClr val="tx2">
                  <a:lumMod val="25000"/>
                </a:schemeClr>
              </a:gs>
              <a:gs pos="33000">
                <a:schemeClr val="tx1">
                  <a:lumMod val="95000"/>
                </a:schemeClr>
              </a:gs>
              <a:gs pos="66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Forma libre 4"/>
          <p:cNvSpPr/>
          <p:nvPr/>
        </p:nvSpPr>
        <p:spPr>
          <a:xfrm rot="20755430">
            <a:off x="-13911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53000">
                <a:schemeClr val="tx2">
                  <a:lumMod val="25000"/>
                </a:schemeClr>
              </a:gs>
              <a:gs pos="33000">
                <a:schemeClr val="tx1">
                  <a:lumMod val="95000"/>
                </a:schemeClr>
              </a:gs>
              <a:gs pos="66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Forma libre 4"/>
          <p:cNvSpPr/>
          <p:nvPr/>
        </p:nvSpPr>
        <p:spPr>
          <a:xfrm rot="624959" flipH="1">
            <a:off x="45333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53000">
                <a:schemeClr val="tx2">
                  <a:lumMod val="25000"/>
                </a:schemeClr>
              </a:gs>
              <a:gs pos="33000">
                <a:schemeClr val="tx1">
                  <a:lumMod val="95000"/>
                </a:schemeClr>
              </a:gs>
              <a:gs pos="66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Forma libre 4"/>
          <p:cNvSpPr/>
          <p:nvPr/>
        </p:nvSpPr>
        <p:spPr>
          <a:xfrm rot="740908" flipH="1">
            <a:off x="4427984" y="239500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53000">
                <a:schemeClr val="tx2">
                  <a:lumMod val="25000"/>
                </a:schemeClr>
              </a:gs>
              <a:gs pos="33000">
                <a:schemeClr val="tx1">
                  <a:lumMod val="95000"/>
                </a:schemeClr>
              </a:gs>
              <a:gs pos="66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>
              <a:rot lat="0" lon="0" rev="72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Forma libre 4"/>
          <p:cNvSpPr/>
          <p:nvPr/>
        </p:nvSpPr>
        <p:spPr>
          <a:xfrm rot="835591" flipH="1">
            <a:off x="4511628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53000">
                <a:schemeClr val="tx2">
                  <a:lumMod val="25000"/>
                </a:schemeClr>
              </a:gs>
              <a:gs pos="33000">
                <a:schemeClr val="tx1">
                  <a:lumMod val="95000"/>
                </a:schemeClr>
              </a:gs>
              <a:gs pos="66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>
              <a:rot lat="0" lon="0" rev="66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>
            <a:off x="-28657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rgbClr val="CCFF33">
                  <a:lumMod val="36000"/>
                </a:srgbClr>
              </a:gs>
              <a:gs pos="77000">
                <a:srgbClr val="CC0066">
                  <a:lumMod val="0"/>
                </a:srgbClr>
              </a:gs>
              <a:gs pos="35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5" name="14 Forma libre"/>
          <p:cNvSpPr/>
          <p:nvPr/>
        </p:nvSpPr>
        <p:spPr>
          <a:xfrm rot="10800000">
            <a:off x="-13427" y="5524108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rgbClr val="CCFF33">
                  <a:lumMod val="36000"/>
                </a:srgbClr>
              </a:gs>
              <a:gs pos="77000">
                <a:srgbClr val="CC0066">
                  <a:lumMod val="0"/>
                </a:srgbClr>
              </a:gs>
              <a:gs pos="35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0995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5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793" y="-9516"/>
            <a:ext cx="9169767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0" y="620685"/>
            <a:ext cx="5868144" cy="579225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99FF"/>
            </a:outerShdw>
          </a:effectLst>
        </p:spPr>
      </p:pic>
      <p:pic>
        <p:nvPicPr>
          <p:cNvPr id="3" name="2 Imagen" descr="Imagen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3419872" y="637801"/>
            <a:ext cx="5592788" cy="579225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99FF"/>
            </a:outerShdw>
          </a:effectLst>
        </p:spPr>
      </p:pic>
      <p:sp>
        <p:nvSpPr>
          <p:cNvPr id="6" name="5 Forma libre"/>
          <p:cNvSpPr/>
          <p:nvPr/>
        </p:nvSpPr>
        <p:spPr>
          <a:xfrm>
            <a:off x="-3906" y="-9516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4000">
                <a:srgbClr val="9900CC">
                  <a:lumMod val="45000"/>
                </a:srgbClr>
              </a:gs>
              <a:gs pos="37490">
                <a:srgbClr val="F2C1D6">
                  <a:lumMod val="91000"/>
                </a:srgbClr>
              </a:gs>
              <a:gs pos="47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3906" y="5717007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4000">
                <a:srgbClr val="9900CC">
                  <a:lumMod val="45000"/>
                </a:srgbClr>
              </a:gs>
              <a:gs pos="37490">
                <a:srgbClr val="F2C1D6">
                  <a:lumMod val="91000"/>
                </a:srgbClr>
              </a:gs>
              <a:gs pos="47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7586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14 Rectángulo"/>
          <p:cNvSpPr/>
          <p:nvPr/>
        </p:nvSpPr>
        <p:spPr>
          <a:xfrm>
            <a:off x="-41746" y="-42734"/>
            <a:ext cx="9175255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">
                <a:srgbClr val="00B0F0"/>
              </a:gs>
              <a:gs pos="68000">
                <a:srgbClr val="0000FF">
                  <a:lumMod val="27000"/>
                </a:srgbClr>
              </a:gs>
              <a:gs pos="20000">
                <a:srgbClr val="0000FF">
                  <a:lumMod val="66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Diapositiva5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524" y="11345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-971403" y="-223937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465107" y="459753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1633047" y="1354570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3557215" y="1378501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932040" y="562482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6228184" y="-258438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683230" y="2899064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8707" y="2899066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943" y="3670073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35650" y="4402601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921364" y="3671666"/>
            <a:ext cx="3847410" cy="259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Imagen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228184" y="4589350"/>
            <a:ext cx="3847410" cy="2598338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19 Forma libre"/>
          <p:cNvSpPr/>
          <p:nvPr/>
        </p:nvSpPr>
        <p:spPr>
          <a:xfrm>
            <a:off x="-41746" y="-20691"/>
            <a:ext cx="9185745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0">
                <a:srgbClr val="3333FF"/>
              </a:gs>
              <a:gs pos="77000">
                <a:srgbClr val="CC0066">
                  <a:lumMod val="0"/>
                </a:srgbClr>
              </a:gs>
              <a:gs pos="41000">
                <a:srgbClr val="00B0F0">
                  <a:lumMod val="72000"/>
                  <a:lumOff val="28000"/>
                </a:srgbClr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Forma libre"/>
          <p:cNvSpPr/>
          <p:nvPr/>
        </p:nvSpPr>
        <p:spPr>
          <a:xfrm rot="10800000">
            <a:off x="-20872" y="5791450"/>
            <a:ext cx="9185745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3333FF"/>
              </a:gs>
              <a:gs pos="77000">
                <a:srgbClr val="CC0066">
                  <a:lumMod val="0"/>
                </a:srgbClr>
              </a:gs>
              <a:gs pos="43320">
                <a:srgbClr val="00B0F0"/>
              </a:gs>
              <a:gs pos="27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459080" y="-125574"/>
            <a:ext cx="10009112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2130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4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75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 flipH="1">
            <a:off x="0" y="14139"/>
            <a:ext cx="9213290" cy="6866399"/>
          </a:xfrm>
          <a:prstGeom prst="rect">
            <a:avLst/>
          </a:prstGeom>
          <a:gradFill flip="none" rotWithShape="1">
            <a:gsLst>
              <a:gs pos="12000">
                <a:srgbClr val="C00000">
                  <a:lumMod val="50000"/>
                </a:srgbClr>
              </a:gs>
              <a:gs pos="0">
                <a:srgbClr val="FF0000"/>
              </a:gs>
              <a:gs pos="77000">
                <a:srgbClr val="CC0066">
                  <a:lumMod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21 Imagen" descr="Diapositiva55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Forma libre 6"/>
          <p:cNvSpPr/>
          <p:nvPr/>
        </p:nvSpPr>
        <p:spPr>
          <a:xfrm rot="5400000">
            <a:off x="3131840" y="-2871192"/>
            <a:ext cx="2880320" cy="9144000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chemeClr val="accent2">
                  <a:lumMod val="50000"/>
                </a:schemeClr>
              </a:gs>
              <a:gs pos="80000">
                <a:srgbClr val="FF0000"/>
              </a:gs>
              <a:gs pos="2000">
                <a:srgbClr val="00B050"/>
              </a:gs>
              <a:gs pos="56000">
                <a:srgbClr val="FF0066">
                  <a:lumMod val="11000"/>
                  <a:lumOff val="89000"/>
                </a:srgb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Forma libre 7"/>
          <p:cNvSpPr/>
          <p:nvPr/>
        </p:nvSpPr>
        <p:spPr>
          <a:xfrm rot="5400000">
            <a:off x="3541575" y="-3271798"/>
            <a:ext cx="2060849" cy="860444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chemeClr val="accent2">
                  <a:lumMod val="50000"/>
                </a:schemeClr>
              </a:gs>
              <a:gs pos="80000">
                <a:srgbClr val="FF0000"/>
              </a:gs>
              <a:gs pos="2000">
                <a:srgbClr val="00B050"/>
              </a:gs>
              <a:gs pos="56000">
                <a:srgbClr val="FF0066">
                  <a:lumMod val="11000"/>
                  <a:lumOff val="89000"/>
                </a:srgb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Forma libre 8"/>
          <p:cNvSpPr/>
          <p:nvPr/>
        </p:nvSpPr>
        <p:spPr>
          <a:xfrm rot="16200000">
            <a:off x="4029235" y="2769534"/>
            <a:ext cx="1085524" cy="709140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chemeClr val="accent2">
                  <a:lumMod val="50000"/>
                </a:schemeClr>
              </a:gs>
              <a:gs pos="80000">
                <a:srgbClr val="FF0000"/>
              </a:gs>
              <a:gs pos="2000">
                <a:srgbClr val="00B050"/>
              </a:gs>
              <a:gs pos="56000">
                <a:srgbClr val="FF0066">
                  <a:lumMod val="11000"/>
                  <a:lumOff val="89000"/>
                </a:srgb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Forma libre 9"/>
          <p:cNvSpPr/>
          <p:nvPr/>
        </p:nvSpPr>
        <p:spPr>
          <a:xfrm rot="16200000">
            <a:off x="3159763" y="557267"/>
            <a:ext cx="2824471" cy="9144000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chemeClr val="accent2">
                  <a:lumMod val="50000"/>
                </a:schemeClr>
              </a:gs>
              <a:gs pos="80000">
                <a:srgbClr val="FF0000"/>
              </a:gs>
              <a:gs pos="2000">
                <a:srgbClr val="00B050"/>
              </a:gs>
              <a:gs pos="56000">
                <a:srgbClr val="FF0066">
                  <a:lumMod val="11000"/>
                  <a:lumOff val="89000"/>
                </a:srgb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Forma libre 10"/>
          <p:cNvSpPr/>
          <p:nvPr/>
        </p:nvSpPr>
        <p:spPr>
          <a:xfrm rot="16200000">
            <a:off x="3541573" y="1483211"/>
            <a:ext cx="2060849" cy="860444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chemeClr val="accent2">
                  <a:lumMod val="50000"/>
                </a:schemeClr>
              </a:gs>
              <a:gs pos="80000">
                <a:srgbClr val="FF0000"/>
              </a:gs>
              <a:gs pos="2000">
                <a:srgbClr val="00B050"/>
              </a:gs>
              <a:gs pos="56000">
                <a:srgbClr val="FF0066">
                  <a:lumMod val="11000"/>
                  <a:lumOff val="89000"/>
                </a:srgb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Forma libre 11"/>
          <p:cNvSpPr/>
          <p:nvPr/>
        </p:nvSpPr>
        <p:spPr>
          <a:xfrm rot="5400000">
            <a:off x="4061707" y="-2940689"/>
            <a:ext cx="1085524" cy="709140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chemeClr val="accent2">
                  <a:lumMod val="50000"/>
                </a:schemeClr>
              </a:gs>
              <a:gs pos="80000">
                <a:srgbClr val="FF0000"/>
              </a:gs>
              <a:gs pos="2000">
                <a:srgbClr val="00B050"/>
              </a:gs>
              <a:gs pos="56000">
                <a:srgbClr val="FF0066">
                  <a:lumMod val="11000"/>
                  <a:lumOff val="89000"/>
                </a:srgb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Forma libre 15"/>
          <p:cNvSpPr/>
          <p:nvPr/>
        </p:nvSpPr>
        <p:spPr>
          <a:xfrm flipH="1">
            <a:off x="5272781" y="856754"/>
            <a:ext cx="3888414" cy="508755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chemeClr val="accent2">
                  <a:lumMod val="50000"/>
                </a:schemeClr>
              </a:gs>
              <a:gs pos="80000">
                <a:srgbClr val="FF0000"/>
              </a:gs>
              <a:gs pos="2000">
                <a:srgbClr val="00B050"/>
              </a:gs>
              <a:gs pos="56000">
                <a:srgbClr val="FF0066">
                  <a:lumMod val="11000"/>
                  <a:lumOff val="89000"/>
                </a:srgb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Forma libre 16"/>
          <p:cNvSpPr/>
          <p:nvPr/>
        </p:nvSpPr>
        <p:spPr>
          <a:xfrm flipH="1">
            <a:off x="6685444" y="1431761"/>
            <a:ext cx="2528466" cy="4013463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chemeClr val="accent2">
                  <a:lumMod val="50000"/>
                </a:schemeClr>
              </a:gs>
              <a:gs pos="80000">
                <a:srgbClr val="FF0000"/>
              </a:gs>
              <a:gs pos="2000">
                <a:srgbClr val="00B050"/>
              </a:gs>
              <a:gs pos="56000">
                <a:srgbClr val="FF0066">
                  <a:lumMod val="11000"/>
                  <a:lumOff val="89000"/>
                </a:srgb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Forma libre 17"/>
          <p:cNvSpPr/>
          <p:nvPr/>
        </p:nvSpPr>
        <p:spPr>
          <a:xfrm flipH="1">
            <a:off x="7917066" y="1873427"/>
            <a:ext cx="1253290" cy="309851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chemeClr val="accent2">
                  <a:lumMod val="50000"/>
                </a:schemeClr>
              </a:gs>
              <a:gs pos="80000">
                <a:srgbClr val="FF0000"/>
              </a:gs>
              <a:gs pos="2000">
                <a:srgbClr val="00B050"/>
              </a:gs>
              <a:gs pos="56000">
                <a:srgbClr val="FF0066">
                  <a:lumMod val="11000"/>
                  <a:lumOff val="89000"/>
                </a:srgb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Forma libre 12"/>
          <p:cNvSpPr/>
          <p:nvPr/>
        </p:nvSpPr>
        <p:spPr>
          <a:xfrm>
            <a:off x="-32471" y="870465"/>
            <a:ext cx="3956400" cy="508755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chemeClr val="accent2">
                  <a:lumMod val="50000"/>
                </a:schemeClr>
              </a:gs>
              <a:gs pos="80000">
                <a:srgbClr val="FF0000"/>
              </a:gs>
              <a:gs pos="2000">
                <a:srgbClr val="00B050"/>
              </a:gs>
              <a:gs pos="56000">
                <a:srgbClr val="FF0066">
                  <a:lumMod val="11000"/>
                  <a:lumOff val="89000"/>
                </a:srgb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Forma libre 13"/>
          <p:cNvSpPr/>
          <p:nvPr/>
        </p:nvSpPr>
        <p:spPr>
          <a:xfrm>
            <a:off x="-17199" y="1431761"/>
            <a:ext cx="2528466" cy="4013463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chemeClr val="accent2">
                  <a:lumMod val="50000"/>
                </a:schemeClr>
              </a:gs>
              <a:gs pos="80000">
                <a:srgbClr val="FF0000"/>
              </a:gs>
              <a:gs pos="2000">
                <a:srgbClr val="00B050"/>
              </a:gs>
              <a:gs pos="56000">
                <a:srgbClr val="FF0066">
                  <a:lumMod val="11000"/>
                  <a:lumOff val="89000"/>
                </a:srgb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Forma libre 14"/>
          <p:cNvSpPr/>
          <p:nvPr/>
        </p:nvSpPr>
        <p:spPr>
          <a:xfrm>
            <a:off x="-32473" y="1946913"/>
            <a:ext cx="1253290" cy="309851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chemeClr val="accent2">
                  <a:lumMod val="50000"/>
                </a:schemeClr>
              </a:gs>
              <a:gs pos="80000">
                <a:srgbClr val="FF0000"/>
              </a:gs>
              <a:gs pos="2000">
                <a:srgbClr val="00B050"/>
              </a:gs>
              <a:gs pos="56000">
                <a:srgbClr val="FF0066">
                  <a:lumMod val="11000"/>
                  <a:lumOff val="89000"/>
                </a:srgb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orma libre"/>
          <p:cNvSpPr/>
          <p:nvPr/>
        </p:nvSpPr>
        <p:spPr>
          <a:xfrm>
            <a:off x="-14792" y="0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FF0000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Forma libre"/>
          <p:cNvSpPr/>
          <p:nvPr/>
        </p:nvSpPr>
        <p:spPr>
          <a:xfrm rot="10800000">
            <a:off x="-32471" y="5717007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FF0000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161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5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889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5"/>
          <p:cNvSpPr/>
          <p:nvPr/>
        </p:nvSpPr>
        <p:spPr>
          <a:xfrm flipH="1">
            <a:off x="6548458" y="4130336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11000">
                <a:schemeClr val="tx1">
                  <a:alpha val="86000"/>
                </a:schemeClr>
              </a:gs>
              <a:gs pos="42000">
                <a:srgbClr val="FFC000"/>
              </a:gs>
              <a:gs pos="95000">
                <a:srgbClr val="CC0000">
                  <a:alpha val="62745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25"/>
          <p:cNvSpPr/>
          <p:nvPr/>
        </p:nvSpPr>
        <p:spPr>
          <a:xfrm flipH="1">
            <a:off x="4572000" y="3337861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11000">
                <a:schemeClr val="tx1">
                  <a:alpha val="86000"/>
                </a:schemeClr>
              </a:gs>
              <a:gs pos="42000">
                <a:srgbClr val="FFC000"/>
              </a:gs>
              <a:gs pos="95000">
                <a:srgbClr val="CC0000">
                  <a:alpha val="62745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5"/>
          <p:cNvSpPr/>
          <p:nvPr/>
        </p:nvSpPr>
        <p:spPr>
          <a:xfrm>
            <a:off x="2232248" y="3337861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11000">
                <a:schemeClr val="tx1">
                  <a:alpha val="86000"/>
                </a:schemeClr>
              </a:gs>
              <a:gs pos="42000">
                <a:srgbClr val="FFC000"/>
              </a:gs>
              <a:gs pos="95000">
                <a:srgbClr val="CC0000">
                  <a:alpha val="62745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5"/>
          <p:cNvSpPr/>
          <p:nvPr/>
        </p:nvSpPr>
        <p:spPr>
          <a:xfrm>
            <a:off x="339652" y="4134707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11000">
                <a:schemeClr val="tx1">
                  <a:alpha val="86000"/>
                </a:schemeClr>
              </a:gs>
              <a:gs pos="42000">
                <a:srgbClr val="FFC000"/>
              </a:gs>
              <a:gs pos="95000">
                <a:srgbClr val="CC0000">
                  <a:alpha val="62745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5"/>
          <p:cNvSpPr/>
          <p:nvPr/>
        </p:nvSpPr>
        <p:spPr>
          <a:xfrm rot="10800000">
            <a:off x="4572000" y="1327997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 flip="none" rotWithShape="1">
            <a:gsLst>
              <a:gs pos="47000">
                <a:srgbClr val="FFC000">
                  <a:alpha val="70000"/>
                </a:srgbClr>
              </a:gs>
              <a:gs pos="11000">
                <a:schemeClr val="tx1">
                  <a:alpha val="86000"/>
                </a:schemeClr>
              </a:gs>
              <a:gs pos="42000">
                <a:srgbClr val="FFC000"/>
              </a:gs>
              <a:gs pos="95000">
                <a:srgbClr val="CC0000">
                  <a:alpha val="62745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5"/>
          <p:cNvSpPr/>
          <p:nvPr/>
        </p:nvSpPr>
        <p:spPr>
          <a:xfrm rot="10800000">
            <a:off x="6548458" y="520952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11000">
                <a:schemeClr val="tx1">
                  <a:alpha val="86000"/>
                </a:schemeClr>
              </a:gs>
              <a:gs pos="42000">
                <a:srgbClr val="FFC000"/>
              </a:gs>
              <a:gs pos="95000">
                <a:srgbClr val="CC0000">
                  <a:alpha val="62745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5"/>
          <p:cNvSpPr/>
          <p:nvPr/>
        </p:nvSpPr>
        <p:spPr>
          <a:xfrm rot="10800000" flipH="1">
            <a:off x="2208359" y="1335475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11000">
                <a:schemeClr val="tx1">
                  <a:alpha val="86000"/>
                </a:schemeClr>
              </a:gs>
              <a:gs pos="42000">
                <a:srgbClr val="FFC000"/>
              </a:gs>
              <a:gs pos="95000">
                <a:srgbClr val="CC0000">
                  <a:alpha val="62745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5"/>
          <p:cNvSpPr/>
          <p:nvPr/>
        </p:nvSpPr>
        <p:spPr>
          <a:xfrm rot="10800000" flipH="1">
            <a:off x="179512" y="535713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47000">
                <a:srgbClr val="FFC000">
                  <a:alpha val="70000"/>
                </a:srgbClr>
              </a:gs>
              <a:gs pos="11000">
                <a:schemeClr val="tx1">
                  <a:alpha val="86000"/>
                </a:schemeClr>
              </a:gs>
              <a:gs pos="42000">
                <a:srgbClr val="FFC000"/>
              </a:gs>
              <a:gs pos="95000">
                <a:srgbClr val="CC0000">
                  <a:alpha val="62745"/>
                </a:srgbClr>
              </a:gs>
            </a:gsLst>
            <a:lin ang="54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3055" y="-41853"/>
            <a:ext cx="9158792" cy="115513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5000">
                <a:srgbClr val="FFC000"/>
              </a:gs>
              <a:gs pos="77000">
                <a:srgbClr val="CC0066">
                  <a:lumMod val="0"/>
                </a:srgbClr>
              </a:gs>
              <a:gs pos="30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noFill/>
            </a:endParaRPr>
          </a:p>
        </p:txBody>
      </p:sp>
      <p:sp>
        <p:nvSpPr>
          <p:cNvPr id="12" name="11 Forma libre"/>
          <p:cNvSpPr/>
          <p:nvPr/>
        </p:nvSpPr>
        <p:spPr>
          <a:xfrm rot="10800000">
            <a:off x="0" y="5717007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5000">
                <a:srgbClr val="FFC000"/>
              </a:gs>
              <a:gs pos="77000">
                <a:srgbClr val="CC0066">
                  <a:lumMod val="0"/>
                </a:srgbClr>
              </a:gs>
              <a:gs pos="30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3889" y="-62786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8808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-17420" y="14139"/>
            <a:ext cx="4572000" cy="6866399"/>
          </a:xfrm>
          <a:prstGeom prst="rect">
            <a:avLst/>
          </a:prstGeom>
          <a:gradFill flip="none" rotWithShape="1">
            <a:gsLst>
              <a:gs pos="20000">
                <a:srgbClr val="D0129E">
                  <a:lumMod val="58000"/>
                </a:srgbClr>
              </a:gs>
              <a:gs pos="0">
                <a:srgbClr val="CC0000">
                  <a:lumMod val="64000"/>
                </a:srgbClr>
              </a:gs>
              <a:gs pos="36635">
                <a:srgbClr val="3F002B"/>
              </a:gs>
              <a:gs pos="77000">
                <a:srgbClr val="CC0066">
                  <a:lumMod val="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4550134" y="14139"/>
            <a:ext cx="4572000" cy="6866399"/>
          </a:xfrm>
          <a:prstGeom prst="rect">
            <a:avLst/>
          </a:prstGeom>
          <a:gradFill flip="none" rotWithShape="1">
            <a:gsLst>
              <a:gs pos="20000">
                <a:srgbClr val="D0129E">
                  <a:lumMod val="58000"/>
                </a:srgbClr>
              </a:gs>
              <a:gs pos="0">
                <a:srgbClr val="CC0000">
                  <a:lumMod val="64000"/>
                </a:srgbClr>
              </a:gs>
              <a:gs pos="36635">
                <a:srgbClr val="3F002B"/>
              </a:gs>
              <a:gs pos="77000">
                <a:srgbClr val="CC0066">
                  <a:lumMod val="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8"/>
          <p:cNvSpPr/>
          <p:nvPr/>
        </p:nvSpPr>
        <p:spPr>
          <a:xfrm rot="20645858">
            <a:off x="5426465" y="641104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Forma libre 18"/>
          <p:cNvSpPr/>
          <p:nvPr/>
        </p:nvSpPr>
        <p:spPr>
          <a:xfrm rot="954142" flipH="1">
            <a:off x="-46143" y="660621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5" name="4 Forma libre"/>
          <p:cNvSpPr/>
          <p:nvPr/>
        </p:nvSpPr>
        <p:spPr>
          <a:xfrm>
            <a:off x="-14792" y="14139"/>
            <a:ext cx="915879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rgbClr val="FF0000">
                  <a:lumMod val="67000"/>
                </a:srgbClr>
              </a:gs>
              <a:gs pos="77000">
                <a:srgbClr val="CC0066">
                  <a:lumMod val="22000"/>
                </a:srgbClr>
              </a:gs>
              <a:gs pos="52000">
                <a:srgbClr val="FF6699"/>
              </a:gs>
              <a:gs pos="0">
                <a:srgbClr val="C4D6EB"/>
              </a:gs>
              <a:gs pos="30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Forma libre 18"/>
          <p:cNvSpPr/>
          <p:nvPr/>
        </p:nvSpPr>
        <p:spPr>
          <a:xfrm rot="20645858">
            <a:off x="5426465" y="2414335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Forma libre 18"/>
          <p:cNvSpPr/>
          <p:nvPr/>
        </p:nvSpPr>
        <p:spPr>
          <a:xfrm rot="20645858">
            <a:off x="5426465" y="4190997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0" name="Forma libre 18"/>
          <p:cNvSpPr/>
          <p:nvPr/>
        </p:nvSpPr>
        <p:spPr>
          <a:xfrm rot="954142" flipH="1">
            <a:off x="-46143" y="2387724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1" name="Forma libre 18"/>
          <p:cNvSpPr/>
          <p:nvPr/>
        </p:nvSpPr>
        <p:spPr>
          <a:xfrm rot="954142" flipH="1">
            <a:off x="-118150" y="4190997"/>
            <a:ext cx="3743056" cy="2029331"/>
          </a:xfrm>
          <a:custGeom>
            <a:avLst/>
            <a:gdLst>
              <a:gd name="connsiteX0" fmla="*/ 198141 w 3002841"/>
              <a:gd name="connsiteY0" fmla="*/ 879912 h 1191542"/>
              <a:gd name="connsiteX1" fmla="*/ 176952 w 3002841"/>
              <a:gd name="connsiteY1" fmla="*/ 926169 h 1191542"/>
              <a:gd name="connsiteX2" fmla="*/ 128984 w 3002841"/>
              <a:gd name="connsiteY2" fmla="*/ 973612 h 1191542"/>
              <a:gd name="connsiteX3" fmla="*/ 156935 w 3002841"/>
              <a:gd name="connsiteY3" fmla="*/ 916936 h 1191542"/>
              <a:gd name="connsiteX4" fmla="*/ 197255 w 3002841"/>
              <a:gd name="connsiteY4" fmla="*/ 879903 h 1191542"/>
              <a:gd name="connsiteX5" fmla="*/ 198141 w 3002841"/>
              <a:gd name="connsiteY5" fmla="*/ 879912 h 1191542"/>
              <a:gd name="connsiteX6" fmla="*/ 185050 w 3002841"/>
              <a:gd name="connsiteY6" fmla="*/ 868990 h 1191542"/>
              <a:gd name="connsiteX7" fmla="*/ 138549 w 3002841"/>
              <a:gd name="connsiteY7" fmla="*/ 907081 h 1191542"/>
              <a:gd name="connsiteX8" fmla="*/ 66454 w 3002841"/>
              <a:gd name="connsiteY8" fmla="*/ 940039 h 1191542"/>
              <a:gd name="connsiteX9" fmla="*/ 125279 w 3002841"/>
              <a:gd name="connsiteY9" fmla="*/ 893832 h 1191542"/>
              <a:gd name="connsiteX10" fmla="*/ 184231 w 3002841"/>
              <a:gd name="connsiteY10" fmla="*/ 868775 h 1191542"/>
              <a:gd name="connsiteX11" fmla="*/ 185050 w 3002841"/>
              <a:gd name="connsiteY11" fmla="*/ 868990 h 1191542"/>
              <a:gd name="connsiteX12" fmla="*/ 173025 w 3002841"/>
              <a:gd name="connsiteY12" fmla="*/ 860722 h 1191542"/>
              <a:gd name="connsiteX13" fmla="*/ 107956 w 3002841"/>
              <a:gd name="connsiteY13" fmla="*/ 885584 h 1191542"/>
              <a:gd name="connsiteX14" fmla="*/ 21949 w 3002841"/>
              <a:gd name="connsiteY14" fmla="*/ 899795 h 1191542"/>
              <a:gd name="connsiteX15" fmla="*/ 103135 w 3002841"/>
              <a:gd name="connsiteY15" fmla="*/ 870190 h 1191542"/>
              <a:gd name="connsiteX16" fmla="*/ 168435 w 3002841"/>
              <a:gd name="connsiteY16" fmla="*/ 860085 h 1191542"/>
              <a:gd name="connsiteX17" fmla="*/ 173025 w 3002841"/>
              <a:gd name="connsiteY17" fmla="*/ 860722 h 1191542"/>
              <a:gd name="connsiteX18" fmla="*/ 163162 w 3002841"/>
              <a:gd name="connsiteY18" fmla="*/ 849463 h 1191542"/>
              <a:gd name="connsiteX19" fmla="*/ 88120 w 3002841"/>
              <a:gd name="connsiteY19" fmla="*/ 856970 h 1191542"/>
              <a:gd name="connsiteX20" fmla="*/ 2 w 3002841"/>
              <a:gd name="connsiteY20" fmla="*/ 849613 h 1191542"/>
              <a:gd name="connsiteX21" fmla="*/ 92790 w 3002841"/>
              <a:gd name="connsiteY21" fmla="*/ 841557 h 1191542"/>
              <a:gd name="connsiteX22" fmla="*/ 163162 w 3002841"/>
              <a:gd name="connsiteY22" fmla="*/ 849463 h 1191542"/>
              <a:gd name="connsiteX23" fmla="*/ 220060 w 3002841"/>
              <a:gd name="connsiteY23" fmla="*/ 882446 h 1191542"/>
              <a:gd name="connsiteX24" fmla="*/ 231899 w 3002841"/>
              <a:gd name="connsiteY24" fmla="*/ 930027 h 1191542"/>
              <a:gd name="connsiteX25" fmla="*/ 220296 w 3002841"/>
              <a:gd name="connsiteY25" fmla="*/ 985899 h 1191542"/>
              <a:gd name="connsiteX26" fmla="*/ 207591 w 3002841"/>
              <a:gd name="connsiteY26" fmla="*/ 927066 h 1191542"/>
              <a:gd name="connsiteX27" fmla="*/ 220060 w 3002841"/>
              <a:gd name="connsiteY27" fmla="*/ 882446 h 1191542"/>
              <a:gd name="connsiteX28" fmla="*/ 163880 w 3002841"/>
              <a:gd name="connsiteY28" fmla="*/ 831557 h 1191542"/>
              <a:gd name="connsiteX29" fmla="*/ 168896 w 3002841"/>
              <a:gd name="connsiteY29" fmla="*/ 835313 h 1191542"/>
              <a:gd name="connsiteX30" fmla="*/ 94760 w 3002841"/>
              <a:gd name="connsiteY30" fmla="*/ 824793 h 1191542"/>
              <a:gd name="connsiteX31" fmla="*/ 17085 w 3002841"/>
              <a:gd name="connsiteY31" fmla="*/ 797402 h 1191542"/>
              <a:gd name="connsiteX32" fmla="*/ 25069 w 3002841"/>
              <a:gd name="connsiteY32" fmla="*/ 795648 h 1191542"/>
              <a:gd name="connsiteX33" fmla="*/ 108043 w 3002841"/>
              <a:gd name="connsiteY33" fmla="*/ 811550 h 1191542"/>
              <a:gd name="connsiteX34" fmla="*/ 163880 w 3002841"/>
              <a:gd name="connsiteY34" fmla="*/ 831557 h 1191542"/>
              <a:gd name="connsiteX35" fmla="*/ 244606 w 3002841"/>
              <a:gd name="connsiteY35" fmla="*/ 882492 h 1191542"/>
              <a:gd name="connsiteX36" fmla="*/ 280778 w 3002841"/>
              <a:gd name="connsiteY36" fmla="*/ 918798 h 1191542"/>
              <a:gd name="connsiteX37" fmla="*/ 307886 w 3002841"/>
              <a:gd name="connsiteY37" fmla="*/ 972467 h 1191542"/>
              <a:gd name="connsiteX38" fmla="*/ 256801 w 3002841"/>
              <a:gd name="connsiteY38" fmla="*/ 922697 h 1191542"/>
              <a:gd name="connsiteX39" fmla="*/ 238049 w 3002841"/>
              <a:gd name="connsiteY39" fmla="*/ 878970 h 1191542"/>
              <a:gd name="connsiteX40" fmla="*/ 244606 w 3002841"/>
              <a:gd name="connsiteY40" fmla="*/ 882492 h 1191542"/>
              <a:gd name="connsiteX41" fmla="*/ 136749 w 3002841"/>
              <a:gd name="connsiteY41" fmla="*/ 787908 h 1191542"/>
              <a:gd name="connsiteX42" fmla="*/ 180753 w 3002841"/>
              <a:gd name="connsiteY42" fmla="*/ 823614 h 1191542"/>
              <a:gd name="connsiteX43" fmla="*/ 117027 w 3002841"/>
              <a:gd name="connsiteY43" fmla="*/ 797392 h 1191542"/>
              <a:gd name="connsiteX44" fmla="*/ 59244 w 3002841"/>
              <a:gd name="connsiteY44" fmla="*/ 754572 h 1191542"/>
              <a:gd name="connsiteX45" fmla="*/ 61237 w 3002841"/>
              <a:gd name="connsiteY45" fmla="*/ 753944 h 1191542"/>
              <a:gd name="connsiteX46" fmla="*/ 136749 w 3002841"/>
              <a:gd name="connsiteY46" fmla="*/ 787908 h 1191542"/>
              <a:gd name="connsiteX47" fmla="*/ 335941 w 3002841"/>
              <a:gd name="connsiteY47" fmla="*/ 910505 h 1191542"/>
              <a:gd name="connsiteX48" fmla="*/ 372706 w 3002841"/>
              <a:gd name="connsiteY48" fmla="*/ 942662 h 1191542"/>
              <a:gd name="connsiteX49" fmla="*/ 296696 w 3002841"/>
              <a:gd name="connsiteY49" fmla="*/ 907970 h 1191542"/>
              <a:gd name="connsiteX50" fmla="*/ 254278 w 3002841"/>
              <a:gd name="connsiteY50" fmla="*/ 871501 h 1191542"/>
              <a:gd name="connsiteX51" fmla="*/ 255294 w 3002841"/>
              <a:gd name="connsiteY51" fmla="*/ 871412 h 1191542"/>
              <a:gd name="connsiteX52" fmla="*/ 316827 w 3002841"/>
              <a:gd name="connsiteY52" fmla="*/ 898838 h 1191542"/>
              <a:gd name="connsiteX53" fmla="*/ 335941 w 3002841"/>
              <a:gd name="connsiteY53" fmla="*/ 910505 h 1191542"/>
              <a:gd name="connsiteX54" fmla="*/ 143185 w 3002841"/>
              <a:gd name="connsiteY54" fmla="*/ 727623 h 1191542"/>
              <a:gd name="connsiteX55" fmla="*/ 179500 w 3002841"/>
              <a:gd name="connsiteY55" fmla="*/ 771473 h 1191542"/>
              <a:gd name="connsiteX56" fmla="*/ 196886 w 3002841"/>
              <a:gd name="connsiteY56" fmla="*/ 815426 h 1191542"/>
              <a:gd name="connsiteX57" fmla="*/ 155406 w 3002841"/>
              <a:gd name="connsiteY57" fmla="*/ 775071 h 1191542"/>
              <a:gd name="connsiteX58" fmla="*/ 129974 w 3002841"/>
              <a:gd name="connsiteY58" fmla="*/ 721073 h 1191542"/>
              <a:gd name="connsiteX59" fmla="*/ 132197 w 3002841"/>
              <a:gd name="connsiteY59" fmla="*/ 721011 h 1191542"/>
              <a:gd name="connsiteX60" fmla="*/ 143185 w 3002841"/>
              <a:gd name="connsiteY60" fmla="*/ 727623 h 1191542"/>
              <a:gd name="connsiteX61" fmla="*/ 413470 w 3002841"/>
              <a:gd name="connsiteY61" fmla="*/ 894151 h 1191542"/>
              <a:gd name="connsiteX62" fmla="*/ 419537 w 3002841"/>
              <a:gd name="connsiteY62" fmla="*/ 900360 h 1191542"/>
              <a:gd name="connsiteX63" fmla="*/ 328903 w 3002841"/>
              <a:gd name="connsiteY63" fmla="*/ 885401 h 1191542"/>
              <a:gd name="connsiteX64" fmla="*/ 268584 w 3002841"/>
              <a:gd name="connsiteY64" fmla="*/ 861096 h 1191542"/>
              <a:gd name="connsiteX65" fmla="*/ 271268 w 3002841"/>
              <a:gd name="connsiteY65" fmla="*/ 860651 h 1191542"/>
              <a:gd name="connsiteX66" fmla="*/ 342479 w 3002841"/>
              <a:gd name="connsiteY66" fmla="*/ 872278 h 1191542"/>
              <a:gd name="connsiteX67" fmla="*/ 413470 w 3002841"/>
              <a:gd name="connsiteY67" fmla="*/ 894151 h 1191542"/>
              <a:gd name="connsiteX68" fmla="*/ 434446 w 3002841"/>
              <a:gd name="connsiteY68" fmla="*/ 848259 h 1191542"/>
              <a:gd name="connsiteX69" fmla="*/ 341657 w 3002841"/>
              <a:gd name="connsiteY69" fmla="*/ 856315 h 1191542"/>
              <a:gd name="connsiteX70" fmla="*/ 271286 w 3002841"/>
              <a:gd name="connsiteY70" fmla="*/ 848409 h 1191542"/>
              <a:gd name="connsiteX71" fmla="*/ 346327 w 3002841"/>
              <a:gd name="connsiteY71" fmla="*/ 840902 h 1191542"/>
              <a:gd name="connsiteX72" fmla="*/ 434446 w 3002841"/>
              <a:gd name="connsiteY72" fmla="*/ 848259 h 1191542"/>
              <a:gd name="connsiteX73" fmla="*/ 218614 w 3002841"/>
              <a:gd name="connsiteY73" fmla="*/ 708593 h 1191542"/>
              <a:gd name="connsiteX74" fmla="*/ 231319 w 3002841"/>
              <a:gd name="connsiteY74" fmla="*/ 767426 h 1191542"/>
              <a:gd name="connsiteX75" fmla="*/ 218850 w 3002841"/>
              <a:gd name="connsiteY75" fmla="*/ 812046 h 1191542"/>
              <a:gd name="connsiteX76" fmla="*/ 207011 w 3002841"/>
              <a:gd name="connsiteY76" fmla="*/ 764465 h 1191542"/>
              <a:gd name="connsiteX77" fmla="*/ 218614 w 3002841"/>
              <a:gd name="connsiteY77" fmla="*/ 708593 h 1191542"/>
              <a:gd name="connsiteX78" fmla="*/ 295542 w 3002841"/>
              <a:gd name="connsiteY78" fmla="*/ 717734 h 1191542"/>
              <a:gd name="connsiteX79" fmla="*/ 275537 w 3002841"/>
              <a:gd name="connsiteY79" fmla="*/ 775746 h 1191542"/>
              <a:gd name="connsiteX80" fmla="*/ 239611 w 3002841"/>
              <a:gd name="connsiteY80" fmla="*/ 814919 h 1191542"/>
              <a:gd name="connsiteX81" fmla="*/ 254321 w 3002841"/>
              <a:gd name="connsiteY81" fmla="*/ 767661 h 1191542"/>
              <a:gd name="connsiteX82" fmla="*/ 293410 w 3002841"/>
              <a:gd name="connsiteY82" fmla="*/ 717632 h 1191542"/>
              <a:gd name="connsiteX83" fmla="*/ 295542 w 3002841"/>
              <a:gd name="connsiteY83" fmla="*/ 717734 h 1191542"/>
              <a:gd name="connsiteX84" fmla="*/ 413202 w 3002841"/>
              <a:gd name="connsiteY84" fmla="*/ 789944 h 1191542"/>
              <a:gd name="connsiteX85" fmla="*/ 334177 w 3002841"/>
              <a:gd name="connsiteY85" fmla="*/ 821812 h 1191542"/>
              <a:gd name="connsiteX86" fmla="*/ 265021 w 3002841"/>
              <a:gd name="connsiteY86" fmla="*/ 833244 h 1191542"/>
              <a:gd name="connsiteX87" fmla="*/ 328279 w 3002841"/>
              <a:gd name="connsiteY87" fmla="*/ 806570 h 1191542"/>
              <a:gd name="connsiteX88" fmla="*/ 406056 w 3002841"/>
              <a:gd name="connsiteY88" fmla="*/ 788249 h 1191542"/>
              <a:gd name="connsiteX89" fmla="*/ 413202 w 3002841"/>
              <a:gd name="connsiteY89" fmla="*/ 789944 h 1191542"/>
              <a:gd name="connsiteX90" fmla="*/ 361643 w 3002841"/>
              <a:gd name="connsiteY90" fmla="*/ 745767 h 1191542"/>
              <a:gd name="connsiteX91" fmla="*/ 309173 w 3002841"/>
              <a:gd name="connsiteY91" fmla="*/ 794954 h 1191542"/>
              <a:gd name="connsiteX92" fmla="*/ 252919 w 3002841"/>
              <a:gd name="connsiteY92" fmla="*/ 822904 h 1191542"/>
              <a:gd name="connsiteX93" fmla="*/ 294189 w 3002841"/>
              <a:gd name="connsiteY93" fmla="*/ 782462 h 1191542"/>
              <a:gd name="connsiteX94" fmla="*/ 359723 w 3002841"/>
              <a:gd name="connsiteY94" fmla="*/ 745171 h 1191542"/>
              <a:gd name="connsiteX95" fmla="*/ 361643 w 3002841"/>
              <a:gd name="connsiteY95" fmla="*/ 745767 h 1191542"/>
              <a:gd name="connsiteX96" fmla="*/ 879687 w 3002841"/>
              <a:gd name="connsiteY96" fmla="*/ 897103 h 1191542"/>
              <a:gd name="connsiteX97" fmla="*/ 851992 w 3002841"/>
              <a:gd name="connsiteY97" fmla="*/ 955301 h 1191542"/>
              <a:gd name="connsiteX98" fmla="*/ 789298 w 3002841"/>
              <a:gd name="connsiteY98" fmla="*/ 1014991 h 1191542"/>
              <a:gd name="connsiteX99" fmla="*/ 825831 w 3002841"/>
              <a:gd name="connsiteY99" fmla="*/ 943685 h 1191542"/>
              <a:gd name="connsiteX100" fmla="*/ 878529 w 3002841"/>
              <a:gd name="connsiteY100" fmla="*/ 897091 h 1191542"/>
              <a:gd name="connsiteX101" fmla="*/ 879687 w 3002841"/>
              <a:gd name="connsiteY101" fmla="*/ 897103 h 1191542"/>
              <a:gd name="connsiteX102" fmla="*/ 862577 w 3002841"/>
              <a:gd name="connsiteY102" fmla="*/ 883361 h 1191542"/>
              <a:gd name="connsiteX103" fmla="*/ 801799 w 3002841"/>
              <a:gd name="connsiteY103" fmla="*/ 931285 h 1191542"/>
              <a:gd name="connsiteX104" fmla="*/ 707570 w 3002841"/>
              <a:gd name="connsiteY104" fmla="*/ 972751 h 1191542"/>
              <a:gd name="connsiteX105" fmla="*/ 784455 w 3002841"/>
              <a:gd name="connsiteY105" fmla="*/ 914616 h 1191542"/>
              <a:gd name="connsiteX106" fmla="*/ 861507 w 3002841"/>
              <a:gd name="connsiteY106" fmla="*/ 883090 h 1191542"/>
              <a:gd name="connsiteX107" fmla="*/ 862577 w 3002841"/>
              <a:gd name="connsiteY107" fmla="*/ 883361 h 1191542"/>
              <a:gd name="connsiteX108" fmla="*/ 846860 w 3002841"/>
              <a:gd name="connsiteY108" fmla="*/ 872959 h 1191542"/>
              <a:gd name="connsiteX109" fmla="*/ 761814 w 3002841"/>
              <a:gd name="connsiteY109" fmla="*/ 904239 h 1191542"/>
              <a:gd name="connsiteX110" fmla="*/ 649400 w 3002841"/>
              <a:gd name="connsiteY110" fmla="*/ 922118 h 1191542"/>
              <a:gd name="connsiteX111" fmla="*/ 755512 w 3002841"/>
              <a:gd name="connsiteY111" fmla="*/ 884871 h 1191542"/>
              <a:gd name="connsiteX112" fmla="*/ 840860 w 3002841"/>
              <a:gd name="connsiteY112" fmla="*/ 872158 h 1191542"/>
              <a:gd name="connsiteX113" fmla="*/ 846860 w 3002841"/>
              <a:gd name="connsiteY113" fmla="*/ 872959 h 1191542"/>
              <a:gd name="connsiteX114" fmla="*/ 833969 w 3002841"/>
              <a:gd name="connsiteY114" fmla="*/ 858793 h 1191542"/>
              <a:gd name="connsiteX115" fmla="*/ 735888 w 3002841"/>
              <a:gd name="connsiteY115" fmla="*/ 868238 h 1191542"/>
              <a:gd name="connsiteX116" fmla="*/ 620714 w 3002841"/>
              <a:gd name="connsiteY116" fmla="*/ 858981 h 1191542"/>
              <a:gd name="connsiteX117" fmla="*/ 741991 w 3002841"/>
              <a:gd name="connsiteY117" fmla="*/ 848846 h 1191542"/>
              <a:gd name="connsiteX118" fmla="*/ 833969 w 3002841"/>
              <a:gd name="connsiteY118" fmla="*/ 858793 h 1191542"/>
              <a:gd name="connsiteX119" fmla="*/ 908336 w 3002841"/>
              <a:gd name="connsiteY119" fmla="*/ 900291 h 1191542"/>
              <a:gd name="connsiteX120" fmla="*/ 923810 w 3002841"/>
              <a:gd name="connsiteY120" fmla="*/ 960155 h 1191542"/>
              <a:gd name="connsiteX121" fmla="*/ 908645 w 3002841"/>
              <a:gd name="connsiteY121" fmla="*/ 1030450 h 1191542"/>
              <a:gd name="connsiteX122" fmla="*/ 892039 w 3002841"/>
              <a:gd name="connsiteY122" fmla="*/ 956429 h 1191542"/>
              <a:gd name="connsiteX123" fmla="*/ 908336 w 3002841"/>
              <a:gd name="connsiteY123" fmla="*/ 900291 h 1191542"/>
              <a:gd name="connsiteX124" fmla="*/ 834907 w 3002841"/>
              <a:gd name="connsiteY124" fmla="*/ 836265 h 1191542"/>
              <a:gd name="connsiteX125" fmla="*/ 841463 w 3002841"/>
              <a:gd name="connsiteY125" fmla="*/ 840990 h 1191542"/>
              <a:gd name="connsiteX126" fmla="*/ 744565 w 3002841"/>
              <a:gd name="connsiteY126" fmla="*/ 827755 h 1191542"/>
              <a:gd name="connsiteX127" fmla="*/ 643043 w 3002841"/>
              <a:gd name="connsiteY127" fmla="*/ 793293 h 1191542"/>
              <a:gd name="connsiteX128" fmla="*/ 653478 w 3002841"/>
              <a:gd name="connsiteY128" fmla="*/ 791086 h 1191542"/>
              <a:gd name="connsiteX129" fmla="*/ 761927 w 3002841"/>
              <a:gd name="connsiteY129" fmla="*/ 811093 h 1191542"/>
              <a:gd name="connsiteX130" fmla="*/ 834907 w 3002841"/>
              <a:gd name="connsiteY130" fmla="*/ 836265 h 1191542"/>
              <a:gd name="connsiteX131" fmla="*/ 940418 w 3002841"/>
              <a:gd name="connsiteY131" fmla="*/ 900349 h 1191542"/>
              <a:gd name="connsiteX132" fmla="*/ 987696 w 3002841"/>
              <a:gd name="connsiteY132" fmla="*/ 946027 h 1191542"/>
              <a:gd name="connsiteX133" fmla="*/ 1023126 w 3002841"/>
              <a:gd name="connsiteY133" fmla="*/ 1013551 h 1191542"/>
              <a:gd name="connsiteX134" fmla="*/ 956357 w 3002841"/>
              <a:gd name="connsiteY134" fmla="*/ 950932 h 1191542"/>
              <a:gd name="connsiteX135" fmla="*/ 931848 w 3002841"/>
              <a:gd name="connsiteY135" fmla="*/ 895918 h 1191542"/>
              <a:gd name="connsiteX136" fmla="*/ 940418 w 3002841"/>
              <a:gd name="connsiteY136" fmla="*/ 900349 h 1191542"/>
              <a:gd name="connsiteX137" fmla="*/ 799447 w 3002841"/>
              <a:gd name="connsiteY137" fmla="*/ 781347 h 1191542"/>
              <a:gd name="connsiteX138" fmla="*/ 856961 w 3002841"/>
              <a:gd name="connsiteY138" fmla="*/ 826271 h 1191542"/>
              <a:gd name="connsiteX139" fmla="*/ 773669 w 3002841"/>
              <a:gd name="connsiteY139" fmla="*/ 793279 h 1191542"/>
              <a:gd name="connsiteX140" fmla="*/ 698146 w 3002841"/>
              <a:gd name="connsiteY140" fmla="*/ 739406 h 1191542"/>
              <a:gd name="connsiteX141" fmla="*/ 700751 w 3002841"/>
              <a:gd name="connsiteY141" fmla="*/ 738616 h 1191542"/>
              <a:gd name="connsiteX142" fmla="*/ 799447 w 3002841"/>
              <a:gd name="connsiteY142" fmla="*/ 781347 h 1191542"/>
              <a:gd name="connsiteX143" fmla="*/ 1086135 w 3002841"/>
              <a:gd name="connsiteY143" fmla="*/ 952247 h 1191542"/>
              <a:gd name="connsiteX144" fmla="*/ 1107848 w 3002841"/>
              <a:gd name="connsiteY144" fmla="*/ 976051 h 1191542"/>
              <a:gd name="connsiteX145" fmla="*/ 1008501 w 3002841"/>
              <a:gd name="connsiteY145" fmla="*/ 932404 h 1191542"/>
              <a:gd name="connsiteX146" fmla="*/ 953059 w 3002841"/>
              <a:gd name="connsiteY146" fmla="*/ 886520 h 1191542"/>
              <a:gd name="connsiteX147" fmla="*/ 954387 w 3002841"/>
              <a:gd name="connsiteY147" fmla="*/ 886409 h 1191542"/>
              <a:gd name="connsiteX148" fmla="*/ 1034813 w 3002841"/>
              <a:gd name="connsiteY148" fmla="*/ 920915 h 1191542"/>
              <a:gd name="connsiteX149" fmla="*/ 1086135 w 3002841"/>
              <a:gd name="connsiteY149" fmla="*/ 952247 h 1191542"/>
              <a:gd name="connsiteX150" fmla="*/ 807858 w 3002841"/>
              <a:gd name="connsiteY150" fmla="*/ 705501 h 1191542"/>
              <a:gd name="connsiteX151" fmla="*/ 855322 w 3002841"/>
              <a:gd name="connsiteY151" fmla="*/ 760670 h 1191542"/>
              <a:gd name="connsiteX152" fmla="*/ 878047 w 3002841"/>
              <a:gd name="connsiteY152" fmla="*/ 815970 h 1191542"/>
              <a:gd name="connsiteX153" fmla="*/ 823831 w 3002841"/>
              <a:gd name="connsiteY153" fmla="*/ 765197 h 1191542"/>
              <a:gd name="connsiteX154" fmla="*/ 790592 w 3002841"/>
              <a:gd name="connsiteY154" fmla="*/ 697260 h 1191542"/>
              <a:gd name="connsiteX155" fmla="*/ 793497 w 3002841"/>
              <a:gd name="connsiteY155" fmla="*/ 697182 h 1191542"/>
              <a:gd name="connsiteX156" fmla="*/ 807858 w 3002841"/>
              <a:gd name="connsiteY156" fmla="*/ 705501 h 1191542"/>
              <a:gd name="connsiteX157" fmla="*/ 1161127 w 3002841"/>
              <a:gd name="connsiteY157" fmla="*/ 915018 h 1191542"/>
              <a:gd name="connsiteX158" fmla="*/ 1169056 w 3002841"/>
              <a:gd name="connsiteY158" fmla="*/ 922830 h 1191542"/>
              <a:gd name="connsiteX159" fmla="*/ 1050596 w 3002841"/>
              <a:gd name="connsiteY159" fmla="*/ 904009 h 1191542"/>
              <a:gd name="connsiteX160" fmla="*/ 971758 w 3002841"/>
              <a:gd name="connsiteY160" fmla="*/ 873430 h 1191542"/>
              <a:gd name="connsiteX161" fmla="*/ 975265 w 3002841"/>
              <a:gd name="connsiteY161" fmla="*/ 872869 h 1191542"/>
              <a:gd name="connsiteX162" fmla="*/ 1068340 w 3002841"/>
              <a:gd name="connsiteY162" fmla="*/ 887498 h 1191542"/>
              <a:gd name="connsiteX163" fmla="*/ 1161127 w 3002841"/>
              <a:gd name="connsiteY163" fmla="*/ 915018 h 1191542"/>
              <a:gd name="connsiteX164" fmla="*/ 906446 w 3002841"/>
              <a:gd name="connsiteY164" fmla="*/ 681558 h 1191542"/>
              <a:gd name="connsiteX165" fmla="*/ 923052 w 3002841"/>
              <a:gd name="connsiteY165" fmla="*/ 755579 h 1191542"/>
              <a:gd name="connsiteX166" fmla="*/ 906754 w 3002841"/>
              <a:gd name="connsiteY166" fmla="*/ 811716 h 1191542"/>
              <a:gd name="connsiteX167" fmla="*/ 891280 w 3002841"/>
              <a:gd name="connsiteY167" fmla="*/ 751853 h 1191542"/>
              <a:gd name="connsiteX168" fmla="*/ 906446 w 3002841"/>
              <a:gd name="connsiteY168" fmla="*/ 681558 h 1191542"/>
              <a:gd name="connsiteX169" fmla="*/ 564325 w 3002841"/>
              <a:gd name="connsiteY169" fmla="*/ 461034 h 1191542"/>
              <a:gd name="connsiteX170" fmla="*/ 536630 w 3002841"/>
              <a:gd name="connsiteY170" fmla="*/ 519233 h 1191542"/>
              <a:gd name="connsiteX171" fmla="*/ 473935 w 3002841"/>
              <a:gd name="connsiteY171" fmla="*/ 578922 h 1191542"/>
              <a:gd name="connsiteX172" fmla="*/ 510468 w 3002841"/>
              <a:gd name="connsiteY172" fmla="*/ 507616 h 1191542"/>
              <a:gd name="connsiteX173" fmla="*/ 563167 w 3002841"/>
              <a:gd name="connsiteY173" fmla="*/ 461022 h 1191542"/>
              <a:gd name="connsiteX174" fmla="*/ 564325 w 3002841"/>
              <a:gd name="connsiteY174" fmla="*/ 461034 h 1191542"/>
              <a:gd name="connsiteX175" fmla="*/ 547214 w 3002841"/>
              <a:gd name="connsiteY175" fmla="*/ 447292 h 1191542"/>
              <a:gd name="connsiteX176" fmla="*/ 486436 w 3002841"/>
              <a:gd name="connsiteY176" fmla="*/ 495216 h 1191542"/>
              <a:gd name="connsiteX177" fmla="*/ 392207 w 3002841"/>
              <a:gd name="connsiteY177" fmla="*/ 536683 h 1191542"/>
              <a:gd name="connsiteX178" fmla="*/ 469092 w 3002841"/>
              <a:gd name="connsiteY178" fmla="*/ 478547 h 1191542"/>
              <a:gd name="connsiteX179" fmla="*/ 546144 w 3002841"/>
              <a:gd name="connsiteY179" fmla="*/ 447022 h 1191542"/>
              <a:gd name="connsiteX180" fmla="*/ 547214 w 3002841"/>
              <a:gd name="connsiteY180" fmla="*/ 447292 h 1191542"/>
              <a:gd name="connsiteX181" fmla="*/ 531498 w 3002841"/>
              <a:gd name="connsiteY181" fmla="*/ 436890 h 1191542"/>
              <a:gd name="connsiteX182" fmla="*/ 446451 w 3002841"/>
              <a:gd name="connsiteY182" fmla="*/ 468170 h 1191542"/>
              <a:gd name="connsiteX183" fmla="*/ 334038 w 3002841"/>
              <a:gd name="connsiteY183" fmla="*/ 486049 h 1191542"/>
              <a:gd name="connsiteX184" fmla="*/ 440149 w 3002841"/>
              <a:gd name="connsiteY184" fmla="*/ 448802 h 1191542"/>
              <a:gd name="connsiteX185" fmla="*/ 525498 w 3002841"/>
              <a:gd name="connsiteY185" fmla="*/ 436089 h 1191542"/>
              <a:gd name="connsiteX186" fmla="*/ 531498 w 3002841"/>
              <a:gd name="connsiteY186" fmla="*/ 436890 h 1191542"/>
              <a:gd name="connsiteX187" fmla="*/ 1188543 w 3002841"/>
              <a:gd name="connsiteY187" fmla="*/ 857279 h 1191542"/>
              <a:gd name="connsiteX188" fmla="*/ 1067266 w 3002841"/>
              <a:gd name="connsiteY188" fmla="*/ 867414 h 1191542"/>
              <a:gd name="connsiteX189" fmla="*/ 975289 w 3002841"/>
              <a:gd name="connsiteY189" fmla="*/ 857467 h 1191542"/>
              <a:gd name="connsiteX190" fmla="*/ 1073371 w 3002841"/>
              <a:gd name="connsiteY190" fmla="*/ 848023 h 1191542"/>
              <a:gd name="connsiteX191" fmla="*/ 1188543 w 3002841"/>
              <a:gd name="connsiteY191" fmla="*/ 857279 h 1191542"/>
              <a:gd name="connsiteX192" fmla="*/ 518606 w 3002841"/>
              <a:gd name="connsiteY192" fmla="*/ 422724 h 1191542"/>
              <a:gd name="connsiteX193" fmla="*/ 420525 w 3002841"/>
              <a:gd name="connsiteY193" fmla="*/ 432169 h 1191542"/>
              <a:gd name="connsiteX194" fmla="*/ 305352 w 3002841"/>
              <a:gd name="connsiteY194" fmla="*/ 422913 h 1191542"/>
              <a:gd name="connsiteX195" fmla="*/ 426629 w 3002841"/>
              <a:gd name="connsiteY195" fmla="*/ 412777 h 1191542"/>
              <a:gd name="connsiteX196" fmla="*/ 518606 w 3002841"/>
              <a:gd name="connsiteY196" fmla="*/ 422724 h 1191542"/>
              <a:gd name="connsiteX197" fmla="*/ 592973 w 3002841"/>
              <a:gd name="connsiteY197" fmla="*/ 464222 h 1191542"/>
              <a:gd name="connsiteX198" fmla="*/ 608448 w 3002841"/>
              <a:gd name="connsiteY198" fmla="*/ 524086 h 1191542"/>
              <a:gd name="connsiteX199" fmla="*/ 593282 w 3002841"/>
              <a:gd name="connsiteY199" fmla="*/ 594381 h 1191542"/>
              <a:gd name="connsiteX200" fmla="*/ 576676 w 3002841"/>
              <a:gd name="connsiteY200" fmla="*/ 520360 h 1191542"/>
              <a:gd name="connsiteX201" fmla="*/ 592973 w 3002841"/>
              <a:gd name="connsiteY201" fmla="*/ 464222 h 1191542"/>
              <a:gd name="connsiteX202" fmla="*/ 519545 w 3002841"/>
              <a:gd name="connsiteY202" fmla="*/ 400196 h 1191542"/>
              <a:gd name="connsiteX203" fmla="*/ 526101 w 3002841"/>
              <a:gd name="connsiteY203" fmla="*/ 404921 h 1191542"/>
              <a:gd name="connsiteX204" fmla="*/ 429203 w 3002841"/>
              <a:gd name="connsiteY204" fmla="*/ 391686 h 1191542"/>
              <a:gd name="connsiteX205" fmla="*/ 327681 w 3002841"/>
              <a:gd name="connsiteY205" fmla="*/ 357224 h 1191542"/>
              <a:gd name="connsiteX206" fmla="*/ 338115 w 3002841"/>
              <a:gd name="connsiteY206" fmla="*/ 355017 h 1191542"/>
              <a:gd name="connsiteX207" fmla="*/ 446565 w 3002841"/>
              <a:gd name="connsiteY207" fmla="*/ 375024 h 1191542"/>
              <a:gd name="connsiteX208" fmla="*/ 519545 w 3002841"/>
              <a:gd name="connsiteY208" fmla="*/ 400196 h 1191542"/>
              <a:gd name="connsiteX209" fmla="*/ 625055 w 3002841"/>
              <a:gd name="connsiteY209" fmla="*/ 464280 h 1191542"/>
              <a:gd name="connsiteX210" fmla="*/ 672333 w 3002841"/>
              <a:gd name="connsiteY210" fmla="*/ 509959 h 1191542"/>
              <a:gd name="connsiteX211" fmla="*/ 707763 w 3002841"/>
              <a:gd name="connsiteY211" fmla="*/ 577482 h 1191542"/>
              <a:gd name="connsiteX212" fmla="*/ 640995 w 3002841"/>
              <a:gd name="connsiteY212" fmla="*/ 514864 h 1191542"/>
              <a:gd name="connsiteX213" fmla="*/ 616486 w 3002841"/>
              <a:gd name="connsiteY213" fmla="*/ 459849 h 1191542"/>
              <a:gd name="connsiteX214" fmla="*/ 625055 w 3002841"/>
              <a:gd name="connsiteY214" fmla="*/ 464280 h 1191542"/>
              <a:gd name="connsiteX215" fmla="*/ 1006992 w 3002841"/>
              <a:gd name="connsiteY215" fmla="*/ 693059 h 1191542"/>
              <a:gd name="connsiteX216" fmla="*/ 980846 w 3002841"/>
              <a:gd name="connsiteY216" fmla="*/ 766046 h 1191542"/>
              <a:gd name="connsiteX217" fmla="*/ 933890 w 3002841"/>
              <a:gd name="connsiteY217" fmla="*/ 815331 h 1191542"/>
              <a:gd name="connsiteX218" fmla="*/ 953116 w 3002841"/>
              <a:gd name="connsiteY218" fmla="*/ 755874 h 1191542"/>
              <a:gd name="connsiteX219" fmla="*/ 1004206 w 3002841"/>
              <a:gd name="connsiteY219" fmla="*/ 692930 h 1191542"/>
              <a:gd name="connsiteX220" fmla="*/ 1006992 w 3002841"/>
              <a:gd name="connsiteY220" fmla="*/ 693059 h 1191542"/>
              <a:gd name="connsiteX221" fmla="*/ 1160777 w 3002841"/>
              <a:gd name="connsiteY221" fmla="*/ 783910 h 1191542"/>
              <a:gd name="connsiteX222" fmla="*/ 1057489 w 3002841"/>
              <a:gd name="connsiteY222" fmla="*/ 824005 h 1191542"/>
              <a:gd name="connsiteX223" fmla="*/ 967101 w 3002841"/>
              <a:gd name="connsiteY223" fmla="*/ 838387 h 1191542"/>
              <a:gd name="connsiteX224" fmla="*/ 1049781 w 3002841"/>
              <a:gd name="connsiteY224" fmla="*/ 804827 h 1191542"/>
              <a:gd name="connsiteX225" fmla="*/ 1151437 w 3002841"/>
              <a:gd name="connsiteY225" fmla="*/ 781777 h 1191542"/>
              <a:gd name="connsiteX226" fmla="*/ 1160777 w 3002841"/>
              <a:gd name="connsiteY226" fmla="*/ 783910 h 1191542"/>
              <a:gd name="connsiteX227" fmla="*/ 484084 w 3002841"/>
              <a:gd name="connsiteY227" fmla="*/ 345279 h 1191542"/>
              <a:gd name="connsiteX228" fmla="*/ 541598 w 3002841"/>
              <a:gd name="connsiteY228" fmla="*/ 390202 h 1191542"/>
              <a:gd name="connsiteX229" fmla="*/ 458306 w 3002841"/>
              <a:gd name="connsiteY229" fmla="*/ 357211 h 1191542"/>
              <a:gd name="connsiteX230" fmla="*/ 382784 w 3002841"/>
              <a:gd name="connsiteY230" fmla="*/ 303337 h 1191542"/>
              <a:gd name="connsiteX231" fmla="*/ 385388 w 3002841"/>
              <a:gd name="connsiteY231" fmla="*/ 302548 h 1191542"/>
              <a:gd name="connsiteX232" fmla="*/ 484084 w 3002841"/>
              <a:gd name="connsiteY232" fmla="*/ 345279 h 1191542"/>
              <a:gd name="connsiteX233" fmla="*/ 1093388 w 3002841"/>
              <a:gd name="connsiteY233" fmla="*/ 728328 h 1191542"/>
              <a:gd name="connsiteX234" fmla="*/ 1024809 w 3002841"/>
              <a:gd name="connsiteY234" fmla="*/ 790213 h 1191542"/>
              <a:gd name="connsiteX235" fmla="*/ 951283 w 3002841"/>
              <a:gd name="connsiteY235" fmla="*/ 825378 h 1191542"/>
              <a:gd name="connsiteX236" fmla="*/ 1005224 w 3002841"/>
              <a:gd name="connsiteY236" fmla="*/ 774496 h 1191542"/>
              <a:gd name="connsiteX237" fmla="*/ 1090879 w 3002841"/>
              <a:gd name="connsiteY237" fmla="*/ 727579 h 1191542"/>
              <a:gd name="connsiteX238" fmla="*/ 1093388 w 3002841"/>
              <a:gd name="connsiteY238" fmla="*/ 728328 h 1191542"/>
              <a:gd name="connsiteX239" fmla="*/ 770773 w 3002841"/>
              <a:gd name="connsiteY239" fmla="*/ 516178 h 1191542"/>
              <a:gd name="connsiteX240" fmla="*/ 792485 w 3002841"/>
              <a:gd name="connsiteY240" fmla="*/ 539983 h 1191542"/>
              <a:gd name="connsiteX241" fmla="*/ 693138 w 3002841"/>
              <a:gd name="connsiteY241" fmla="*/ 496335 h 1191542"/>
              <a:gd name="connsiteX242" fmla="*/ 637697 w 3002841"/>
              <a:gd name="connsiteY242" fmla="*/ 450451 h 1191542"/>
              <a:gd name="connsiteX243" fmla="*/ 639024 w 3002841"/>
              <a:gd name="connsiteY243" fmla="*/ 450340 h 1191542"/>
              <a:gd name="connsiteX244" fmla="*/ 719451 w 3002841"/>
              <a:gd name="connsiteY244" fmla="*/ 484846 h 1191542"/>
              <a:gd name="connsiteX245" fmla="*/ 770773 w 3002841"/>
              <a:gd name="connsiteY245" fmla="*/ 516178 h 1191542"/>
              <a:gd name="connsiteX246" fmla="*/ 492496 w 3002841"/>
              <a:gd name="connsiteY246" fmla="*/ 269432 h 1191542"/>
              <a:gd name="connsiteX247" fmla="*/ 539960 w 3002841"/>
              <a:gd name="connsiteY247" fmla="*/ 324601 h 1191542"/>
              <a:gd name="connsiteX248" fmla="*/ 562685 w 3002841"/>
              <a:gd name="connsiteY248" fmla="*/ 379901 h 1191542"/>
              <a:gd name="connsiteX249" fmla="*/ 508469 w 3002841"/>
              <a:gd name="connsiteY249" fmla="*/ 329128 h 1191542"/>
              <a:gd name="connsiteX250" fmla="*/ 475229 w 3002841"/>
              <a:gd name="connsiteY250" fmla="*/ 261191 h 1191542"/>
              <a:gd name="connsiteX251" fmla="*/ 478134 w 3002841"/>
              <a:gd name="connsiteY251" fmla="*/ 261113 h 1191542"/>
              <a:gd name="connsiteX252" fmla="*/ 492496 w 3002841"/>
              <a:gd name="connsiteY252" fmla="*/ 269432 h 1191542"/>
              <a:gd name="connsiteX253" fmla="*/ 845764 w 3002841"/>
              <a:gd name="connsiteY253" fmla="*/ 478949 h 1191542"/>
              <a:gd name="connsiteX254" fmla="*/ 853694 w 3002841"/>
              <a:gd name="connsiteY254" fmla="*/ 486761 h 1191542"/>
              <a:gd name="connsiteX255" fmla="*/ 735233 w 3002841"/>
              <a:gd name="connsiteY255" fmla="*/ 467940 h 1191542"/>
              <a:gd name="connsiteX256" fmla="*/ 656395 w 3002841"/>
              <a:gd name="connsiteY256" fmla="*/ 437361 h 1191542"/>
              <a:gd name="connsiteX257" fmla="*/ 659903 w 3002841"/>
              <a:gd name="connsiteY257" fmla="*/ 436800 h 1191542"/>
              <a:gd name="connsiteX258" fmla="*/ 752978 w 3002841"/>
              <a:gd name="connsiteY258" fmla="*/ 451429 h 1191542"/>
              <a:gd name="connsiteX259" fmla="*/ 845764 w 3002841"/>
              <a:gd name="connsiteY259" fmla="*/ 478949 h 1191542"/>
              <a:gd name="connsiteX260" fmla="*/ 591083 w 3002841"/>
              <a:gd name="connsiteY260" fmla="*/ 245489 h 1191542"/>
              <a:gd name="connsiteX261" fmla="*/ 607689 w 3002841"/>
              <a:gd name="connsiteY261" fmla="*/ 319510 h 1191542"/>
              <a:gd name="connsiteX262" fmla="*/ 591392 w 3002841"/>
              <a:gd name="connsiteY262" fmla="*/ 375648 h 1191542"/>
              <a:gd name="connsiteX263" fmla="*/ 575918 w 3002841"/>
              <a:gd name="connsiteY263" fmla="*/ 315785 h 1191542"/>
              <a:gd name="connsiteX264" fmla="*/ 591083 w 3002841"/>
              <a:gd name="connsiteY264" fmla="*/ 245489 h 1191542"/>
              <a:gd name="connsiteX265" fmla="*/ 873181 w 3002841"/>
              <a:gd name="connsiteY265" fmla="*/ 421210 h 1191542"/>
              <a:gd name="connsiteX266" fmla="*/ 751904 w 3002841"/>
              <a:gd name="connsiteY266" fmla="*/ 431345 h 1191542"/>
              <a:gd name="connsiteX267" fmla="*/ 659926 w 3002841"/>
              <a:gd name="connsiteY267" fmla="*/ 421398 h 1191542"/>
              <a:gd name="connsiteX268" fmla="*/ 758008 w 3002841"/>
              <a:gd name="connsiteY268" fmla="*/ 411954 h 1191542"/>
              <a:gd name="connsiteX269" fmla="*/ 873181 w 3002841"/>
              <a:gd name="connsiteY269" fmla="*/ 421210 h 1191542"/>
              <a:gd name="connsiteX270" fmla="*/ 1751195 w 3002841"/>
              <a:gd name="connsiteY270" fmla="*/ 975108 h 1191542"/>
              <a:gd name="connsiteX271" fmla="*/ 1705664 w 3002841"/>
              <a:gd name="connsiteY271" fmla="*/ 1069568 h 1191542"/>
              <a:gd name="connsiteX272" fmla="*/ 1602593 w 3002841"/>
              <a:gd name="connsiteY272" fmla="*/ 1166448 h 1191542"/>
              <a:gd name="connsiteX273" fmla="*/ 1662653 w 3002841"/>
              <a:gd name="connsiteY273" fmla="*/ 1050713 h 1191542"/>
              <a:gd name="connsiteX274" fmla="*/ 1749292 w 3002841"/>
              <a:gd name="connsiteY274" fmla="*/ 975089 h 1191542"/>
              <a:gd name="connsiteX275" fmla="*/ 1751195 w 3002841"/>
              <a:gd name="connsiteY275" fmla="*/ 975108 h 1191542"/>
              <a:gd name="connsiteX276" fmla="*/ 1723065 w 3002841"/>
              <a:gd name="connsiteY276" fmla="*/ 952804 h 1191542"/>
              <a:gd name="connsiteX277" fmla="*/ 1623145 w 3002841"/>
              <a:gd name="connsiteY277" fmla="*/ 1030589 h 1191542"/>
              <a:gd name="connsiteX278" fmla="*/ 1468230 w 3002841"/>
              <a:gd name="connsiteY278" fmla="*/ 1097891 h 1191542"/>
              <a:gd name="connsiteX279" fmla="*/ 1594631 w 3002841"/>
              <a:gd name="connsiteY279" fmla="*/ 1003534 h 1191542"/>
              <a:gd name="connsiteX280" fmla="*/ 1721306 w 3002841"/>
              <a:gd name="connsiteY280" fmla="*/ 952365 h 1191542"/>
              <a:gd name="connsiteX281" fmla="*/ 1723065 w 3002841"/>
              <a:gd name="connsiteY281" fmla="*/ 952804 h 1191542"/>
              <a:gd name="connsiteX282" fmla="*/ 1697227 w 3002841"/>
              <a:gd name="connsiteY282" fmla="*/ 935922 h 1191542"/>
              <a:gd name="connsiteX283" fmla="*/ 1557408 w 3002841"/>
              <a:gd name="connsiteY283" fmla="*/ 986690 h 1191542"/>
              <a:gd name="connsiteX284" fmla="*/ 1372599 w 3002841"/>
              <a:gd name="connsiteY284" fmla="*/ 1015710 h 1191542"/>
              <a:gd name="connsiteX285" fmla="*/ 1547048 w 3002841"/>
              <a:gd name="connsiteY285" fmla="*/ 955255 h 1191542"/>
              <a:gd name="connsiteX286" fmla="*/ 1687363 w 3002841"/>
              <a:gd name="connsiteY286" fmla="*/ 934621 h 1191542"/>
              <a:gd name="connsiteX287" fmla="*/ 1697227 w 3002841"/>
              <a:gd name="connsiteY287" fmla="*/ 935922 h 1191542"/>
              <a:gd name="connsiteX288" fmla="*/ 1676033 w 3002841"/>
              <a:gd name="connsiteY288" fmla="*/ 912929 h 1191542"/>
              <a:gd name="connsiteX289" fmla="*/ 1514785 w 3002841"/>
              <a:gd name="connsiteY289" fmla="*/ 928258 h 1191542"/>
              <a:gd name="connsiteX290" fmla="*/ 1325438 w 3002841"/>
              <a:gd name="connsiteY290" fmla="*/ 913235 h 1191542"/>
              <a:gd name="connsiteX291" fmla="*/ 1524821 w 3002841"/>
              <a:gd name="connsiteY291" fmla="*/ 896785 h 1191542"/>
              <a:gd name="connsiteX292" fmla="*/ 1676033 w 3002841"/>
              <a:gd name="connsiteY292" fmla="*/ 912929 h 1191542"/>
              <a:gd name="connsiteX293" fmla="*/ 1798295 w 3002841"/>
              <a:gd name="connsiteY293" fmla="*/ 980283 h 1191542"/>
              <a:gd name="connsiteX294" fmla="*/ 1823734 w 3002841"/>
              <a:gd name="connsiteY294" fmla="*/ 1077445 h 1191542"/>
              <a:gd name="connsiteX295" fmla="*/ 1798802 w 3002841"/>
              <a:gd name="connsiteY295" fmla="*/ 1191539 h 1191542"/>
              <a:gd name="connsiteX296" fmla="*/ 1771501 w 3002841"/>
              <a:gd name="connsiteY296" fmla="*/ 1071399 h 1191542"/>
              <a:gd name="connsiteX297" fmla="*/ 1798295 w 3002841"/>
              <a:gd name="connsiteY297" fmla="*/ 980283 h 1191542"/>
              <a:gd name="connsiteX298" fmla="*/ 691629 w 3002841"/>
              <a:gd name="connsiteY298" fmla="*/ 256990 h 1191542"/>
              <a:gd name="connsiteX299" fmla="*/ 665483 w 3002841"/>
              <a:gd name="connsiteY299" fmla="*/ 329977 h 1191542"/>
              <a:gd name="connsiteX300" fmla="*/ 618527 w 3002841"/>
              <a:gd name="connsiteY300" fmla="*/ 379263 h 1191542"/>
              <a:gd name="connsiteX301" fmla="*/ 637753 w 3002841"/>
              <a:gd name="connsiteY301" fmla="*/ 319805 h 1191542"/>
              <a:gd name="connsiteX302" fmla="*/ 688844 w 3002841"/>
              <a:gd name="connsiteY302" fmla="*/ 256861 h 1191542"/>
              <a:gd name="connsiteX303" fmla="*/ 691629 w 3002841"/>
              <a:gd name="connsiteY303" fmla="*/ 256990 h 1191542"/>
              <a:gd name="connsiteX304" fmla="*/ 845415 w 3002841"/>
              <a:gd name="connsiteY304" fmla="*/ 347841 h 1191542"/>
              <a:gd name="connsiteX305" fmla="*/ 742127 w 3002841"/>
              <a:gd name="connsiteY305" fmla="*/ 387936 h 1191542"/>
              <a:gd name="connsiteX306" fmla="*/ 651738 w 3002841"/>
              <a:gd name="connsiteY306" fmla="*/ 402319 h 1191542"/>
              <a:gd name="connsiteX307" fmla="*/ 734418 w 3002841"/>
              <a:gd name="connsiteY307" fmla="*/ 368758 h 1191542"/>
              <a:gd name="connsiteX308" fmla="*/ 836074 w 3002841"/>
              <a:gd name="connsiteY308" fmla="*/ 345709 h 1191542"/>
              <a:gd name="connsiteX309" fmla="*/ 845415 w 3002841"/>
              <a:gd name="connsiteY309" fmla="*/ 347841 h 1191542"/>
              <a:gd name="connsiteX310" fmla="*/ 1677576 w 3002841"/>
              <a:gd name="connsiteY310" fmla="*/ 876365 h 1191542"/>
              <a:gd name="connsiteX311" fmla="*/ 1688354 w 3002841"/>
              <a:gd name="connsiteY311" fmla="*/ 884034 h 1191542"/>
              <a:gd name="connsiteX312" fmla="*/ 1529052 w 3002841"/>
              <a:gd name="connsiteY312" fmla="*/ 862553 h 1191542"/>
              <a:gd name="connsiteX313" fmla="*/ 1362147 w 3002841"/>
              <a:gd name="connsiteY313" fmla="*/ 806619 h 1191542"/>
              <a:gd name="connsiteX314" fmla="*/ 1379302 w 3002841"/>
              <a:gd name="connsiteY314" fmla="*/ 803036 h 1191542"/>
              <a:gd name="connsiteX315" fmla="*/ 1557595 w 3002841"/>
              <a:gd name="connsiteY315" fmla="*/ 835509 h 1191542"/>
              <a:gd name="connsiteX316" fmla="*/ 1677576 w 3002841"/>
              <a:gd name="connsiteY316" fmla="*/ 876365 h 1191542"/>
              <a:gd name="connsiteX317" fmla="*/ 1851038 w 3002841"/>
              <a:gd name="connsiteY317" fmla="*/ 980377 h 1191542"/>
              <a:gd name="connsiteX318" fmla="*/ 1928764 w 3002841"/>
              <a:gd name="connsiteY318" fmla="*/ 1054516 h 1191542"/>
              <a:gd name="connsiteX319" fmla="*/ 1987012 w 3002841"/>
              <a:gd name="connsiteY319" fmla="*/ 1164111 h 1191542"/>
              <a:gd name="connsiteX320" fmla="*/ 1877243 w 3002841"/>
              <a:gd name="connsiteY320" fmla="*/ 1062478 h 1191542"/>
              <a:gd name="connsiteX321" fmla="*/ 1836950 w 3002841"/>
              <a:gd name="connsiteY321" fmla="*/ 973185 h 1191542"/>
              <a:gd name="connsiteX322" fmla="*/ 1851038 w 3002841"/>
              <a:gd name="connsiteY322" fmla="*/ 980377 h 1191542"/>
              <a:gd name="connsiteX323" fmla="*/ 778026 w 3002841"/>
              <a:gd name="connsiteY323" fmla="*/ 292259 h 1191542"/>
              <a:gd name="connsiteX324" fmla="*/ 709446 w 3002841"/>
              <a:gd name="connsiteY324" fmla="*/ 354144 h 1191542"/>
              <a:gd name="connsiteX325" fmla="*/ 635921 w 3002841"/>
              <a:gd name="connsiteY325" fmla="*/ 389309 h 1191542"/>
              <a:gd name="connsiteX326" fmla="*/ 689861 w 3002841"/>
              <a:gd name="connsiteY326" fmla="*/ 338427 h 1191542"/>
              <a:gd name="connsiteX327" fmla="*/ 775516 w 3002841"/>
              <a:gd name="connsiteY327" fmla="*/ 291510 h 1191542"/>
              <a:gd name="connsiteX328" fmla="*/ 778026 w 3002841"/>
              <a:gd name="connsiteY328" fmla="*/ 292259 h 1191542"/>
              <a:gd name="connsiteX329" fmla="*/ 1653404 w 3002841"/>
              <a:gd name="connsiteY329" fmla="*/ 808082 h 1191542"/>
              <a:gd name="connsiteX330" fmla="*/ 1713833 w 3002841"/>
              <a:gd name="connsiteY330" fmla="*/ 860144 h 1191542"/>
              <a:gd name="connsiteX331" fmla="*/ 1576899 w 3002841"/>
              <a:gd name="connsiteY331" fmla="*/ 806597 h 1191542"/>
              <a:gd name="connsiteX332" fmla="*/ 1452737 w 3002841"/>
              <a:gd name="connsiteY332" fmla="*/ 719157 h 1191542"/>
              <a:gd name="connsiteX333" fmla="*/ 1457020 w 3002841"/>
              <a:gd name="connsiteY333" fmla="*/ 717875 h 1191542"/>
              <a:gd name="connsiteX334" fmla="*/ 1619278 w 3002841"/>
              <a:gd name="connsiteY334" fmla="*/ 787230 h 1191542"/>
              <a:gd name="connsiteX335" fmla="*/ 1653404 w 3002841"/>
              <a:gd name="connsiteY335" fmla="*/ 808082 h 1191542"/>
              <a:gd name="connsiteX336" fmla="*/ 2090600 w 3002841"/>
              <a:gd name="connsiteY336" fmla="*/ 1064611 h 1191542"/>
              <a:gd name="connsiteX337" fmla="*/ 2126296 w 3002841"/>
              <a:gd name="connsiteY337" fmla="*/ 1103247 h 1191542"/>
              <a:gd name="connsiteX338" fmla="*/ 1962968 w 3002841"/>
              <a:gd name="connsiteY338" fmla="*/ 1032404 h 1191542"/>
              <a:gd name="connsiteX339" fmla="*/ 1871821 w 3002841"/>
              <a:gd name="connsiteY339" fmla="*/ 957931 h 1191542"/>
              <a:gd name="connsiteX340" fmla="*/ 1874003 w 3002841"/>
              <a:gd name="connsiteY340" fmla="*/ 957751 h 1191542"/>
              <a:gd name="connsiteX341" fmla="*/ 2006226 w 3002841"/>
              <a:gd name="connsiteY341" fmla="*/ 1013757 h 1191542"/>
              <a:gd name="connsiteX342" fmla="*/ 2090600 w 3002841"/>
              <a:gd name="connsiteY342" fmla="*/ 1064611 h 1191542"/>
              <a:gd name="connsiteX343" fmla="*/ 1633107 w 3002841"/>
              <a:gd name="connsiteY343" fmla="*/ 664126 h 1191542"/>
              <a:gd name="connsiteX344" fmla="*/ 1711139 w 3002841"/>
              <a:gd name="connsiteY344" fmla="*/ 753670 h 1191542"/>
              <a:gd name="connsiteX345" fmla="*/ 1748499 w 3002841"/>
              <a:gd name="connsiteY345" fmla="*/ 843424 h 1191542"/>
              <a:gd name="connsiteX346" fmla="*/ 1659367 w 3002841"/>
              <a:gd name="connsiteY346" fmla="*/ 761017 h 1191542"/>
              <a:gd name="connsiteX347" fmla="*/ 1604720 w 3002841"/>
              <a:gd name="connsiteY347" fmla="*/ 650750 h 1191542"/>
              <a:gd name="connsiteX348" fmla="*/ 1609497 w 3002841"/>
              <a:gd name="connsiteY348" fmla="*/ 650625 h 1191542"/>
              <a:gd name="connsiteX349" fmla="*/ 1633107 w 3002841"/>
              <a:gd name="connsiteY349" fmla="*/ 664126 h 1191542"/>
              <a:gd name="connsiteX350" fmla="*/ 2225275 w 3002841"/>
              <a:gd name="connsiteY350" fmla="*/ 1011058 h 1191542"/>
              <a:gd name="connsiteX351" fmla="*/ 2226925 w 3002841"/>
              <a:gd name="connsiteY351" fmla="*/ 1016865 h 1191542"/>
              <a:gd name="connsiteX352" fmla="*/ 2032172 w 3002841"/>
              <a:gd name="connsiteY352" fmla="*/ 986317 h 1191542"/>
              <a:gd name="connsiteX353" fmla="*/ 1902562 w 3002841"/>
              <a:gd name="connsiteY353" fmla="*/ 936686 h 1191542"/>
              <a:gd name="connsiteX354" fmla="*/ 1908328 w 3002841"/>
              <a:gd name="connsiteY354" fmla="*/ 935775 h 1191542"/>
              <a:gd name="connsiteX355" fmla="*/ 2061345 w 3002841"/>
              <a:gd name="connsiteY355" fmla="*/ 959518 h 1191542"/>
              <a:gd name="connsiteX356" fmla="*/ 2225275 w 3002841"/>
              <a:gd name="connsiteY356" fmla="*/ 1011058 h 1191542"/>
              <a:gd name="connsiteX357" fmla="*/ 1803567 w 3002841"/>
              <a:gd name="connsiteY357" fmla="*/ 629158 h 1191542"/>
              <a:gd name="connsiteX358" fmla="*/ 1822488 w 3002841"/>
              <a:gd name="connsiteY358" fmla="*/ 745406 h 1191542"/>
              <a:gd name="connsiteX359" fmla="*/ 1795694 w 3002841"/>
              <a:gd name="connsiteY359" fmla="*/ 836522 h 1191542"/>
              <a:gd name="connsiteX360" fmla="*/ 1770254 w 3002841"/>
              <a:gd name="connsiteY360" fmla="*/ 739359 h 1191542"/>
              <a:gd name="connsiteX361" fmla="*/ 1795187 w 3002841"/>
              <a:gd name="connsiteY361" fmla="*/ 625266 h 1191542"/>
              <a:gd name="connsiteX362" fmla="*/ 1803567 w 3002841"/>
              <a:gd name="connsiteY362" fmla="*/ 629158 h 1191542"/>
              <a:gd name="connsiteX363" fmla="*/ 2253766 w 3002841"/>
              <a:gd name="connsiteY363" fmla="*/ 905481 h 1191542"/>
              <a:gd name="connsiteX364" fmla="*/ 2258961 w 3002841"/>
              <a:gd name="connsiteY364" fmla="*/ 910472 h 1191542"/>
              <a:gd name="connsiteX365" fmla="*/ 2059579 w 3002841"/>
              <a:gd name="connsiteY365" fmla="*/ 926922 h 1191542"/>
              <a:gd name="connsiteX366" fmla="*/ 1908367 w 3002841"/>
              <a:gd name="connsiteY366" fmla="*/ 910778 h 1191542"/>
              <a:gd name="connsiteX367" fmla="*/ 2069615 w 3002841"/>
              <a:gd name="connsiteY367" fmla="*/ 895448 h 1191542"/>
              <a:gd name="connsiteX368" fmla="*/ 2253766 w 3002841"/>
              <a:gd name="connsiteY368" fmla="*/ 905481 h 1191542"/>
              <a:gd name="connsiteX369" fmla="*/ 1434354 w 3002841"/>
              <a:gd name="connsiteY369" fmla="*/ 349846 h 1191542"/>
              <a:gd name="connsiteX370" fmla="*/ 1388822 w 3002841"/>
              <a:gd name="connsiteY370" fmla="*/ 444306 h 1191542"/>
              <a:gd name="connsiteX371" fmla="*/ 1285751 w 3002841"/>
              <a:gd name="connsiteY371" fmla="*/ 541186 h 1191542"/>
              <a:gd name="connsiteX372" fmla="*/ 1345812 w 3002841"/>
              <a:gd name="connsiteY372" fmla="*/ 425451 h 1191542"/>
              <a:gd name="connsiteX373" fmla="*/ 1432450 w 3002841"/>
              <a:gd name="connsiteY373" fmla="*/ 349826 h 1191542"/>
              <a:gd name="connsiteX374" fmla="*/ 1434354 w 3002841"/>
              <a:gd name="connsiteY374" fmla="*/ 349846 h 1191542"/>
              <a:gd name="connsiteX375" fmla="*/ 1406224 w 3002841"/>
              <a:gd name="connsiteY375" fmla="*/ 327542 h 1191542"/>
              <a:gd name="connsiteX376" fmla="*/ 1306303 w 3002841"/>
              <a:gd name="connsiteY376" fmla="*/ 405326 h 1191542"/>
              <a:gd name="connsiteX377" fmla="*/ 1151389 w 3002841"/>
              <a:gd name="connsiteY377" fmla="*/ 472629 h 1191542"/>
              <a:gd name="connsiteX378" fmla="*/ 1277790 w 3002841"/>
              <a:gd name="connsiteY378" fmla="*/ 378271 h 1191542"/>
              <a:gd name="connsiteX379" fmla="*/ 1404465 w 3002841"/>
              <a:gd name="connsiteY379" fmla="*/ 327103 h 1191542"/>
              <a:gd name="connsiteX380" fmla="*/ 1406224 w 3002841"/>
              <a:gd name="connsiteY380" fmla="*/ 327542 h 1191542"/>
              <a:gd name="connsiteX381" fmla="*/ 1380386 w 3002841"/>
              <a:gd name="connsiteY381" fmla="*/ 310660 h 1191542"/>
              <a:gd name="connsiteX382" fmla="*/ 1240566 w 3002841"/>
              <a:gd name="connsiteY382" fmla="*/ 361428 h 1191542"/>
              <a:gd name="connsiteX383" fmla="*/ 1055757 w 3002841"/>
              <a:gd name="connsiteY383" fmla="*/ 390447 h 1191542"/>
              <a:gd name="connsiteX384" fmla="*/ 1230207 w 3002841"/>
              <a:gd name="connsiteY384" fmla="*/ 329993 h 1191542"/>
              <a:gd name="connsiteX385" fmla="*/ 1370522 w 3002841"/>
              <a:gd name="connsiteY385" fmla="*/ 309359 h 1191542"/>
              <a:gd name="connsiteX386" fmla="*/ 1380386 w 3002841"/>
              <a:gd name="connsiteY386" fmla="*/ 310660 h 1191542"/>
              <a:gd name="connsiteX387" fmla="*/ 1359192 w 3002841"/>
              <a:gd name="connsiteY387" fmla="*/ 287667 h 1191542"/>
              <a:gd name="connsiteX388" fmla="*/ 1197944 w 3002841"/>
              <a:gd name="connsiteY388" fmla="*/ 302996 h 1191542"/>
              <a:gd name="connsiteX389" fmla="*/ 1008597 w 3002841"/>
              <a:gd name="connsiteY389" fmla="*/ 287973 h 1191542"/>
              <a:gd name="connsiteX390" fmla="*/ 1207979 w 3002841"/>
              <a:gd name="connsiteY390" fmla="*/ 271522 h 1191542"/>
              <a:gd name="connsiteX391" fmla="*/ 1359192 w 3002841"/>
              <a:gd name="connsiteY391" fmla="*/ 287667 h 1191542"/>
              <a:gd name="connsiteX392" fmla="*/ 1481453 w 3002841"/>
              <a:gd name="connsiteY392" fmla="*/ 355021 h 1191542"/>
              <a:gd name="connsiteX393" fmla="*/ 1506893 w 3002841"/>
              <a:gd name="connsiteY393" fmla="*/ 452183 h 1191542"/>
              <a:gd name="connsiteX394" fmla="*/ 1481961 w 3002841"/>
              <a:gd name="connsiteY394" fmla="*/ 566276 h 1191542"/>
              <a:gd name="connsiteX395" fmla="*/ 1454660 w 3002841"/>
              <a:gd name="connsiteY395" fmla="*/ 446136 h 1191542"/>
              <a:gd name="connsiteX396" fmla="*/ 1481453 w 3002841"/>
              <a:gd name="connsiteY396" fmla="*/ 355021 h 1191542"/>
              <a:gd name="connsiteX397" fmla="*/ 1960487 w 3002841"/>
              <a:gd name="connsiteY397" fmla="*/ 643932 h 1191542"/>
              <a:gd name="connsiteX398" fmla="*/ 1917502 w 3002841"/>
              <a:gd name="connsiteY398" fmla="*/ 762395 h 1191542"/>
              <a:gd name="connsiteX399" fmla="*/ 1840305 w 3002841"/>
              <a:gd name="connsiteY399" fmla="*/ 842388 h 1191542"/>
              <a:gd name="connsiteX400" fmla="*/ 1871913 w 3002841"/>
              <a:gd name="connsiteY400" fmla="*/ 745886 h 1191542"/>
              <a:gd name="connsiteX401" fmla="*/ 1955907 w 3002841"/>
              <a:gd name="connsiteY401" fmla="*/ 643723 h 1191542"/>
              <a:gd name="connsiteX402" fmla="*/ 1960487 w 3002841"/>
              <a:gd name="connsiteY402" fmla="*/ 643932 h 1191542"/>
              <a:gd name="connsiteX403" fmla="*/ 1360734 w 3002841"/>
              <a:gd name="connsiteY403" fmla="*/ 251102 h 1191542"/>
              <a:gd name="connsiteX404" fmla="*/ 1371513 w 3002841"/>
              <a:gd name="connsiteY404" fmla="*/ 258772 h 1191542"/>
              <a:gd name="connsiteX405" fmla="*/ 1212211 w 3002841"/>
              <a:gd name="connsiteY405" fmla="*/ 237290 h 1191542"/>
              <a:gd name="connsiteX406" fmla="*/ 1045306 w 3002841"/>
              <a:gd name="connsiteY406" fmla="*/ 181357 h 1191542"/>
              <a:gd name="connsiteX407" fmla="*/ 1062461 w 3002841"/>
              <a:gd name="connsiteY407" fmla="*/ 177774 h 1191542"/>
              <a:gd name="connsiteX408" fmla="*/ 1240754 w 3002841"/>
              <a:gd name="connsiteY408" fmla="*/ 210247 h 1191542"/>
              <a:gd name="connsiteX409" fmla="*/ 1360734 w 3002841"/>
              <a:gd name="connsiteY409" fmla="*/ 251102 h 1191542"/>
              <a:gd name="connsiteX410" fmla="*/ 2213314 w 3002841"/>
              <a:gd name="connsiteY410" fmla="*/ 791389 h 1191542"/>
              <a:gd name="connsiteX411" fmla="*/ 2043506 w 3002841"/>
              <a:gd name="connsiteY411" fmla="*/ 856466 h 1191542"/>
              <a:gd name="connsiteX412" fmla="*/ 1894905 w 3002841"/>
              <a:gd name="connsiteY412" fmla="*/ 879810 h 1191542"/>
              <a:gd name="connsiteX413" fmla="*/ 2030832 w 3002841"/>
              <a:gd name="connsiteY413" fmla="*/ 825339 h 1191542"/>
              <a:gd name="connsiteX414" fmla="*/ 2197957 w 3002841"/>
              <a:gd name="connsiteY414" fmla="*/ 787928 h 1191542"/>
              <a:gd name="connsiteX415" fmla="*/ 2213314 w 3002841"/>
              <a:gd name="connsiteY415" fmla="*/ 791389 h 1191542"/>
              <a:gd name="connsiteX416" fmla="*/ 1534196 w 3002841"/>
              <a:gd name="connsiteY416" fmla="*/ 355115 h 1191542"/>
              <a:gd name="connsiteX417" fmla="*/ 1611922 w 3002841"/>
              <a:gd name="connsiteY417" fmla="*/ 429254 h 1191542"/>
              <a:gd name="connsiteX418" fmla="*/ 1670171 w 3002841"/>
              <a:gd name="connsiteY418" fmla="*/ 538849 h 1191542"/>
              <a:gd name="connsiteX419" fmla="*/ 1560401 w 3002841"/>
              <a:gd name="connsiteY419" fmla="*/ 437215 h 1191542"/>
              <a:gd name="connsiteX420" fmla="*/ 1520108 w 3002841"/>
              <a:gd name="connsiteY420" fmla="*/ 347922 h 1191542"/>
              <a:gd name="connsiteX421" fmla="*/ 1534196 w 3002841"/>
              <a:gd name="connsiteY421" fmla="*/ 355115 h 1191542"/>
              <a:gd name="connsiteX422" fmla="*/ 2102524 w 3002841"/>
              <a:gd name="connsiteY422" fmla="*/ 701176 h 1191542"/>
              <a:gd name="connsiteX423" fmla="*/ 1989778 w 3002841"/>
              <a:gd name="connsiteY423" fmla="*/ 801620 h 1191542"/>
              <a:gd name="connsiteX424" fmla="*/ 1868900 w 3002841"/>
              <a:gd name="connsiteY424" fmla="*/ 858694 h 1191542"/>
              <a:gd name="connsiteX425" fmla="*/ 1957580 w 3002841"/>
              <a:gd name="connsiteY425" fmla="*/ 776110 h 1191542"/>
              <a:gd name="connsiteX426" fmla="*/ 2098399 w 3002841"/>
              <a:gd name="connsiteY426" fmla="*/ 699960 h 1191542"/>
              <a:gd name="connsiteX427" fmla="*/ 2102524 w 3002841"/>
              <a:gd name="connsiteY427" fmla="*/ 701176 h 1191542"/>
              <a:gd name="connsiteX428" fmla="*/ 1336562 w 3002841"/>
              <a:gd name="connsiteY428" fmla="*/ 182820 h 1191542"/>
              <a:gd name="connsiteX429" fmla="*/ 1396991 w 3002841"/>
              <a:gd name="connsiteY429" fmla="*/ 234882 h 1191542"/>
              <a:gd name="connsiteX430" fmla="*/ 1260057 w 3002841"/>
              <a:gd name="connsiteY430" fmla="*/ 181334 h 1191542"/>
              <a:gd name="connsiteX431" fmla="*/ 1135896 w 3002841"/>
              <a:gd name="connsiteY431" fmla="*/ 93894 h 1191542"/>
              <a:gd name="connsiteX432" fmla="*/ 1140178 w 3002841"/>
              <a:gd name="connsiteY432" fmla="*/ 92613 h 1191542"/>
              <a:gd name="connsiteX433" fmla="*/ 1302437 w 3002841"/>
              <a:gd name="connsiteY433" fmla="*/ 161968 h 1191542"/>
              <a:gd name="connsiteX434" fmla="*/ 1336562 w 3002841"/>
              <a:gd name="connsiteY434" fmla="*/ 182820 h 1191542"/>
              <a:gd name="connsiteX435" fmla="*/ 1773759 w 3002841"/>
              <a:gd name="connsiteY435" fmla="*/ 439349 h 1191542"/>
              <a:gd name="connsiteX436" fmla="*/ 1809455 w 3002841"/>
              <a:gd name="connsiteY436" fmla="*/ 477985 h 1191542"/>
              <a:gd name="connsiteX437" fmla="*/ 1646126 w 3002841"/>
              <a:gd name="connsiteY437" fmla="*/ 407142 h 1191542"/>
              <a:gd name="connsiteX438" fmla="*/ 1554979 w 3002841"/>
              <a:gd name="connsiteY438" fmla="*/ 332669 h 1191542"/>
              <a:gd name="connsiteX439" fmla="*/ 1557162 w 3002841"/>
              <a:gd name="connsiteY439" fmla="*/ 332489 h 1191542"/>
              <a:gd name="connsiteX440" fmla="*/ 1689384 w 3002841"/>
              <a:gd name="connsiteY440" fmla="*/ 388494 h 1191542"/>
              <a:gd name="connsiteX441" fmla="*/ 1773759 w 3002841"/>
              <a:gd name="connsiteY441" fmla="*/ 439349 h 1191542"/>
              <a:gd name="connsiteX442" fmla="*/ 1316266 w 3002841"/>
              <a:gd name="connsiteY442" fmla="*/ 38864 h 1191542"/>
              <a:gd name="connsiteX443" fmla="*/ 1394297 w 3002841"/>
              <a:gd name="connsiteY443" fmla="*/ 128407 h 1191542"/>
              <a:gd name="connsiteX444" fmla="*/ 1431658 w 3002841"/>
              <a:gd name="connsiteY444" fmla="*/ 218162 h 1191542"/>
              <a:gd name="connsiteX445" fmla="*/ 1342526 w 3002841"/>
              <a:gd name="connsiteY445" fmla="*/ 135755 h 1191542"/>
              <a:gd name="connsiteX446" fmla="*/ 1287878 w 3002841"/>
              <a:gd name="connsiteY446" fmla="*/ 25488 h 1191542"/>
              <a:gd name="connsiteX447" fmla="*/ 1292655 w 3002841"/>
              <a:gd name="connsiteY447" fmla="*/ 25362 h 1191542"/>
              <a:gd name="connsiteX448" fmla="*/ 1316266 w 3002841"/>
              <a:gd name="connsiteY448" fmla="*/ 38864 h 1191542"/>
              <a:gd name="connsiteX449" fmla="*/ 1908434 w 3002841"/>
              <a:gd name="connsiteY449" fmla="*/ 385795 h 1191542"/>
              <a:gd name="connsiteX450" fmla="*/ 1910083 w 3002841"/>
              <a:gd name="connsiteY450" fmla="*/ 391602 h 1191542"/>
              <a:gd name="connsiteX451" fmla="*/ 1715331 w 3002841"/>
              <a:gd name="connsiteY451" fmla="*/ 361054 h 1191542"/>
              <a:gd name="connsiteX452" fmla="*/ 1585720 w 3002841"/>
              <a:gd name="connsiteY452" fmla="*/ 311423 h 1191542"/>
              <a:gd name="connsiteX453" fmla="*/ 1591486 w 3002841"/>
              <a:gd name="connsiteY453" fmla="*/ 310513 h 1191542"/>
              <a:gd name="connsiteX454" fmla="*/ 1744504 w 3002841"/>
              <a:gd name="connsiteY454" fmla="*/ 334256 h 1191542"/>
              <a:gd name="connsiteX455" fmla="*/ 1897047 w 3002841"/>
              <a:gd name="connsiteY455" fmla="*/ 378923 h 1191542"/>
              <a:gd name="connsiteX456" fmla="*/ 1908434 w 3002841"/>
              <a:gd name="connsiteY456" fmla="*/ 385795 h 1191542"/>
              <a:gd name="connsiteX457" fmla="*/ 1486726 w 3002841"/>
              <a:gd name="connsiteY457" fmla="*/ 3895 h 1191542"/>
              <a:gd name="connsiteX458" fmla="*/ 1505646 w 3002841"/>
              <a:gd name="connsiteY458" fmla="*/ 120144 h 1191542"/>
              <a:gd name="connsiteX459" fmla="*/ 1478853 w 3002841"/>
              <a:gd name="connsiteY459" fmla="*/ 211259 h 1191542"/>
              <a:gd name="connsiteX460" fmla="*/ 1453413 w 3002841"/>
              <a:gd name="connsiteY460" fmla="*/ 114097 h 1191542"/>
              <a:gd name="connsiteX461" fmla="*/ 1478345 w 3002841"/>
              <a:gd name="connsiteY461" fmla="*/ 3 h 1191542"/>
              <a:gd name="connsiteX462" fmla="*/ 1486726 w 3002841"/>
              <a:gd name="connsiteY462" fmla="*/ 3895 h 1191542"/>
              <a:gd name="connsiteX463" fmla="*/ 1936925 w 3002841"/>
              <a:gd name="connsiteY463" fmla="*/ 280219 h 1191542"/>
              <a:gd name="connsiteX464" fmla="*/ 1942120 w 3002841"/>
              <a:gd name="connsiteY464" fmla="*/ 285209 h 1191542"/>
              <a:gd name="connsiteX465" fmla="*/ 1742738 w 3002841"/>
              <a:gd name="connsiteY465" fmla="*/ 301660 h 1191542"/>
              <a:gd name="connsiteX466" fmla="*/ 1591525 w 3002841"/>
              <a:gd name="connsiteY466" fmla="*/ 285515 h 1191542"/>
              <a:gd name="connsiteX467" fmla="*/ 1752773 w 3002841"/>
              <a:gd name="connsiteY467" fmla="*/ 270186 h 1191542"/>
              <a:gd name="connsiteX468" fmla="*/ 1936925 w 3002841"/>
              <a:gd name="connsiteY468" fmla="*/ 280219 h 1191542"/>
              <a:gd name="connsiteX469" fmla="*/ 1643645 w 3002841"/>
              <a:gd name="connsiteY469" fmla="*/ 18670 h 1191542"/>
              <a:gd name="connsiteX470" fmla="*/ 1600660 w 3002841"/>
              <a:gd name="connsiteY470" fmla="*/ 137133 h 1191542"/>
              <a:gd name="connsiteX471" fmla="*/ 1523464 w 3002841"/>
              <a:gd name="connsiteY471" fmla="*/ 217125 h 1191542"/>
              <a:gd name="connsiteX472" fmla="*/ 1555072 w 3002841"/>
              <a:gd name="connsiteY472" fmla="*/ 120623 h 1191542"/>
              <a:gd name="connsiteX473" fmla="*/ 1639066 w 3002841"/>
              <a:gd name="connsiteY473" fmla="*/ 18461 h 1191542"/>
              <a:gd name="connsiteX474" fmla="*/ 1643645 w 3002841"/>
              <a:gd name="connsiteY474" fmla="*/ 18670 h 1191542"/>
              <a:gd name="connsiteX475" fmla="*/ 2495069 w 3002841"/>
              <a:gd name="connsiteY475" fmla="*/ 550730 h 1191542"/>
              <a:gd name="connsiteX476" fmla="*/ 2449538 w 3002841"/>
              <a:gd name="connsiteY476" fmla="*/ 645190 h 1191542"/>
              <a:gd name="connsiteX477" fmla="*/ 2346467 w 3002841"/>
              <a:gd name="connsiteY477" fmla="*/ 742070 h 1191542"/>
              <a:gd name="connsiteX478" fmla="*/ 2406527 w 3002841"/>
              <a:gd name="connsiteY478" fmla="*/ 626336 h 1191542"/>
              <a:gd name="connsiteX479" fmla="*/ 2493166 w 3002841"/>
              <a:gd name="connsiteY479" fmla="*/ 550711 h 1191542"/>
              <a:gd name="connsiteX480" fmla="*/ 2495069 w 3002841"/>
              <a:gd name="connsiteY480" fmla="*/ 550730 h 1191542"/>
              <a:gd name="connsiteX481" fmla="*/ 1896472 w 3002841"/>
              <a:gd name="connsiteY481" fmla="*/ 166127 h 1191542"/>
              <a:gd name="connsiteX482" fmla="*/ 1726664 w 3002841"/>
              <a:gd name="connsiteY482" fmla="*/ 231203 h 1191542"/>
              <a:gd name="connsiteX483" fmla="*/ 1578064 w 3002841"/>
              <a:gd name="connsiteY483" fmla="*/ 254547 h 1191542"/>
              <a:gd name="connsiteX484" fmla="*/ 1713991 w 3002841"/>
              <a:gd name="connsiteY484" fmla="*/ 200077 h 1191542"/>
              <a:gd name="connsiteX485" fmla="*/ 1881116 w 3002841"/>
              <a:gd name="connsiteY485" fmla="*/ 162666 h 1191542"/>
              <a:gd name="connsiteX486" fmla="*/ 1896472 w 3002841"/>
              <a:gd name="connsiteY486" fmla="*/ 166127 h 1191542"/>
              <a:gd name="connsiteX487" fmla="*/ 2466939 w 3002841"/>
              <a:gd name="connsiteY487" fmla="*/ 528427 h 1191542"/>
              <a:gd name="connsiteX488" fmla="*/ 2367019 w 3002841"/>
              <a:gd name="connsiteY488" fmla="*/ 606211 h 1191542"/>
              <a:gd name="connsiteX489" fmla="*/ 2212104 w 3002841"/>
              <a:gd name="connsiteY489" fmla="*/ 673513 h 1191542"/>
              <a:gd name="connsiteX490" fmla="*/ 2338505 w 3002841"/>
              <a:gd name="connsiteY490" fmla="*/ 579156 h 1191542"/>
              <a:gd name="connsiteX491" fmla="*/ 2465180 w 3002841"/>
              <a:gd name="connsiteY491" fmla="*/ 527987 h 1191542"/>
              <a:gd name="connsiteX492" fmla="*/ 2466939 w 3002841"/>
              <a:gd name="connsiteY492" fmla="*/ 528427 h 1191542"/>
              <a:gd name="connsiteX493" fmla="*/ 2441101 w 3002841"/>
              <a:gd name="connsiteY493" fmla="*/ 511544 h 1191542"/>
              <a:gd name="connsiteX494" fmla="*/ 2301282 w 3002841"/>
              <a:gd name="connsiteY494" fmla="*/ 562312 h 1191542"/>
              <a:gd name="connsiteX495" fmla="*/ 2116473 w 3002841"/>
              <a:gd name="connsiteY495" fmla="*/ 591332 h 1191542"/>
              <a:gd name="connsiteX496" fmla="*/ 2290922 w 3002841"/>
              <a:gd name="connsiteY496" fmla="*/ 530877 h 1191542"/>
              <a:gd name="connsiteX497" fmla="*/ 2431237 w 3002841"/>
              <a:gd name="connsiteY497" fmla="*/ 510243 h 1191542"/>
              <a:gd name="connsiteX498" fmla="*/ 2441101 w 3002841"/>
              <a:gd name="connsiteY498" fmla="*/ 511544 h 1191542"/>
              <a:gd name="connsiteX499" fmla="*/ 2419907 w 3002841"/>
              <a:gd name="connsiteY499" fmla="*/ 488551 h 1191542"/>
              <a:gd name="connsiteX500" fmla="*/ 2258659 w 3002841"/>
              <a:gd name="connsiteY500" fmla="*/ 503881 h 1191542"/>
              <a:gd name="connsiteX501" fmla="*/ 2069312 w 3002841"/>
              <a:gd name="connsiteY501" fmla="*/ 488857 h 1191542"/>
              <a:gd name="connsiteX502" fmla="*/ 2268695 w 3002841"/>
              <a:gd name="connsiteY502" fmla="*/ 472407 h 1191542"/>
              <a:gd name="connsiteX503" fmla="*/ 2419907 w 3002841"/>
              <a:gd name="connsiteY503" fmla="*/ 488551 h 1191542"/>
              <a:gd name="connsiteX504" fmla="*/ 1785683 w 3002841"/>
              <a:gd name="connsiteY504" fmla="*/ 75914 h 1191542"/>
              <a:gd name="connsiteX505" fmla="*/ 1672937 w 3002841"/>
              <a:gd name="connsiteY505" fmla="*/ 176357 h 1191542"/>
              <a:gd name="connsiteX506" fmla="*/ 1552059 w 3002841"/>
              <a:gd name="connsiteY506" fmla="*/ 233432 h 1191542"/>
              <a:gd name="connsiteX507" fmla="*/ 1640739 w 3002841"/>
              <a:gd name="connsiteY507" fmla="*/ 150847 h 1191542"/>
              <a:gd name="connsiteX508" fmla="*/ 1781557 w 3002841"/>
              <a:gd name="connsiteY508" fmla="*/ 74698 h 1191542"/>
              <a:gd name="connsiteX509" fmla="*/ 1785683 w 3002841"/>
              <a:gd name="connsiteY509" fmla="*/ 75914 h 1191542"/>
              <a:gd name="connsiteX510" fmla="*/ 2542169 w 3002841"/>
              <a:gd name="connsiteY510" fmla="*/ 555906 h 1191542"/>
              <a:gd name="connsiteX511" fmla="*/ 2567608 w 3002841"/>
              <a:gd name="connsiteY511" fmla="*/ 653068 h 1191542"/>
              <a:gd name="connsiteX512" fmla="*/ 2542676 w 3002841"/>
              <a:gd name="connsiteY512" fmla="*/ 767161 h 1191542"/>
              <a:gd name="connsiteX513" fmla="*/ 2515375 w 3002841"/>
              <a:gd name="connsiteY513" fmla="*/ 647021 h 1191542"/>
              <a:gd name="connsiteX514" fmla="*/ 2542169 w 3002841"/>
              <a:gd name="connsiteY514" fmla="*/ 555906 h 1191542"/>
              <a:gd name="connsiteX515" fmla="*/ 2421450 w 3002841"/>
              <a:gd name="connsiteY515" fmla="*/ 451987 h 1191542"/>
              <a:gd name="connsiteX516" fmla="*/ 2432228 w 3002841"/>
              <a:gd name="connsiteY516" fmla="*/ 459656 h 1191542"/>
              <a:gd name="connsiteX517" fmla="*/ 2272926 w 3002841"/>
              <a:gd name="connsiteY517" fmla="*/ 438175 h 1191542"/>
              <a:gd name="connsiteX518" fmla="*/ 2106021 w 3002841"/>
              <a:gd name="connsiteY518" fmla="*/ 382241 h 1191542"/>
              <a:gd name="connsiteX519" fmla="*/ 2123176 w 3002841"/>
              <a:gd name="connsiteY519" fmla="*/ 378659 h 1191542"/>
              <a:gd name="connsiteX520" fmla="*/ 2301469 w 3002841"/>
              <a:gd name="connsiteY520" fmla="*/ 411131 h 1191542"/>
              <a:gd name="connsiteX521" fmla="*/ 2421450 w 3002841"/>
              <a:gd name="connsiteY521" fmla="*/ 451987 h 1191542"/>
              <a:gd name="connsiteX522" fmla="*/ 2594912 w 3002841"/>
              <a:gd name="connsiteY522" fmla="*/ 555999 h 1191542"/>
              <a:gd name="connsiteX523" fmla="*/ 2672638 w 3002841"/>
              <a:gd name="connsiteY523" fmla="*/ 630138 h 1191542"/>
              <a:gd name="connsiteX524" fmla="*/ 2730886 w 3002841"/>
              <a:gd name="connsiteY524" fmla="*/ 739733 h 1191542"/>
              <a:gd name="connsiteX525" fmla="*/ 2621116 w 3002841"/>
              <a:gd name="connsiteY525" fmla="*/ 638100 h 1191542"/>
              <a:gd name="connsiteX526" fmla="*/ 2580823 w 3002841"/>
              <a:gd name="connsiteY526" fmla="*/ 548807 h 1191542"/>
              <a:gd name="connsiteX527" fmla="*/ 2594912 w 3002841"/>
              <a:gd name="connsiteY527" fmla="*/ 555999 h 1191542"/>
              <a:gd name="connsiteX528" fmla="*/ 2397278 w 3002841"/>
              <a:gd name="connsiteY528" fmla="*/ 383705 h 1191542"/>
              <a:gd name="connsiteX529" fmla="*/ 2457707 w 3002841"/>
              <a:gd name="connsiteY529" fmla="*/ 435767 h 1191542"/>
              <a:gd name="connsiteX530" fmla="*/ 2320772 w 3002841"/>
              <a:gd name="connsiteY530" fmla="*/ 382219 h 1191542"/>
              <a:gd name="connsiteX531" fmla="*/ 2196611 w 3002841"/>
              <a:gd name="connsiteY531" fmla="*/ 294779 h 1191542"/>
              <a:gd name="connsiteX532" fmla="*/ 2200894 w 3002841"/>
              <a:gd name="connsiteY532" fmla="*/ 293497 h 1191542"/>
              <a:gd name="connsiteX533" fmla="*/ 2363152 w 3002841"/>
              <a:gd name="connsiteY533" fmla="*/ 362853 h 1191542"/>
              <a:gd name="connsiteX534" fmla="*/ 2397278 w 3002841"/>
              <a:gd name="connsiteY534" fmla="*/ 383705 h 1191542"/>
              <a:gd name="connsiteX535" fmla="*/ 2834474 w 3002841"/>
              <a:gd name="connsiteY535" fmla="*/ 640233 h 1191542"/>
              <a:gd name="connsiteX536" fmla="*/ 2870170 w 3002841"/>
              <a:gd name="connsiteY536" fmla="*/ 678869 h 1191542"/>
              <a:gd name="connsiteX537" fmla="*/ 2706842 w 3002841"/>
              <a:gd name="connsiteY537" fmla="*/ 608027 h 1191542"/>
              <a:gd name="connsiteX538" fmla="*/ 2615695 w 3002841"/>
              <a:gd name="connsiteY538" fmla="*/ 533554 h 1191542"/>
              <a:gd name="connsiteX539" fmla="*/ 2617877 w 3002841"/>
              <a:gd name="connsiteY539" fmla="*/ 533374 h 1191542"/>
              <a:gd name="connsiteX540" fmla="*/ 2750100 w 3002841"/>
              <a:gd name="connsiteY540" fmla="*/ 589379 h 1191542"/>
              <a:gd name="connsiteX541" fmla="*/ 2834474 w 3002841"/>
              <a:gd name="connsiteY541" fmla="*/ 640233 h 1191542"/>
              <a:gd name="connsiteX542" fmla="*/ 2376981 w 3002841"/>
              <a:gd name="connsiteY542" fmla="*/ 239748 h 1191542"/>
              <a:gd name="connsiteX543" fmla="*/ 2455013 w 3002841"/>
              <a:gd name="connsiteY543" fmla="*/ 329292 h 1191542"/>
              <a:gd name="connsiteX544" fmla="*/ 2492373 w 3002841"/>
              <a:gd name="connsiteY544" fmla="*/ 419046 h 1191542"/>
              <a:gd name="connsiteX545" fmla="*/ 2403241 w 3002841"/>
              <a:gd name="connsiteY545" fmla="*/ 336639 h 1191542"/>
              <a:gd name="connsiteX546" fmla="*/ 2348594 w 3002841"/>
              <a:gd name="connsiteY546" fmla="*/ 226372 h 1191542"/>
              <a:gd name="connsiteX547" fmla="*/ 2353371 w 3002841"/>
              <a:gd name="connsiteY547" fmla="*/ 226247 h 1191542"/>
              <a:gd name="connsiteX548" fmla="*/ 2376981 w 3002841"/>
              <a:gd name="connsiteY548" fmla="*/ 239748 h 1191542"/>
              <a:gd name="connsiteX549" fmla="*/ 2969149 w 3002841"/>
              <a:gd name="connsiteY549" fmla="*/ 586680 h 1191542"/>
              <a:gd name="connsiteX550" fmla="*/ 2970798 w 3002841"/>
              <a:gd name="connsiteY550" fmla="*/ 592487 h 1191542"/>
              <a:gd name="connsiteX551" fmla="*/ 2776046 w 3002841"/>
              <a:gd name="connsiteY551" fmla="*/ 561939 h 1191542"/>
              <a:gd name="connsiteX552" fmla="*/ 2646436 w 3002841"/>
              <a:gd name="connsiteY552" fmla="*/ 512308 h 1191542"/>
              <a:gd name="connsiteX553" fmla="*/ 2652202 w 3002841"/>
              <a:gd name="connsiteY553" fmla="*/ 511398 h 1191542"/>
              <a:gd name="connsiteX554" fmla="*/ 2805219 w 3002841"/>
              <a:gd name="connsiteY554" fmla="*/ 535141 h 1191542"/>
              <a:gd name="connsiteX555" fmla="*/ 2957762 w 3002841"/>
              <a:gd name="connsiteY555" fmla="*/ 579807 h 1191542"/>
              <a:gd name="connsiteX556" fmla="*/ 2969149 w 3002841"/>
              <a:gd name="connsiteY556" fmla="*/ 586680 h 1191542"/>
              <a:gd name="connsiteX557" fmla="*/ 2547441 w 3002841"/>
              <a:gd name="connsiteY557" fmla="*/ 204780 h 1191542"/>
              <a:gd name="connsiteX558" fmla="*/ 2566362 w 3002841"/>
              <a:gd name="connsiteY558" fmla="*/ 321029 h 1191542"/>
              <a:gd name="connsiteX559" fmla="*/ 2539568 w 3002841"/>
              <a:gd name="connsiteY559" fmla="*/ 412144 h 1191542"/>
              <a:gd name="connsiteX560" fmla="*/ 2514128 w 3002841"/>
              <a:gd name="connsiteY560" fmla="*/ 314981 h 1191542"/>
              <a:gd name="connsiteX561" fmla="*/ 2539060 w 3002841"/>
              <a:gd name="connsiteY561" fmla="*/ 200888 h 1191542"/>
              <a:gd name="connsiteX562" fmla="*/ 2547441 w 3002841"/>
              <a:gd name="connsiteY562" fmla="*/ 204780 h 1191542"/>
              <a:gd name="connsiteX563" fmla="*/ 2997640 w 3002841"/>
              <a:gd name="connsiteY563" fmla="*/ 481103 h 1191542"/>
              <a:gd name="connsiteX564" fmla="*/ 3002835 w 3002841"/>
              <a:gd name="connsiteY564" fmla="*/ 486094 h 1191542"/>
              <a:gd name="connsiteX565" fmla="*/ 2803453 w 3002841"/>
              <a:gd name="connsiteY565" fmla="*/ 502544 h 1191542"/>
              <a:gd name="connsiteX566" fmla="*/ 2652241 w 3002841"/>
              <a:gd name="connsiteY566" fmla="*/ 486400 h 1191542"/>
              <a:gd name="connsiteX567" fmla="*/ 2813489 w 3002841"/>
              <a:gd name="connsiteY567" fmla="*/ 471071 h 1191542"/>
              <a:gd name="connsiteX568" fmla="*/ 2997640 w 3002841"/>
              <a:gd name="connsiteY568" fmla="*/ 481103 h 1191542"/>
              <a:gd name="connsiteX569" fmla="*/ 2704360 w 3002841"/>
              <a:gd name="connsiteY569" fmla="*/ 219554 h 1191542"/>
              <a:gd name="connsiteX570" fmla="*/ 2661376 w 3002841"/>
              <a:gd name="connsiteY570" fmla="*/ 338017 h 1191542"/>
              <a:gd name="connsiteX571" fmla="*/ 2584179 w 3002841"/>
              <a:gd name="connsiteY571" fmla="*/ 418010 h 1191542"/>
              <a:gd name="connsiteX572" fmla="*/ 2615787 w 3002841"/>
              <a:gd name="connsiteY572" fmla="*/ 321508 h 1191542"/>
              <a:gd name="connsiteX573" fmla="*/ 2699781 w 3002841"/>
              <a:gd name="connsiteY573" fmla="*/ 219346 h 1191542"/>
              <a:gd name="connsiteX574" fmla="*/ 2704360 w 3002841"/>
              <a:gd name="connsiteY574" fmla="*/ 219554 h 1191542"/>
              <a:gd name="connsiteX575" fmla="*/ 2957188 w 3002841"/>
              <a:gd name="connsiteY575" fmla="*/ 367011 h 1191542"/>
              <a:gd name="connsiteX576" fmla="*/ 2787380 w 3002841"/>
              <a:gd name="connsiteY576" fmla="*/ 432088 h 1191542"/>
              <a:gd name="connsiteX577" fmla="*/ 2638779 w 3002841"/>
              <a:gd name="connsiteY577" fmla="*/ 455432 h 1191542"/>
              <a:gd name="connsiteX578" fmla="*/ 2774706 w 3002841"/>
              <a:gd name="connsiteY578" fmla="*/ 400961 h 1191542"/>
              <a:gd name="connsiteX579" fmla="*/ 2941831 w 3002841"/>
              <a:gd name="connsiteY579" fmla="*/ 363550 h 1191542"/>
              <a:gd name="connsiteX580" fmla="*/ 2957188 w 3002841"/>
              <a:gd name="connsiteY580" fmla="*/ 367011 h 1191542"/>
              <a:gd name="connsiteX581" fmla="*/ 2846398 w 3002841"/>
              <a:gd name="connsiteY581" fmla="*/ 276798 h 1191542"/>
              <a:gd name="connsiteX582" fmla="*/ 2733652 w 3002841"/>
              <a:gd name="connsiteY582" fmla="*/ 377242 h 1191542"/>
              <a:gd name="connsiteX583" fmla="*/ 2612774 w 3002841"/>
              <a:gd name="connsiteY583" fmla="*/ 434316 h 1191542"/>
              <a:gd name="connsiteX584" fmla="*/ 2701454 w 3002841"/>
              <a:gd name="connsiteY584" fmla="*/ 351732 h 1191542"/>
              <a:gd name="connsiteX585" fmla="*/ 2842273 w 3002841"/>
              <a:gd name="connsiteY585" fmla="*/ 275582 h 1191542"/>
              <a:gd name="connsiteX586" fmla="*/ 2846398 w 3002841"/>
              <a:gd name="connsiteY586" fmla="*/ 276798 h 1191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</a:cxnLst>
            <a:rect l="l" t="t" r="r" b="b"/>
            <a:pathLst>
              <a:path w="3002841" h="1191542">
                <a:moveTo>
                  <a:pt x="198141" y="879912"/>
                </a:moveTo>
                <a:cubicBezTo>
                  <a:pt x="201477" y="881451"/>
                  <a:pt x="189747" y="908898"/>
                  <a:pt x="176952" y="926169"/>
                </a:cubicBezTo>
                <a:cubicBezTo>
                  <a:pt x="164156" y="943441"/>
                  <a:pt x="139365" y="977031"/>
                  <a:pt x="128984" y="973612"/>
                </a:cubicBezTo>
                <a:cubicBezTo>
                  <a:pt x="118603" y="970193"/>
                  <a:pt x="145409" y="932553"/>
                  <a:pt x="156935" y="916936"/>
                </a:cubicBezTo>
                <a:cubicBezTo>
                  <a:pt x="167741" y="902296"/>
                  <a:pt x="191570" y="881213"/>
                  <a:pt x="197255" y="879903"/>
                </a:cubicBezTo>
                <a:cubicBezTo>
                  <a:pt x="197634" y="879815"/>
                  <a:pt x="197933" y="879816"/>
                  <a:pt x="198141" y="879912"/>
                </a:cubicBezTo>
                <a:close/>
                <a:moveTo>
                  <a:pt x="185050" y="868990"/>
                </a:moveTo>
                <a:cubicBezTo>
                  <a:pt x="187261" y="871198"/>
                  <a:pt x="160454" y="893996"/>
                  <a:pt x="138549" y="907081"/>
                </a:cubicBezTo>
                <a:cubicBezTo>
                  <a:pt x="116643" y="920166"/>
                  <a:pt x="74129" y="945636"/>
                  <a:pt x="66454" y="940039"/>
                </a:cubicBezTo>
                <a:cubicBezTo>
                  <a:pt x="58779" y="934442"/>
                  <a:pt x="105513" y="905673"/>
                  <a:pt x="125279" y="893832"/>
                </a:cubicBezTo>
                <a:cubicBezTo>
                  <a:pt x="143809" y="882730"/>
                  <a:pt x="178184" y="868669"/>
                  <a:pt x="184231" y="868775"/>
                </a:cubicBezTo>
                <a:cubicBezTo>
                  <a:pt x="184635" y="868782"/>
                  <a:pt x="184912" y="868852"/>
                  <a:pt x="185050" y="868990"/>
                </a:cubicBezTo>
                <a:close/>
                <a:moveTo>
                  <a:pt x="173025" y="860722"/>
                </a:moveTo>
                <a:cubicBezTo>
                  <a:pt x="173829" y="863288"/>
                  <a:pt x="135839" y="878403"/>
                  <a:pt x="107956" y="885584"/>
                </a:cubicBezTo>
                <a:cubicBezTo>
                  <a:pt x="80073" y="892765"/>
                  <a:pt x="25915" y="906772"/>
                  <a:pt x="21949" y="899795"/>
                </a:cubicBezTo>
                <a:cubicBezTo>
                  <a:pt x="17983" y="892817"/>
                  <a:pt x="77956" y="876702"/>
                  <a:pt x="103135" y="870190"/>
                </a:cubicBezTo>
                <a:cubicBezTo>
                  <a:pt x="123593" y="864899"/>
                  <a:pt x="156415" y="860262"/>
                  <a:pt x="168435" y="860085"/>
                </a:cubicBezTo>
                <a:cubicBezTo>
                  <a:pt x="171209" y="860045"/>
                  <a:pt x="172875" y="860242"/>
                  <a:pt x="173025" y="860722"/>
                </a:cubicBezTo>
                <a:close/>
                <a:moveTo>
                  <a:pt x="163162" y="849463"/>
                </a:moveTo>
                <a:cubicBezTo>
                  <a:pt x="162383" y="852032"/>
                  <a:pt x="118216" y="856970"/>
                  <a:pt x="88120" y="856970"/>
                </a:cubicBezTo>
                <a:cubicBezTo>
                  <a:pt x="58025" y="856970"/>
                  <a:pt x="-466" y="857024"/>
                  <a:pt x="2" y="849613"/>
                </a:cubicBezTo>
                <a:cubicBezTo>
                  <a:pt x="468" y="842202"/>
                  <a:pt x="65597" y="841582"/>
                  <a:pt x="92790" y="841557"/>
                </a:cubicBezTo>
                <a:cubicBezTo>
                  <a:pt x="119984" y="841532"/>
                  <a:pt x="163940" y="846894"/>
                  <a:pt x="163162" y="849463"/>
                </a:cubicBezTo>
                <a:close/>
                <a:moveTo>
                  <a:pt x="220060" y="882446"/>
                </a:moveTo>
                <a:cubicBezTo>
                  <a:pt x="224111" y="882940"/>
                  <a:pt x="231899" y="910945"/>
                  <a:pt x="231899" y="930027"/>
                </a:cubicBezTo>
                <a:cubicBezTo>
                  <a:pt x="231899" y="949109"/>
                  <a:pt x="231985" y="986195"/>
                  <a:pt x="220296" y="985899"/>
                </a:cubicBezTo>
                <a:cubicBezTo>
                  <a:pt x="208608" y="985603"/>
                  <a:pt x="207631" y="944308"/>
                  <a:pt x="207591" y="927066"/>
                </a:cubicBezTo>
                <a:cubicBezTo>
                  <a:pt x="207552" y="909824"/>
                  <a:pt x="216009" y="881953"/>
                  <a:pt x="220060" y="882446"/>
                </a:cubicBezTo>
                <a:close/>
                <a:moveTo>
                  <a:pt x="163880" y="831557"/>
                </a:moveTo>
                <a:cubicBezTo>
                  <a:pt x="167504" y="833395"/>
                  <a:pt x="169449" y="834761"/>
                  <a:pt x="168896" y="835313"/>
                </a:cubicBezTo>
                <a:cubicBezTo>
                  <a:pt x="166682" y="837520"/>
                  <a:pt x="122746" y="831812"/>
                  <a:pt x="94760" y="824793"/>
                </a:cubicBezTo>
                <a:cubicBezTo>
                  <a:pt x="66774" y="817775"/>
                  <a:pt x="12352" y="804185"/>
                  <a:pt x="17085" y="797402"/>
                </a:cubicBezTo>
                <a:cubicBezTo>
                  <a:pt x="17973" y="796131"/>
                  <a:pt x="20836" y="795611"/>
                  <a:pt x="25069" y="795648"/>
                </a:cubicBezTo>
                <a:cubicBezTo>
                  <a:pt x="43412" y="795807"/>
                  <a:pt x="87485" y="806416"/>
                  <a:pt x="108043" y="811550"/>
                </a:cubicBezTo>
                <a:cubicBezTo>
                  <a:pt x="127020" y="816289"/>
                  <a:pt x="153006" y="826044"/>
                  <a:pt x="163880" y="831557"/>
                </a:cubicBezTo>
                <a:close/>
                <a:moveTo>
                  <a:pt x="244606" y="882492"/>
                </a:moveTo>
                <a:cubicBezTo>
                  <a:pt x="254175" y="889558"/>
                  <a:pt x="271146" y="905855"/>
                  <a:pt x="280778" y="918798"/>
                </a:cubicBezTo>
                <a:cubicBezTo>
                  <a:pt x="293620" y="936056"/>
                  <a:pt x="318656" y="969573"/>
                  <a:pt x="307886" y="972467"/>
                </a:cubicBezTo>
                <a:cubicBezTo>
                  <a:pt x="297116" y="975362"/>
                  <a:pt x="268440" y="938280"/>
                  <a:pt x="256801" y="922697"/>
                </a:cubicBezTo>
                <a:cubicBezTo>
                  <a:pt x="245162" y="907114"/>
                  <a:pt x="234053" y="879620"/>
                  <a:pt x="238049" y="878970"/>
                </a:cubicBezTo>
                <a:cubicBezTo>
                  <a:pt x="239048" y="878807"/>
                  <a:pt x="241416" y="880137"/>
                  <a:pt x="244606" y="882492"/>
                </a:cubicBezTo>
                <a:close/>
                <a:moveTo>
                  <a:pt x="136749" y="787908"/>
                </a:moveTo>
                <a:cubicBezTo>
                  <a:pt x="157001" y="799415"/>
                  <a:pt x="184040" y="822033"/>
                  <a:pt x="180753" y="823614"/>
                </a:cubicBezTo>
                <a:cubicBezTo>
                  <a:pt x="177466" y="825195"/>
                  <a:pt x="139410" y="810147"/>
                  <a:pt x="117027" y="797392"/>
                </a:cubicBezTo>
                <a:cubicBezTo>
                  <a:pt x="94643" y="784636"/>
                  <a:pt x="51084" y="759886"/>
                  <a:pt x="59244" y="754572"/>
                </a:cubicBezTo>
                <a:cubicBezTo>
                  <a:pt x="59755" y="754240"/>
                  <a:pt x="60424" y="754034"/>
                  <a:pt x="61237" y="753944"/>
                </a:cubicBezTo>
                <a:cubicBezTo>
                  <a:pt x="73429" y="752590"/>
                  <a:pt x="117764" y="777120"/>
                  <a:pt x="136749" y="787908"/>
                </a:cubicBezTo>
                <a:close/>
                <a:moveTo>
                  <a:pt x="335941" y="910505"/>
                </a:moveTo>
                <a:cubicBezTo>
                  <a:pt x="356692" y="923468"/>
                  <a:pt x="378999" y="938786"/>
                  <a:pt x="372706" y="942662"/>
                </a:cubicBezTo>
                <a:cubicBezTo>
                  <a:pt x="364315" y="947830"/>
                  <a:pt x="316434" y="919830"/>
                  <a:pt x="296696" y="907970"/>
                </a:cubicBezTo>
                <a:cubicBezTo>
                  <a:pt x="276958" y="896110"/>
                  <a:pt x="250923" y="873023"/>
                  <a:pt x="254278" y="871501"/>
                </a:cubicBezTo>
                <a:cubicBezTo>
                  <a:pt x="254488" y="871405"/>
                  <a:pt x="254830" y="871378"/>
                  <a:pt x="255294" y="871412"/>
                </a:cubicBezTo>
                <a:cubicBezTo>
                  <a:pt x="262245" y="871933"/>
                  <a:pt x="296376" y="886514"/>
                  <a:pt x="316827" y="898838"/>
                </a:cubicBezTo>
                <a:cubicBezTo>
                  <a:pt x="322281" y="902125"/>
                  <a:pt x="329025" y="906184"/>
                  <a:pt x="335941" y="910505"/>
                </a:cubicBezTo>
                <a:close/>
                <a:moveTo>
                  <a:pt x="143185" y="727623"/>
                </a:moveTo>
                <a:cubicBezTo>
                  <a:pt x="155727" y="738627"/>
                  <a:pt x="171658" y="760416"/>
                  <a:pt x="179500" y="771473"/>
                </a:cubicBezTo>
                <a:cubicBezTo>
                  <a:pt x="190651" y="787198"/>
                  <a:pt x="200902" y="814826"/>
                  <a:pt x="196886" y="815426"/>
                </a:cubicBezTo>
                <a:cubicBezTo>
                  <a:pt x="192870" y="816026"/>
                  <a:pt x="167708" y="792486"/>
                  <a:pt x="155406" y="775071"/>
                </a:cubicBezTo>
                <a:cubicBezTo>
                  <a:pt x="143103" y="757656"/>
                  <a:pt x="119116" y="723832"/>
                  <a:pt x="129974" y="721073"/>
                </a:cubicBezTo>
                <a:cubicBezTo>
                  <a:pt x="130653" y="720900"/>
                  <a:pt x="131396" y="720885"/>
                  <a:pt x="132197" y="721011"/>
                </a:cubicBezTo>
                <a:cubicBezTo>
                  <a:pt x="135200" y="721486"/>
                  <a:pt x="139004" y="723955"/>
                  <a:pt x="143185" y="727623"/>
                </a:cubicBezTo>
                <a:close/>
                <a:moveTo>
                  <a:pt x="413470" y="894151"/>
                </a:moveTo>
                <a:cubicBezTo>
                  <a:pt x="418291" y="896532"/>
                  <a:pt x="420758" y="898675"/>
                  <a:pt x="419537" y="900360"/>
                </a:cubicBezTo>
                <a:cubicBezTo>
                  <a:pt x="414653" y="907100"/>
                  <a:pt x="354061" y="891945"/>
                  <a:pt x="328903" y="885401"/>
                </a:cubicBezTo>
                <a:cubicBezTo>
                  <a:pt x="303744" y="878857"/>
                  <a:pt x="266322" y="863284"/>
                  <a:pt x="268584" y="861096"/>
                </a:cubicBezTo>
                <a:cubicBezTo>
                  <a:pt x="268867" y="860823"/>
                  <a:pt x="269799" y="860679"/>
                  <a:pt x="271268" y="860651"/>
                </a:cubicBezTo>
                <a:cubicBezTo>
                  <a:pt x="281549" y="860453"/>
                  <a:pt x="318131" y="865918"/>
                  <a:pt x="342479" y="872278"/>
                </a:cubicBezTo>
                <a:cubicBezTo>
                  <a:pt x="363349" y="877729"/>
                  <a:pt x="399006" y="887009"/>
                  <a:pt x="413470" y="894151"/>
                </a:cubicBezTo>
                <a:close/>
                <a:moveTo>
                  <a:pt x="434446" y="848259"/>
                </a:moveTo>
                <a:cubicBezTo>
                  <a:pt x="433979" y="855670"/>
                  <a:pt x="368851" y="856290"/>
                  <a:pt x="341657" y="856315"/>
                </a:cubicBezTo>
                <a:cubicBezTo>
                  <a:pt x="314464" y="856340"/>
                  <a:pt x="270507" y="850978"/>
                  <a:pt x="271286" y="848409"/>
                </a:cubicBezTo>
                <a:cubicBezTo>
                  <a:pt x="272064" y="845840"/>
                  <a:pt x="316232" y="840902"/>
                  <a:pt x="346327" y="840902"/>
                </a:cubicBezTo>
                <a:cubicBezTo>
                  <a:pt x="376423" y="840902"/>
                  <a:pt x="434913" y="840848"/>
                  <a:pt x="434446" y="848259"/>
                </a:cubicBezTo>
                <a:close/>
                <a:moveTo>
                  <a:pt x="218614" y="708593"/>
                </a:moveTo>
                <a:cubicBezTo>
                  <a:pt x="230302" y="708889"/>
                  <a:pt x="231280" y="750184"/>
                  <a:pt x="231319" y="767426"/>
                </a:cubicBezTo>
                <a:cubicBezTo>
                  <a:pt x="231359" y="784668"/>
                  <a:pt x="222901" y="812539"/>
                  <a:pt x="218850" y="812046"/>
                </a:cubicBezTo>
                <a:cubicBezTo>
                  <a:pt x="214799" y="811552"/>
                  <a:pt x="207011" y="783547"/>
                  <a:pt x="207011" y="764465"/>
                </a:cubicBezTo>
                <a:cubicBezTo>
                  <a:pt x="207011" y="745383"/>
                  <a:pt x="206925" y="708297"/>
                  <a:pt x="218614" y="708593"/>
                </a:cubicBezTo>
                <a:close/>
                <a:moveTo>
                  <a:pt x="295542" y="717734"/>
                </a:moveTo>
                <a:cubicBezTo>
                  <a:pt x="306355" y="720563"/>
                  <a:pt x="284859" y="759548"/>
                  <a:pt x="275537" y="775746"/>
                </a:cubicBezTo>
                <a:cubicBezTo>
                  <a:pt x="266215" y="791943"/>
                  <a:pt x="243147" y="816266"/>
                  <a:pt x="239611" y="814919"/>
                </a:cubicBezTo>
                <a:cubicBezTo>
                  <a:pt x="236075" y="813571"/>
                  <a:pt x="243964" y="785578"/>
                  <a:pt x="254321" y="767661"/>
                </a:cubicBezTo>
                <a:cubicBezTo>
                  <a:pt x="264031" y="750864"/>
                  <a:pt x="282259" y="719194"/>
                  <a:pt x="293410" y="717632"/>
                </a:cubicBezTo>
                <a:cubicBezTo>
                  <a:pt x="294154" y="717528"/>
                  <a:pt x="294866" y="717557"/>
                  <a:pt x="295542" y="717734"/>
                </a:cubicBezTo>
                <a:close/>
                <a:moveTo>
                  <a:pt x="413202" y="789944"/>
                </a:moveTo>
                <a:cubicBezTo>
                  <a:pt x="417655" y="796803"/>
                  <a:pt x="358874" y="814596"/>
                  <a:pt x="334177" y="821812"/>
                </a:cubicBezTo>
                <a:cubicBezTo>
                  <a:pt x="309480" y="829029"/>
                  <a:pt x="266004" y="835785"/>
                  <a:pt x="265021" y="833244"/>
                </a:cubicBezTo>
                <a:cubicBezTo>
                  <a:pt x="264038" y="830703"/>
                  <a:pt x="300928" y="814531"/>
                  <a:pt x="328279" y="806570"/>
                </a:cubicBezTo>
                <a:cubicBezTo>
                  <a:pt x="350502" y="800101"/>
                  <a:pt x="389736" y="788641"/>
                  <a:pt x="406056" y="788249"/>
                </a:cubicBezTo>
                <a:cubicBezTo>
                  <a:pt x="409822" y="788159"/>
                  <a:pt x="412368" y="788658"/>
                  <a:pt x="413202" y="789944"/>
                </a:cubicBezTo>
                <a:close/>
                <a:moveTo>
                  <a:pt x="361643" y="745767"/>
                </a:moveTo>
                <a:cubicBezTo>
                  <a:pt x="370035" y="750934"/>
                  <a:pt x="327294" y="782098"/>
                  <a:pt x="309173" y="794954"/>
                </a:cubicBezTo>
                <a:cubicBezTo>
                  <a:pt x="291052" y="807810"/>
                  <a:pt x="255416" y="824986"/>
                  <a:pt x="252919" y="822904"/>
                </a:cubicBezTo>
                <a:cubicBezTo>
                  <a:pt x="250422" y="820822"/>
                  <a:pt x="274102" y="796672"/>
                  <a:pt x="294189" y="782462"/>
                </a:cubicBezTo>
                <a:cubicBezTo>
                  <a:pt x="313020" y="769141"/>
                  <a:pt x="348453" y="744004"/>
                  <a:pt x="359723" y="745171"/>
                </a:cubicBezTo>
                <a:cubicBezTo>
                  <a:pt x="360475" y="745249"/>
                  <a:pt x="361118" y="745444"/>
                  <a:pt x="361643" y="745767"/>
                </a:cubicBezTo>
                <a:close/>
                <a:moveTo>
                  <a:pt x="879687" y="897103"/>
                </a:moveTo>
                <a:cubicBezTo>
                  <a:pt x="884048" y="899039"/>
                  <a:pt x="868716" y="933571"/>
                  <a:pt x="851992" y="955301"/>
                </a:cubicBezTo>
                <a:cubicBezTo>
                  <a:pt x="835268" y="977032"/>
                  <a:pt x="802865" y="1019292"/>
                  <a:pt x="789298" y="1014991"/>
                </a:cubicBezTo>
                <a:cubicBezTo>
                  <a:pt x="775730" y="1010689"/>
                  <a:pt x="810765" y="963332"/>
                  <a:pt x="825831" y="943685"/>
                </a:cubicBezTo>
                <a:cubicBezTo>
                  <a:pt x="839954" y="925265"/>
                  <a:pt x="871099" y="898739"/>
                  <a:pt x="878529" y="897091"/>
                </a:cubicBezTo>
                <a:cubicBezTo>
                  <a:pt x="879025" y="896981"/>
                  <a:pt x="879415" y="896981"/>
                  <a:pt x="879687" y="897103"/>
                </a:cubicBezTo>
                <a:close/>
                <a:moveTo>
                  <a:pt x="862577" y="883361"/>
                </a:moveTo>
                <a:cubicBezTo>
                  <a:pt x="865467" y="886139"/>
                  <a:pt x="830429" y="914822"/>
                  <a:pt x="801799" y="931285"/>
                </a:cubicBezTo>
                <a:cubicBezTo>
                  <a:pt x="773168" y="947748"/>
                  <a:pt x="717601" y="979793"/>
                  <a:pt x="707570" y="972751"/>
                </a:cubicBezTo>
                <a:cubicBezTo>
                  <a:pt x="697538" y="965709"/>
                  <a:pt x="758621" y="929515"/>
                  <a:pt x="784455" y="914616"/>
                </a:cubicBezTo>
                <a:cubicBezTo>
                  <a:pt x="808675" y="900649"/>
                  <a:pt x="853604" y="882958"/>
                  <a:pt x="861507" y="883090"/>
                </a:cubicBezTo>
                <a:cubicBezTo>
                  <a:pt x="862034" y="883099"/>
                  <a:pt x="862396" y="883187"/>
                  <a:pt x="862577" y="883361"/>
                </a:cubicBezTo>
                <a:close/>
                <a:moveTo>
                  <a:pt x="846860" y="872959"/>
                </a:moveTo>
                <a:cubicBezTo>
                  <a:pt x="847911" y="876187"/>
                  <a:pt x="798257" y="895203"/>
                  <a:pt x="761814" y="904239"/>
                </a:cubicBezTo>
                <a:cubicBezTo>
                  <a:pt x="725370" y="913274"/>
                  <a:pt x="654584" y="930897"/>
                  <a:pt x="649400" y="922118"/>
                </a:cubicBezTo>
                <a:cubicBezTo>
                  <a:pt x="644217" y="913339"/>
                  <a:pt x="722602" y="893064"/>
                  <a:pt x="755512" y="884871"/>
                </a:cubicBezTo>
                <a:cubicBezTo>
                  <a:pt x="782251" y="878214"/>
                  <a:pt x="825150" y="872380"/>
                  <a:pt x="840860" y="872158"/>
                </a:cubicBezTo>
                <a:cubicBezTo>
                  <a:pt x="844486" y="872106"/>
                  <a:pt x="846664" y="872354"/>
                  <a:pt x="846860" y="872959"/>
                </a:cubicBezTo>
                <a:close/>
                <a:moveTo>
                  <a:pt x="833969" y="858793"/>
                </a:moveTo>
                <a:cubicBezTo>
                  <a:pt x="832951" y="862025"/>
                  <a:pt x="775223" y="868238"/>
                  <a:pt x="735888" y="868238"/>
                </a:cubicBezTo>
                <a:cubicBezTo>
                  <a:pt x="696552" y="868238"/>
                  <a:pt x="620104" y="868306"/>
                  <a:pt x="620714" y="858981"/>
                </a:cubicBezTo>
                <a:cubicBezTo>
                  <a:pt x="621325" y="849657"/>
                  <a:pt x="706449" y="848877"/>
                  <a:pt x="741991" y="848846"/>
                </a:cubicBezTo>
                <a:cubicBezTo>
                  <a:pt x="777534" y="848814"/>
                  <a:pt x="834986" y="855561"/>
                  <a:pt x="833969" y="858793"/>
                </a:cubicBezTo>
                <a:close/>
                <a:moveTo>
                  <a:pt x="908336" y="900291"/>
                </a:moveTo>
                <a:cubicBezTo>
                  <a:pt x="913631" y="900912"/>
                  <a:pt x="923810" y="936147"/>
                  <a:pt x="923810" y="960155"/>
                </a:cubicBezTo>
                <a:cubicBezTo>
                  <a:pt x="923810" y="984163"/>
                  <a:pt x="923922" y="1030822"/>
                  <a:pt x="908645" y="1030450"/>
                </a:cubicBezTo>
                <a:cubicBezTo>
                  <a:pt x="893368" y="1030077"/>
                  <a:pt x="892090" y="978122"/>
                  <a:pt x="892039" y="956429"/>
                </a:cubicBezTo>
                <a:cubicBezTo>
                  <a:pt x="891987" y="934736"/>
                  <a:pt x="903041" y="899670"/>
                  <a:pt x="908336" y="900291"/>
                </a:cubicBezTo>
                <a:close/>
                <a:moveTo>
                  <a:pt x="834907" y="836265"/>
                </a:moveTo>
                <a:cubicBezTo>
                  <a:pt x="839644" y="838577"/>
                  <a:pt x="842187" y="840296"/>
                  <a:pt x="841463" y="840990"/>
                </a:cubicBezTo>
                <a:cubicBezTo>
                  <a:pt x="838570" y="843767"/>
                  <a:pt x="781144" y="836585"/>
                  <a:pt x="744565" y="827755"/>
                </a:cubicBezTo>
                <a:cubicBezTo>
                  <a:pt x="707987" y="818925"/>
                  <a:pt x="636857" y="801827"/>
                  <a:pt x="643043" y="793293"/>
                </a:cubicBezTo>
                <a:cubicBezTo>
                  <a:pt x="644204" y="791693"/>
                  <a:pt x="647945" y="791039"/>
                  <a:pt x="653478" y="791086"/>
                </a:cubicBezTo>
                <a:cubicBezTo>
                  <a:pt x="677454" y="791287"/>
                  <a:pt x="735058" y="804634"/>
                  <a:pt x="761927" y="811093"/>
                </a:cubicBezTo>
                <a:cubicBezTo>
                  <a:pt x="786730" y="817055"/>
                  <a:pt x="820695" y="829329"/>
                  <a:pt x="834907" y="836265"/>
                </a:cubicBezTo>
                <a:close/>
                <a:moveTo>
                  <a:pt x="940418" y="900349"/>
                </a:moveTo>
                <a:cubicBezTo>
                  <a:pt x="952926" y="909239"/>
                  <a:pt x="975107" y="929743"/>
                  <a:pt x="987696" y="946027"/>
                </a:cubicBezTo>
                <a:cubicBezTo>
                  <a:pt x="1004481" y="967740"/>
                  <a:pt x="1037203" y="1009909"/>
                  <a:pt x="1023126" y="1013551"/>
                </a:cubicBezTo>
                <a:cubicBezTo>
                  <a:pt x="1009050" y="1017193"/>
                  <a:pt x="971570" y="970538"/>
                  <a:pt x="956357" y="950932"/>
                </a:cubicBezTo>
                <a:cubicBezTo>
                  <a:pt x="941144" y="931327"/>
                  <a:pt x="926625" y="896735"/>
                  <a:pt x="931848" y="895918"/>
                </a:cubicBezTo>
                <a:cubicBezTo>
                  <a:pt x="933154" y="895713"/>
                  <a:pt x="936248" y="897386"/>
                  <a:pt x="940418" y="900349"/>
                </a:cubicBezTo>
                <a:close/>
                <a:moveTo>
                  <a:pt x="799447" y="781347"/>
                </a:moveTo>
                <a:cubicBezTo>
                  <a:pt x="825916" y="795825"/>
                  <a:pt x="861257" y="824283"/>
                  <a:pt x="856961" y="826271"/>
                </a:cubicBezTo>
                <a:cubicBezTo>
                  <a:pt x="852664" y="828260"/>
                  <a:pt x="802925" y="809328"/>
                  <a:pt x="773669" y="793279"/>
                </a:cubicBezTo>
                <a:cubicBezTo>
                  <a:pt x="744413" y="777231"/>
                  <a:pt x="687480" y="746092"/>
                  <a:pt x="698146" y="739406"/>
                </a:cubicBezTo>
                <a:cubicBezTo>
                  <a:pt x="698813" y="738988"/>
                  <a:pt x="699688" y="738730"/>
                  <a:pt x="700751" y="738616"/>
                </a:cubicBezTo>
                <a:cubicBezTo>
                  <a:pt x="716685" y="736912"/>
                  <a:pt x="774632" y="767775"/>
                  <a:pt x="799447" y="781347"/>
                </a:cubicBezTo>
                <a:close/>
                <a:moveTo>
                  <a:pt x="1086135" y="952247"/>
                </a:moveTo>
                <a:cubicBezTo>
                  <a:pt x="1102201" y="963151"/>
                  <a:pt x="1113331" y="972800"/>
                  <a:pt x="1107848" y="976051"/>
                </a:cubicBezTo>
                <a:cubicBezTo>
                  <a:pt x="1096881" y="982553"/>
                  <a:pt x="1034299" y="947326"/>
                  <a:pt x="1008501" y="932404"/>
                </a:cubicBezTo>
                <a:cubicBezTo>
                  <a:pt x="982703" y="917482"/>
                  <a:pt x="948674" y="888435"/>
                  <a:pt x="953059" y="886520"/>
                </a:cubicBezTo>
                <a:cubicBezTo>
                  <a:pt x="953334" y="886400"/>
                  <a:pt x="953781" y="886365"/>
                  <a:pt x="954387" y="886409"/>
                </a:cubicBezTo>
                <a:cubicBezTo>
                  <a:pt x="963472" y="887063"/>
                  <a:pt x="1008084" y="905409"/>
                  <a:pt x="1034813" y="920915"/>
                </a:cubicBezTo>
                <a:cubicBezTo>
                  <a:pt x="1049069" y="929184"/>
                  <a:pt x="1070070" y="941343"/>
                  <a:pt x="1086135" y="952247"/>
                </a:cubicBezTo>
                <a:close/>
                <a:moveTo>
                  <a:pt x="807858" y="705501"/>
                </a:moveTo>
                <a:cubicBezTo>
                  <a:pt x="824252" y="719345"/>
                  <a:pt x="845074" y="746759"/>
                  <a:pt x="855322" y="760670"/>
                </a:cubicBezTo>
                <a:cubicBezTo>
                  <a:pt x="869898" y="780455"/>
                  <a:pt x="883296" y="815215"/>
                  <a:pt x="878047" y="815970"/>
                </a:cubicBezTo>
                <a:cubicBezTo>
                  <a:pt x="872798" y="816724"/>
                  <a:pt x="839911" y="787108"/>
                  <a:pt x="823831" y="765197"/>
                </a:cubicBezTo>
                <a:cubicBezTo>
                  <a:pt x="807752" y="743286"/>
                  <a:pt x="776400" y="700731"/>
                  <a:pt x="790592" y="697260"/>
                </a:cubicBezTo>
                <a:cubicBezTo>
                  <a:pt x="791478" y="697042"/>
                  <a:pt x="792451" y="697023"/>
                  <a:pt x="793497" y="697182"/>
                </a:cubicBezTo>
                <a:cubicBezTo>
                  <a:pt x="797422" y="697779"/>
                  <a:pt x="802394" y="700886"/>
                  <a:pt x="807858" y="705501"/>
                </a:cubicBezTo>
                <a:close/>
                <a:moveTo>
                  <a:pt x="1161127" y="915018"/>
                </a:moveTo>
                <a:cubicBezTo>
                  <a:pt x="1167428" y="918013"/>
                  <a:pt x="1170652" y="920710"/>
                  <a:pt x="1169056" y="922830"/>
                </a:cubicBezTo>
                <a:cubicBezTo>
                  <a:pt x="1162673" y="931309"/>
                  <a:pt x="1083479" y="912242"/>
                  <a:pt x="1050596" y="904009"/>
                </a:cubicBezTo>
                <a:cubicBezTo>
                  <a:pt x="1017712" y="895775"/>
                  <a:pt x="968801" y="876181"/>
                  <a:pt x="971758" y="873430"/>
                </a:cubicBezTo>
                <a:cubicBezTo>
                  <a:pt x="972128" y="873086"/>
                  <a:pt x="973346" y="872905"/>
                  <a:pt x="975265" y="872869"/>
                </a:cubicBezTo>
                <a:cubicBezTo>
                  <a:pt x="988703" y="872620"/>
                  <a:pt x="1036516" y="879496"/>
                  <a:pt x="1068340" y="887498"/>
                </a:cubicBezTo>
                <a:cubicBezTo>
                  <a:pt x="1095618" y="894355"/>
                  <a:pt x="1142223" y="906031"/>
                  <a:pt x="1161127" y="915018"/>
                </a:cubicBezTo>
                <a:close/>
                <a:moveTo>
                  <a:pt x="906446" y="681558"/>
                </a:moveTo>
                <a:cubicBezTo>
                  <a:pt x="921723" y="681931"/>
                  <a:pt x="923000" y="733886"/>
                  <a:pt x="923052" y="755579"/>
                </a:cubicBezTo>
                <a:cubicBezTo>
                  <a:pt x="923103" y="777272"/>
                  <a:pt x="912050" y="812338"/>
                  <a:pt x="906754" y="811716"/>
                </a:cubicBezTo>
                <a:cubicBezTo>
                  <a:pt x="901459" y="811096"/>
                  <a:pt x="891280" y="775861"/>
                  <a:pt x="891280" y="751853"/>
                </a:cubicBezTo>
                <a:cubicBezTo>
                  <a:pt x="891280" y="727845"/>
                  <a:pt x="891169" y="681186"/>
                  <a:pt x="906446" y="681558"/>
                </a:cubicBezTo>
                <a:close/>
                <a:moveTo>
                  <a:pt x="564325" y="461034"/>
                </a:moveTo>
                <a:cubicBezTo>
                  <a:pt x="568685" y="462970"/>
                  <a:pt x="553354" y="497502"/>
                  <a:pt x="536630" y="519233"/>
                </a:cubicBezTo>
                <a:cubicBezTo>
                  <a:pt x="519905" y="540963"/>
                  <a:pt x="487503" y="583224"/>
                  <a:pt x="473935" y="578922"/>
                </a:cubicBezTo>
                <a:cubicBezTo>
                  <a:pt x="460367" y="574621"/>
                  <a:pt x="495403" y="527264"/>
                  <a:pt x="510468" y="507616"/>
                </a:cubicBezTo>
                <a:cubicBezTo>
                  <a:pt x="524591" y="489196"/>
                  <a:pt x="555736" y="462670"/>
                  <a:pt x="563167" y="461022"/>
                </a:cubicBezTo>
                <a:cubicBezTo>
                  <a:pt x="563662" y="460912"/>
                  <a:pt x="564052" y="460913"/>
                  <a:pt x="564325" y="461034"/>
                </a:cubicBezTo>
                <a:close/>
                <a:moveTo>
                  <a:pt x="547214" y="447292"/>
                </a:moveTo>
                <a:cubicBezTo>
                  <a:pt x="550105" y="450070"/>
                  <a:pt x="515067" y="478753"/>
                  <a:pt x="486436" y="495216"/>
                </a:cubicBezTo>
                <a:cubicBezTo>
                  <a:pt x="457805" y="511679"/>
                  <a:pt x="402239" y="543725"/>
                  <a:pt x="392207" y="536683"/>
                </a:cubicBezTo>
                <a:cubicBezTo>
                  <a:pt x="382176" y="529640"/>
                  <a:pt x="443258" y="493446"/>
                  <a:pt x="469092" y="478547"/>
                </a:cubicBezTo>
                <a:cubicBezTo>
                  <a:pt x="493312" y="464580"/>
                  <a:pt x="538241" y="446889"/>
                  <a:pt x="546144" y="447022"/>
                </a:cubicBezTo>
                <a:cubicBezTo>
                  <a:pt x="546671" y="447030"/>
                  <a:pt x="547034" y="447118"/>
                  <a:pt x="547214" y="447292"/>
                </a:cubicBezTo>
                <a:close/>
                <a:moveTo>
                  <a:pt x="531498" y="436890"/>
                </a:moveTo>
                <a:cubicBezTo>
                  <a:pt x="532548" y="440118"/>
                  <a:pt x="482894" y="459135"/>
                  <a:pt x="446451" y="468170"/>
                </a:cubicBezTo>
                <a:cubicBezTo>
                  <a:pt x="410007" y="477205"/>
                  <a:pt x="339222" y="494828"/>
                  <a:pt x="334038" y="486049"/>
                </a:cubicBezTo>
                <a:cubicBezTo>
                  <a:pt x="328854" y="477270"/>
                  <a:pt x="407239" y="456995"/>
                  <a:pt x="440149" y="448802"/>
                </a:cubicBezTo>
                <a:cubicBezTo>
                  <a:pt x="466888" y="442145"/>
                  <a:pt x="509788" y="436311"/>
                  <a:pt x="525498" y="436089"/>
                </a:cubicBezTo>
                <a:cubicBezTo>
                  <a:pt x="529123" y="436038"/>
                  <a:pt x="531301" y="436285"/>
                  <a:pt x="531498" y="436890"/>
                </a:cubicBezTo>
                <a:close/>
                <a:moveTo>
                  <a:pt x="1188543" y="857279"/>
                </a:moveTo>
                <a:cubicBezTo>
                  <a:pt x="1187933" y="866603"/>
                  <a:pt x="1102809" y="867383"/>
                  <a:pt x="1067266" y="867414"/>
                </a:cubicBezTo>
                <a:cubicBezTo>
                  <a:pt x="1031724" y="867446"/>
                  <a:pt x="974272" y="860699"/>
                  <a:pt x="975289" y="857467"/>
                </a:cubicBezTo>
                <a:cubicBezTo>
                  <a:pt x="976306" y="854235"/>
                  <a:pt x="1034035" y="848023"/>
                  <a:pt x="1073371" y="848023"/>
                </a:cubicBezTo>
                <a:cubicBezTo>
                  <a:pt x="1112706" y="848023"/>
                  <a:pt x="1189154" y="847955"/>
                  <a:pt x="1188543" y="857279"/>
                </a:cubicBezTo>
                <a:close/>
                <a:moveTo>
                  <a:pt x="518606" y="422724"/>
                </a:moveTo>
                <a:cubicBezTo>
                  <a:pt x="517589" y="425956"/>
                  <a:pt x="459860" y="432169"/>
                  <a:pt x="420525" y="432169"/>
                </a:cubicBezTo>
                <a:cubicBezTo>
                  <a:pt x="381189" y="432169"/>
                  <a:pt x="304741" y="432237"/>
                  <a:pt x="305352" y="422913"/>
                </a:cubicBezTo>
                <a:cubicBezTo>
                  <a:pt x="305963" y="413589"/>
                  <a:pt x="391087" y="412809"/>
                  <a:pt x="426629" y="412777"/>
                </a:cubicBezTo>
                <a:cubicBezTo>
                  <a:pt x="462171" y="412746"/>
                  <a:pt x="519624" y="419492"/>
                  <a:pt x="518606" y="422724"/>
                </a:cubicBezTo>
                <a:close/>
                <a:moveTo>
                  <a:pt x="592973" y="464222"/>
                </a:moveTo>
                <a:cubicBezTo>
                  <a:pt x="598269" y="464844"/>
                  <a:pt x="608448" y="500078"/>
                  <a:pt x="608448" y="524086"/>
                </a:cubicBezTo>
                <a:cubicBezTo>
                  <a:pt x="608447" y="548094"/>
                  <a:pt x="608559" y="594753"/>
                  <a:pt x="593282" y="594381"/>
                </a:cubicBezTo>
                <a:cubicBezTo>
                  <a:pt x="578005" y="594009"/>
                  <a:pt x="576728" y="542053"/>
                  <a:pt x="576676" y="520360"/>
                </a:cubicBezTo>
                <a:cubicBezTo>
                  <a:pt x="576625" y="498667"/>
                  <a:pt x="587678" y="463601"/>
                  <a:pt x="592973" y="464222"/>
                </a:cubicBezTo>
                <a:close/>
                <a:moveTo>
                  <a:pt x="519545" y="400196"/>
                </a:moveTo>
                <a:cubicBezTo>
                  <a:pt x="524282" y="402508"/>
                  <a:pt x="526824" y="404227"/>
                  <a:pt x="526101" y="404921"/>
                </a:cubicBezTo>
                <a:cubicBezTo>
                  <a:pt x="523207" y="407698"/>
                  <a:pt x="465781" y="400516"/>
                  <a:pt x="429203" y="391686"/>
                </a:cubicBezTo>
                <a:cubicBezTo>
                  <a:pt x="392625" y="382856"/>
                  <a:pt x="321495" y="365758"/>
                  <a:pt x="327681" y="357224"/>
                </a:cubicBezTo>
                <a:cubicBezTo>
                  <a:pt x="328841" y="355624"/>
                  <a:pt x="332583" y="354971"/>
                  <a:pt x="338115" y="355017"/>
                </a:cubicBezTo>
                <a:cubicBezTo>
                  <a:pt x="362091" y="355218"/>
                  <a:pt x="419696" y="368565"/>
                  <a:pt x="446565" y="375024"/>
                </a:cubicBezTo>
                <a:cubicBezTo>
                  <a:pt x="471367" y="380986"/>
                  <a:pt x="505333" y="393260"/>
                  <a:pt x="519545" y="400196"/>
                </a:cubicBezTo>
                <a:close/>
                <a:moveTo>
                  <a:pt x="625055" y="464280"/>
                </a:moveTo>
                <a:cubicBezTo>
                  <a:pt x="637563" y="473170"/>
                  <a:pt x="659745" y="493674"/>
                  <a:pt x="672333" y="509959"/>
                </a:cubicBezTo>
                <a:cubicBezTo>
                  <a:pt x="689118" y="531671"/>
                  <a:pt x="721840" y="573840"/>
                  <a:pt x="707763" y="577482"/>
                </a:cubicBezTo>
                <a:cubicBezTo>
                  <a:pt x="693687" y="581124"/>
                  <a:pt x="656208" y="534469"/>
                  <a:pt x="640995" y="514864"/>
                </a:cubicBezTo>
                <a:cubicBezTo>
                  <a:pt x="625782" y="495258"/>
                  <a:pt x="611263" y="460666"/>
                  <a:pt x="616486" y="459849"/>
                </a:cubicBezTo>
                <a:cubicBezTo>
                  <a:pt x="617792" y="459645"/>
                  <a:pt x="620886" y="461317"/>
                  <a:pt x="625055" y="464280"/>
                </a:cubicBezTo>
                <a:close/>
                <a:moveTo>
                  <a:pt x="1006992" y="693059"/>
                </a:moveTo>
                <a:cubicBezTo>
                  <a:pt x="1021125" y="696617"/>
                  <a:pt x="993029" y="745667"/>
                  <a:pt x="980846" y="766046"/>
                </a:cubicBezTo>
                <a:cubicBezTo>
                  <a:pt x="968662" y="786425"/>
                  <a:pt x="938512" y="817027"/>
                  <a:pt x="933890" y="815331"/>
                </a:cubicBezTo>
                <a:cubicBezTo>
                  <a:pt x="929268" y="813636"/>
                  <a:pt x="939579" y="778416"/>
                  <a:pt x="953116" y="755874"/>
                </a:cubicBezTo>
                <a:cubicBezTo>
                  <a:pt x="965807" y="734742"/>
                  <a:pt x="989632" y="694896"/>
                  <a:pt x="1004206" y="692930"/>
                </a:cubicBezTo>
                <a:cubicBezTo>
                  <a:pt x="1005178" y="692799"/>
                  <a:pt x="1006108" y="692836"/>
                  <a:pt x="1006992" y="693059"/>
                </a:cubicBezTo>
                <a:close/>
                <a:moveTo>
                  <a:pt x="1160777" y="783910"/>
                </a:moveTo>
                <a:cubicBezTo>
                  <a:pt x="1166596" y="792539"/>
                  <a:pt x="1089769" y="814925"/>
                  <a:pt x="1057489" y="824005"/>
                </a:cubicBezTo>
                <a:cubicBezTo>
                  <a:pt x="1025210" y="833084"/>
                  <a:pt x="968386" y="841584"/>
                  <a:pt x="967101" y="838387"/>
                </a:cubicBezTo>
                <a:cubicBezTo>
                  <a:pt x="965816" y="835191"/>
                  <a:pt x="1014033" y="814844"/>
                  <a:pt x="1049781" y="804827"/>
                </a:cubicBezTo>
                <a:cubicBezTo>
                  <a:pt x="1078826" y="796688"/>
                  <a:pt x="1130106" y="782270"/>
                  <a:pt x="1151437" y="781777"/>
                </a:cubicBezTo>
                <a:cubicBezTo>
                  <a:pt x="1156359" y="781664"/>
                  <a:pt x="1159686" y="782292"/>
                  <a:pt x="1160777" y="783910"/>
                </a:cubicBezTo>
                <a:close/>
                <a:moveTo>
                  <a:pt x="484084" y="345279"/>
                </a:moveTo>
                <a:cubicBezTo>
                  <a:pt x="510553" y="359756"/>
                  <a:pt x="545895" y="388214"/>
                  <a:pt x="541598" y="390202"/>
                </a:cubicBezTo>
                <a:cubicBezTo>
                  <a:pt x="537302" y="392191"/>
                  <a:pt x="487562" y="373259"/>
                  <a:pt x="458306" y="357211"/>
                </a:cubicBezTo>
                <a:cubicBezTo>
                  <a:pt x="429050" y="341162"/>
                  <a:pt x="372118" y="310023"/>
                  <a:pt x="382784" y="303337"/>
                </a:cubicBezTo>
                <a:cubicBezTo>
                  <a:pt x="383450" y="302920"/>
                  <a:pt x="384326" y="302661"/>
                  <a:pt x="385388" y="302548"/>
                </a:cubicBezTo>
                <a:cubicBezTo>
                  <a:pt x="401323" y="300843"/>
                  <a:pt x="459269" y="331706"/>
                  <a:pt x="484084" y="345279"/>
                </a:cubicBezTo>
                <a:close/>
                <a:moveTo>
                  <a:pt x="1093388" y="728328"/>
                </a:moveTo>
                <a:cubicBezTo>
                  <a:pt x="1104357" y="734829"/>
                  <a:pt x="1048493" y="774038"/>
                  <a:pt x="1024809" y="790213"/>
                </a:cubicBezTo>
                <a:cubicBezTo>
                  <a:pt x="1001125" y="806388"/>
                  <a:pt x="954547" y="827997"/>
                  <a:pt x="951283" y="825378"/>
                </a:cubicBezTo>
                <a:cubicBezTo>
                  <a:pt x="948019" y="822758"/>
                  <a:pt x="978970" y="792374"/>
                  <a:pt x="1005224" y="774496"/>
                </a:cubicBezTo>
                <a:cubicBezTo>
                  <a:pt x="1029837" y="757735"/>
                  <a:pt x="1076148" y="726110"/>
                  <a:pt x="1090879" y="727579"/>
                </a:cubicBezTo>
                <a:cubicBezTo>
                  <a:pt x="1091861" y="727676"/>
                  <a:pt x="1092702" y="727921"/>
                  <a:pt x="1093388" y="728328"/>
                </a:cubicBezTo>
                <a:close/>
                <a:moveTo>
                  <a:pt x="770773" y="516178"/>
                </a:moveTo>
                <a:cubicBezTo>
                  <a:pt x="786838" y="527082"/>
                  <a:pt x="797969" y="536732"/>
                  <a:pt x="792485" y="539983"/>
                </a:cubicBezTo>
                <a:cubicBezTo>
                  <a:pt x="781518" y="546485"/>
                  <a:pt x="718936" y="511257"/>
                  <a:pt x="693138" y="496335"/>
                </a:cubicBezTo>
                <a:cubicBezTo>
                  <a:pt x="667340" y="481413"/>
                  <a:pt x="633312" y="452366"/>
                  <a:pt x="637697" y="450451"/>
                </a:cubicBezTo>
                <a:cubicBezTo>
                  <a:pt x="637971" y="450331"/>
                  <a:pt x="638419" y="450296"/>
                  <a:pt x="639024" y="450340"/>
                </a:cubicBezTo>
                <a:cubicBezTo>
                  <a:pt x="648110" y="450995"/>
                  <a:pt x="692721" y="469340"/>
                  <a:pt x="719451" y="484846"/>
                </a:cubicBezTo>
                <a:cubicBezTo>
                  <a:pt x="733707" y="493116"/>
                  <a:pt x="754707" y="505274"/>
                  <a:pt x="770773" y="516178"/>
                </a:cubicBezTo>
                <a:close/>
                <a:moveTo>
                  <a:pt x="492496" y="269432"/>
                </a:moveTo>
                <a:cubicBezTo>
                  <a:pt x="508889" y="283276"/>
                  <a:pt x="529711" y="310690"/>
                  <a:pt x="539960" y="324601"/>
                </a:cubicBezTo>
                <a:cubicBezTo>
                  <a:pt x="554536" y="344386"/>
                  <a:pt x="567933" y="379146"/>
                  <a:pt x="562685" y="379901"/>
                </a:cubicBezTo>
                <a:cubicBezTo>
                  <a:pt x="557436" y="380655"/>
                  <a:pt x="524548" y="351039"/>
                  <a:pt x="508469" y="329128"/>
                </a:cubicBezTo>
                <a:cubicBezTo>
                  <a:pt x="492389" y="307218"/>
                  <a:pt x="461037" y="264662"/>
                  <a:pt x="475229" y="261191"/>
                </a:cubicBezTo>
                <a:cubicBezTo>
                  <a:pt x="476116" y="260974"/>
                  <a:pt x="477088" y="260954"/>
                  <a:pt x="478134" y="261113"/>
                </a:cubicBezTo>
                <a:cubicBezTo>
                  <a:pt x="482059" y="261710"/>
                  <a:pt x="487031" y="264817"/>
                  <a:pt x="492496" y="269432"/>
                </a:cubicBezTo>
                <a:close/>
                <a:moveTo>
                  <a:pt x="845764" y="478949"/>
                </a:moveTo>
                <a:cubicBezTo>
                  <a:pt x="852066" y="481944"/>
                  <a:pt x="855290" y="484641"/>
                  <a:pt x="853694" y="486761"/>
                </a:cubicBezTo>
                <a:cubicBezTo>
                  <a:pt x="847311" y="495240"/>
                  <a:pt x="768116" y="476173"/>
                  <a:pt x="735233" y="467940"/>
                </a:cubicBezTo>
                <a:cubicBezTo>
                  <a:pt x="702350" y="459706"/>
                  <a:pt x="653438" y="440113"/>
                  <a:pt x="656395" y="437361"/>
                </a:cubicBezTo>
                <a:cubicBezTo>
                  <a:pt x="656765" y="437017"/>
                  <a:pt x="657983" y="436836"/>
                  <a:pt x="659903" y="436800"/>
                </a:cubicBezTo>
                <a:cubicBezTo>
                  <a:pt x="673340" y="436551"/>
                  <a:pt x="721154" y="443428"/>
                  <a:pt x="752978" y="451429"/>
                </a:cubicBezTo>
                <a:cubicBezTo>
                  <a:pt x="780256" y="458287"/>
                  <a:pt x="826860" y="469962"/>
                  <a:pt x="845764" y="478949"/>
                </a:cubicBezTo>
                <a:close/>
                <a:moveTo>
                  <a:pt x="591083" y="245489"/>
                </a:moveTo>
                <a:cubicBezTo>
                  <a:pt x="606360" y="245862"/>
                  <a:pt x="607638" y="297817"/>
                  <a:pt x="607689" y="319510"/>
                </a:cubicBezTo>
                <a:cubicBezTo>
                  <a:pt x="607741" y="341203"/>
                  <a:pt x="596687" y="376269"/>
                  <a:pt x="591392" y="375648"/>
                </a:cubicBezTo>
                <a:cubicBezTo>
                  <a:pt x="586097" y="375027"/>
                  <a:pt x="575918" y="339793"/>
                  <a:pt x="575918" y="315785"/>
                </a:cubicBezTo>
                <a:cubicBezTo>
                  <a:pt x="575918" y="291776"/>
                  <a:pt x="575806" y="245117"/>
                  <a:pt x="591083" y="245489"/>
                </a:cubicBezTo>
                <a:close/>
                <a:moveTo>
                  <a:pt x="873181" y="421210"/>
                </a:moveTo>
                <a:cubicBezTo>
                  <a:pt x="872570" y="430534"/>
                  <a:pt x="787446" y="431314"/>
                  <a:pt x="751904" y="431345"/>
                </a:cubicBezTo>
                <a:cubicBezTo>
                  <a:pt x="716361" y="431377"/>
                  <a:pt x="658909" y="424631"/>
                  <a:pt x="659926" y="421398"/>
                </a:cubicBezTo>
                <a:cubicBezTo>
                  <a:pt x="660944" y="418166"/>
                  <a:pt x="718673" y="411954"/>
                  <a:pt x="758008" y="411954"/>
                </a:cubicBezTo>
                <a:cubicBezTo>
                  <a:pt x="797343" y="411954"/>
                  <a:pt x="873791" y="411886"/>
                  <a:pt x="873181" y="421210"/>
                </a:cubicBezTo>
                <a:close/>
                <a:moveTo>
                  <a:pt x="1751195" y="975108"/>
                </a:moveTo>
                <a:cubicBezTo>
                  <a:pt x="1758364" y="978250"/>
                  <a:pt x="1733159" y="1034299"/>
                  <a:pt x="1705664" y="1069568"/>
                </a:cubicBezTo>
                <a:cubicBezTo>
                  <a:pt x="1678169" y="1104838"/>
                  <a:pt x="1624898" y="1173430"/>
                  <a:pt x="1602593" y="1166448"/>
                </a:cubicBezTo>
                <a:cubicBezTo>
                  <a:pt x="1580287" y="1159467"/>
                  <a:pt x="1637886" y="1082604"/>
                  <a:pt x="1662653" y="1050713"/>
                </a:cubicBezTo>
                <a:cubicBezTo>
                  <a:pt x="1685873" y="1020817"/>
                  <a:pt x="1737075" y="977764"/>
                  <a:pt x="1749292" y="975089"/>
                </a:cubicBezTo>
                <a:cubicBezTo>
                  <a:pt x="1750106" y="974911"/>
                  <a:pt x="1750748" y="974912"/>
                  <a:pt x="1751195" y="975108"/>
                </a:cubicBezTo>
                <a:close/>
                <a:moveTo>
                  <a:pt x="1723065" y="952804"/>
                </a:moveTo>
                <a:cubicBezTo>
                  <a:pt x="1727817" y="957313"/>
                  <a:pt x="1670214" y="1003868"/>
                  <a:pt x="1623145" y="1030589"/>
                </a:cubicBezTo>
                <a:cubicBezTo>
                  <a:pt x="1576075" y="1057309"/>
                  <a:pt x="1484722" y="1109321"/>
                  <a:pt x="1468230" y="1097891"/>
                </a:cubicBezTo>
                <a:cubicBezTo>
                  <a:pt x="1451738" y="1086461"/>
                  <a:pt x="1552159" y="1027715"/>
                  <a:pt x="1594631" y="1003534"/>
                </a:cubicBezTo>
                <a:cubicBezTo>
                  <a:pt x="1634449" y="980864"/>
                  <a:pt x="1708313" y="952150"/>
                  <a:pt x="1721306" y="952365"/>
                </a:cubicBezTo>
                <a:cubicBezTo>
                  <a:pt x="1722173" y="952380"/>
                  <a:pt x="1722768" y="952522"/>
                  <a:pt x="1723065" y="952804"/>
                </a:cubicBezTo>
                <a:close/>
                <a:moveTo>
                  <a:pt x="1697227" y="935922"/>
                </a:moveTo>
                <a:cubicBezTo>
                  <a:pt x="1698954" y="941161"/>
                  <a:pt x="1617322" y="972025"/>
                  <a:pt x="1557408" y="986690"/>
                </a:cubicBezTo>
                <a:cubicBezTo>
                  <a:pt x="1497494" y="1001355"/>
                  <a:pt x="1381121" y="1029958"/>
                  <a:pt x="1372599" y="1015710"/>
                </a:cubicBezTo>
                <a:cubicBezTo>
                  <a:pt x="1364076" y="1001461"/>
                  <a:pt x="1492944" y="968553"/>
                  <a:pt x="1547048" y="955255"/>
                </a:cubicBezTo>
                <a:cubicBezTo>
                  <a:pt x="1591008" y="944450"/>
                  <a:pt x="1661535" y="934982"/>
                  <a:pt x="1687363" y="934621"/>
                </a:cubicBezTo>
                <a:cubicBezTo>
                  <a:pt x="1693324" y="934538"/>
                  <a:pt x="1696903" y="934940"/>
                  <a:pt x="1697227" y="935922"/>
                </a:cubicBezTo>
                <a:close/>
                <a:moveTo>
                  <a:pt x="1676033" y="912929"/>
                </a:moveTo>
                <a:cubicBezTo>
                  <a:pt x="1674361" y="918175"/>
                  <a:pt x="1579454" y="928258"/>
                  <a:pt x="1514785" y="928258"/>
                </a:cubicBezTo>
                <a:cubicBezTo>
                  <a:pt x="1450117" y="928258"/>
                  <a:pt x="1324435" y="928369"/>
                  <a:pt x="1325438" y="913235"/>
                </a:cubicBezTo>
                <a:cubicBezTo>
                  <a:pt x="1326442" y="898101"/>
                  <a:pt x="1466388" y="896836"/>
                  <a:pt x="1524821" y="896785"/>
                </a:cubicBezTo>
                <a:cubicBezTo>
                  <a:pt x="1583253" y="896734"/>
                  <a:pt x="1677706" y="907684"/>
                  <a:pt x="1676033" y="912929"/>
                </a:cubicBezTo>
                <a:close/>
                <a:moveTo>
                  <a:pt x="1798295" y="980283"/>
                </a:moveTo>
                <a:cubicBezTo>
                  <a:pt x="1807000" y="981291"/>
                  <a:pt x="1823734" y="1038479"/>
                  <a:pt x="1823734" y="1077445"/>
                </a:cubicBezTo>
                <a:cubicBezTo>
                  <a:pt x="1823734" y="1116412"/>
                  <a:pt x="1823918" y="1192144"/>
                  <a:pt x="1798802" y="1191539"/>
                </a:cubicBezTo>
                <a:cubicBezTo>
                  <a:pt x="1773687" y="1190934"/>
                  <a:pt x="1771586" y="1106608"/>
                  <a:pt x="1771501" y="1071399"/>
                </a:cubicBezTo>
                <a:cubicBezTo>
                  <a:pt x="1771417" y="1036189"/>
                  <a:pt x="1789589" y="979276"/>
                  <a:pt x="1798295" y="980283"/>
                </a:cubicBezTo>
                <a:close/>
                <a:moveTo>
                  <a:pt x="691629" y="256990"/>
                </a:moveTo>
                <a:cubicBezTo>
                  <a:pt x="705763" y="260549"/>
                  <a:pt x="677667" y="309598"/>
                  <a:pt x="665483" y="329977"/>
                </a:cubicBezTo>
                <a:cubicBezTo>
                  <a:pt x="653299" y="350356"/>
                  <a:pt x="623149" y="380958"/>
                  <a:pt x="618527" y="379263"/>
                </a:cubicBezTo>
                <a:cubicBezTo>
                  <a:pt x="613905" y="377567"/>
                  <a:pt x="624216" y="342347"/>
                  <a:pt x="637753" y="319805"/>
                </a:cubicBezTo>
                <a:cubicBezTo>
                  <a:pt x="650445" y="298673"/>
                  <a:pt x="674269" y="258827"/>
                  <a:pt x="688844" y="256861"/>
                </a:cubicBezTo>
                <a:cubicBezTo>
                  <a:pt x="689815" y="256730"/>
                  <a:pt x="690746" y="256767"/>
                  <a:pt x="691629" y="256990"/>
                </a:cubicBezTo>
                <a:close/>
                <a:moveTo>
                  <a:pt x="845415" y="347841"/>
                </a:moveTo>
                <a:cubicBezTo>
                  <a:pt x="851234" y="356470"/>
                  <a:pt x="774406" y="378856"/>
                  <a:pt x="742127" y="387936"/>
                </a:cubicBezTo>
                <a:cubicBezTo>
                  <a:pt x="709847" y="397015"/>
                  <a:pt x="653023" y="405515"/>
                  <a:pt x="651738" y="402319"/>
                </a:cubicBezTo>
                <a:cubicBezTo>
                  <a:pt x="650453" y="399122"/>
                  <a:pt x="698670" y="378775"/>
                  <a:pt x="734418" y="368758"/>
                </a:cubicBezTo>
                <a:cubicBezTo>
                  <a:pt x="763463" y="360620"/>
                  <a:pt x="814743" y="346201"/>
                  <a:pt x="836074" y="345709"/>
                </a:cubicBezTo>
                <a:cubicBezTo>
                  <a:pt x="840996" y="345595"/>
                  <a:pt x="844324" y="346223"/>
                  <a:pt x="845415" y="347841"/>
                </a:cubicBezTo>
                <a:close/>
                <a:moveTo>
                  <a:pt x="1677576" y="876365"/>
                </a:moveTo>
                <a:cubicBezTo>
                  <a:pt x="1685364" y="880117"/>
                  <a:pt x="1689544" y="882907"/>
                  <a:pt x="1688354" y="884034"/>
                </a:cubicBezTo>
                <a:cubicBezTo>
                  <a:pt x="1683597" y="888541"/>
                  <a:pt x="1589188" y="876884"/>
                  <a:pt x="1529052" y="862553"/>
                </a:cubicBezTo>
                <a:cubicBezTo>
                  <a:pt x="1468917" y="848221"/>
                  <a:pt x="1351977" y="820469"/>
                  <a:pt x="1362147" y="806619"/>
                </a:cubicBezTo>
                <a:cubicBezTo>
                  <a:pt x="1364055" y="804022"/>
                  <a:pt x="1370206" y="802961"/>
                  <a:pt x="1379302" y="803036"/>
                </a:cubicBezTo>
                <a:cubicBezTo>
                  <a:pt x="1418718" y="803362"/>
                  <a:pt x="1513421" y="825026"/>
                  <a:pt x="1557595" y="835509"/>
                </a:cubicBezTo>
                <a:cubicBezTo>
                  <a:pt x="1598371" y="845186"/>
                  <a:pt x="1654211" y="865107"/>
                  <a:pt x="1677576" y="876365"/>
                </a:cubicBezTo>
                <a:close/>
                <a:moveTo>
                  <a:pt x="1851038" y="980377"/>
                </a:moveTo>
                <a:cubicBezTo>
                  <a:pt x="1871600" y="994806"/>
                  <a:pt x="1908068" y="1028085"/>
                  <a:pt x="1928764" y="1054516"/>
                </a:cubicBezTo>
                <a:cubicBezTo>
                  <a:pt x="1956358" y="1089757"/>
                  <a:pt x="2010154" y="1158200"/>
                  <a:pt x="1987012" y="1164111"/>
                </a:cubicBezTo>
                <a:cubicBezTo>
                  <a:pt x="1963869" y="1170022"/>
                  <a:pt x="1902253" y="1094298"/>
                  <a:pt x="1877243" y="1062478"/>
                </a:cubicBezTo>
                <a:cubicBezTo>
                  <a:pt x="1852232" y="1030656"/>
                  <a:pt x="1828363" y="974512"/>
                  <a:pt x="1836950" y="973185"/>
                </a:cubicBezTo>
                <a:cubicBezTo>
                  <a:pt x="1839097" y="972853"/>
                  <a:pt x="1844183" y="975568"/>
                  <a:pt x="1851038" y="980377"/>
                </a:cubicBezTo>
                <a:close/>
                <a:moveTo>
                  <a:pt x="778026" y="292259"/>
                </a:moveTo>
                <a:cubicBezTo>
                  <a:pt x="788994" y="298760"/>
                  <a:pt x="733130" y="337969"/>
                  <a:pt x="709446" y="354144"/>
                </a:cubicBezTo>
                <a:cubicBezTo>
                  <a:pt x="685762" y="370319"/>
                  <a:pt x="639185" y="391928"/>
                  <a:pt x="635921" y="389309"/>
                </a:cubicBezTo>
                <a:cubicBezTo>
                  <a:pt x="632656" y="386689"/>
                  <a:pt x="663607" y="356305"/>
                  <a:pt x="689861" y="338427"/>
                </a:cubicBezTo>
                <a:cubicBezTo>
                  <a:pt x="714474" y="321667"/>
                  <a:pt x="760786" y="290041"/>
                  <a:pt x="775516" y="291510"/>
                </a:cubicBezTo>
                <a:cubicBezTo>
                  <a:pt x="776498" y="291608"/>
                  <a:pt x="777340" y="291853"/>
                  <a:pt x="778026" y="292259"/>
                </a:cubicBezTo>
                <a:close/>
                <a:moveTo>
                  <a:pt x="1653404" y="808082"/>
                </a:moveTo>
                <a:cubicBezTo>
                  <a:pt x="1687772" y="831137"/>
                  <a:pt x="1719130" y="857724"/>
                  <a:pt x="1713833" y="860144"/>
                </a:cubicBezTo>
                <a:cubicBezTo>
                  <a:pt x="1706770" y="863372"/>
                  <a:pt x="1624996" y="832644"/>
                  <a:pt x="1576899" y="806597"/>
                </a:cubicBezTo>
                <a:cubicBezTo>
                  <a:pt x="1528802" y="780549"/>
                  <a:pt x="1435202" y="730008"/>
                  <a:pt x="1452737" y="719157"/>
                </a:cubicBezTo>
                <a:cubicBezTo>
                  <a:pt x="1453834" y="718479"/>
                  <a:pt x="1455273" y="718059"/>
                  <a:pt x="1457020" y="717875"/>
                </a:cubicBezTo>
                <a:cubicBezTo>
                  <a:pt x="1483217" y="715109"/>
                  <a:pt x="1578482" y="765201"/>
                  <a:pt x="1619278" y="787230"/>
                </a:cubicBezTo>
                <a:cubicBezTo>
                  <a:pt x="1630157" y="793105"/>
                  <a:pt x="1641947" y="800397"/>
                  <a:pt x="1653404" y="808082"/>
                </a:cubicBezTo>
                <a:close/>
                <a:moveTo>
                  <a:pt x="2090600" y="1064611"/>
                </a:moveTo>
                <a:cubicBezTo>
                  <a:pt x="2117012" y="1082309"/>
                  <a:pt x="2135311" y="1097971"/>
                  <a:pt x="2126296" y="1103247"/>
                </a:cubicBezTo>
                <a:cubicBezTo>
                  <a:pt x="2108266" y="1113800"/>
                  <a:pt x="2005380" y="1056624"/>
                  <a:pt x="1962968" y="1032404"/>
                </a:cubicBezTo>
                <a:cubicBezTo>
                  <a:pt x="1920555" y="1008185"/>
                  <a:pt x="1864611" y="961039"/>
                  <a:pt x="1871821" y="957931"/>
                </a:cubicBezTo>
                <a:cubicBezTo>
                  <a:pt x="1872272" y="957737"/>
                  <a:pt x="1873008" y="957680"/>
                  <a:pt x="1874003" y="957751"/>
                </a:cubicBezTo>
                <a:cubicBezTo>
                  <a:pt x="1888940" y="958814"/>
                  <a:pt x="1962281" y="988590"/>
                  <a:pt x="2006226" y="1013757"/>
                </a:cubicBezTo>
                <a:cubicBezTo>
                  <a:pt x="2029663" y="1027179"/>
                  <a:pt x="2064188" y="1046913"/>
                  <a:pt x="2090600" y="1064611"/>
                </a:cubicBezTo>
                <a:close/>
                <a:moveTo>
                  <a:pt x="1633107" y="664126"/>
                </a:moveTo>
                <a:cubicBezTo>
                  <a:pt x="1660058" y="686596"/>
                  <a:pt x="1694290" y="731091"/>
                  <a:pt x="1711139" y="753670"/>
                </a:cubicBezTo>
                <a:cubicBezTo>
                  <a:pt x="1735102" y="785782"/>
                  <a:pt x="1757127" y="842200"/>
                  <a:pt x="1748499" y="843424"/>
                </a:cubicBezTo>
                <a:cubicBezTo>
                  <a:pt x="1739870" y="844649"/>
                  <a:pt x="1685802" y="796579"/>
                  <a:pt x="1659367" y="761017"/>
                </a:cubicBezTo>
                <a:cubicBezTo>
                  <a:pt x="1632932" y="725455"/>
                  <a:pt x="1581388" y="656385"/>
                  <a:pt x="1604720" y="650750"/>
                </a:cubicBezTo>
                <a:cubicBezTo>
                  <a:pt x="1606178" y="650398"/>
                  <a:pt x="1607777" y="650367"/>
                  <a:pt x="1609497" y="650625"/>
                </a:cubicBezTo>
                <a:cubicBezTo>
                  <a:pt x="1615949" y="651593"/>
                  <a:pt x="1624123" y="656636"/>
                  <a:pt x="1633107" y="664126"/>
                </a:cubicBezTo>
                <a:close/>
                <a:moveTo>
                  <a:pt x="2225275" y="1011058"/>
                </a:moveTo>
                <a:cubicBezTo>
                  <a:pt x="2227567" y="1013190"/>
                  <a:pt x="2228236" y="1015144"/>
                  <a:pt x="2226925" y="1016865"/>
                </a:cubicBezTo>
                <a:cubicBezTo>
                  <a:pt x="2216431" y="1030627"/>
                  <a:pt x="2086233" y="999680"/>
                  <a:pt x="2032172" y="986317"/>
                </a:cubicBezTo>
                <a:cubicBezTo>
                  <a:pt x="1978112" y="972954"/>
                  <a:pt x="1897700" y="941152"/>
                  <a:pt x="1902562" y="936686"/>
                </a:cubicBezTo>
                <a:cubicBezTo>
                  <a:pt x="1903170" y="936127"/>
                  <a:pt x="1905172" y="935833"/>
                  <a:pt x="1908328" y="935775"/>
                </a:cubicBezTo>
                <a:cubicBezTo>
                  <a:pt x="1930419" y="935371"/>
                  <a:pt x="2009026" y="946532"/>
                  <a:pt x="2061345" y="959518"/>
                </a:cubicBezTo>
                <a:cubicBezTo>
                  <a:pt x="2113665" y="972505"/>
                  <a:pt x="2209231" y="996134"/>
                  <a:pt x="2225275" y="1011058"/>
                </a:cubicBezTo>
                <a:close/>
                <a:moveTo>
                  <a:pt x="1803567" y="629158"/>
                </a:moveTo>
                <a:cubicBezTo>
                  <a:pt x="1820796" y="646185"/>
                  <a:pt x="1822414" y="714598"/>
                  <a:pt x="1822488" y="745406"/>
                </a:cubicBezTo>
                <a:cubicBezTo>
                  <a:pt x="1822572" y="780616"/>
                  <a:pt x="1804400" y="837529"/>
                  <a:pt x="1795694" y="836522"/>
                </a:cubicBezTo>
                <a:cubicBezTo>
                  <a:pt x="1786988" y="835513"/>
                  <a:pt x="1770255" y="778326"/>
                  <a:pt x="1770254" y="739359"/>
                </a:cubicBezTo>
                <a:cubicBezTo>
                  <a:pt x="1770254" y="700393"/>
                  <a:pt x="1770071" y="624661"/>
                  <a:pt x="1795187" y="625266"/>
                </a:cubicBezTo>
                <a:cubicBezTo>
                  <a:pt x="1798326" y="625342"/>
                  <a:pt x="1801106" y="626725"/>
                  <a:pt x="1803567" y="629158"/>
                </a:cubicBezTo>
                <a:close/>
                <a:moveTo>
                  <a:pt x="2253766" y="905481"/>
                </a:moveTo>
                <a:cubicBezTo>
                  <a:pt x="2257233" y="906926"/>
                  <a:pt x="2259087" y="908580"/>
                  <a:pt x="2258961" y="910472"/>
                </a:cubicBezTo>
                <a:cubicBezTo>
                  <a:pt x="2257958" y="925605"/>
                  <a:pt x="2118012" y="926871"/>
                  <a:pt x="2059579" y="926922"/>
                </a:cubicBezTo>
                <a:cubicBezTo>
                  <a:pt x="2001147" y="926973"/>
                  <a:pt x="1906694" y="916023"/>
                  <a:pt x="1908367" y="910778"/>
                </a:cubicBezTo>
                <a:cubicBezTo>
                  <a:pt x="1910039" y="905532"/>
                  <a:pt x="2004946" y="895448"/>
                  <a:pt x="2069615" y="895448"/>
                </a:cubicBezTo>
                <a:cubicBezTo>
                  <a:pt x="2126200" y="895449"/>
                  <a:pt x="2229498" y="895364"/>
                  <a:pt x="2253766" y="905481"/>
                </a:cubicBezTo>
                <a:close/>
                <a:moveTo>
                  <a:pt x="1434354" y="349846"/>
                </a:moveTo>
                <a:cubicBezTo>
                  <a:pt x="1441522" y="352988"/>
                  <a:pt x="1416317" y="409036"/>
                  <a:pt x="1388822" y="444306"/>
                </a:cubicBezTo>
                <a:cubicBezTo>
                  <a:pt x="1361327" y="479575"/>
                  <a:pt x="1308057" y="548168"/>
                  <a:pt x="1285751" y="541186"/>
                </a:cubicBezTo>
                <a:cubicBezTo>
                  <a:pt x="1263445" y="534204"/>
                  <a:pt x="1321045" y="457341"/>
                  <a:pt x="1345812" y="425451"/>
                </a:cubicBezTo>
                <a:cubicBezTo>
                  <a:pt x="1369031" y="395554"/>
                  <a:pt x="1420234" y="352502"/>
                  <a:pt x="1432450" y="349826"/>
                </a:cubicBezTo>
                <a:cubicBezTo>
                  <a:pt x="1433265" y="349648"/>
                  <a:pt x="1433906" y="349649"/>
                  <a:pt x="1434354" y="349846"/>
                </a:cubicBezTo>
                <a:close/>
                <a:moveTo>
                  <a:pt x="1406224" y="327542"/>
                </a:moveTo>
                <a:cubicBezTo>
                  <a:pt x="1410976" y="332051"/>
                  <a:pt x="1353373" y="378605"/>
                  <a:pt x="1306303" y="405326"/>
                </a:cubicBezTo>
                <a:cubicBezTo>
                  <a:pt x="1259234" y="432047"/>
                  <a:pt x="1167881" y="484058"/>
                  <a:pt x="1151389" y="472629"/>
                </a:cubicBezTo>
                <a:cubicBezTo>
                  <a:pt x="1134897" y="461199"/>
                  <a:pt x="1235317" y="402452"/>
                  <a:pt x="1277790" y="378271"/>
                </a:cubicBezTo>
                <a:cubicBezTo>
                  <a:pt x="1317608" y="355601"/>
                  <a:pt x="1391472" y="326888"/>
                  <a:pt x="1404465" y="327103"/>
                </a:cubicBezTo>
                <a:cubicBezTo>
                  <a:pt x="1405331" y="327117"/>
                  <a:pt x="1405927" y="327260"/>
                  <a:pt x="1406224" y="327542"/>
                </a:cubicBezTo>
                <a:close/>
                <a:moveTo>
                  <a:pt x="1380386" y="310660"/>
                </a:moveTo>
                <a:cubicBezTo>
                  <a:pt x="1382112" y="315899"/>
                  <a:pt x="1300481" y="346763"/>
                  <a:pt x="1240566" y="361428"/>
                </a:cubicBezTo>
                <a:cubicBezTo>
                  <a:pt x="1180653" y="376093"/>
                  <a:pt x="1064280" y="404696"/>
                  <a:pt x="1055757" y="390447"/>
                </a:cubicBezTo>
                <a:cubicBezTo>
                  <a:pt x="1047235" y="376199"/>
                  <a:pt x="1176102" y="343291"/>
                  <a:pt x="1230207" y="329993"/>
                </a:cubicBezTo>
                <a:cubicBezTo>
                  <a:pt x="1274167" y="319188"/>
                  <a:pt x="1344694" y="309719"/>
                  <a:pt x="1370522" y="309359"/>
                </a:cubicBezTo>
                <a:cubicBezTo>
                  <a:pt x="1376482" y="309275"/>
                  <a:pt x="1380062" y="309677"/>
                  <a:pt x="1380386" y="310660"/>
                </a:cubicBezTo>
                <a:close/>
                <a:moveTo>
                  <a:pt x="1359192" y="287667"/>
                </a:moveTo>
                <a:cubicBezTo>
                  <a:pt x="1357519" y="292912"/>
                  <a:pt x="1262612" y="302996"/>
                  <a:pt x="1197944" y="302996"/>
                </a:cubicBezTo>
                <a:cubicBezTo>
                  <a:pt x="1133275" y="302996"/>
                  <a:pt x="1007593" y="303106"/>
                  <a:pt x="1008597" y="287973"/>
                </a:cubicBezTo>
                <a:cubicBezTo>
                  <a:pt x="1009600" y="272839"/>
                  <a:pt x="1149547" y="271573"/>
                  <a:pt x="1207979" y="271522"/>
                </a:cubicBezTo>
                <a:cubicBezTo>
                  <a:pt x="1266412" y="271471"/>
                  <a:pt x="1360864" y="282421"/>
                  <a:pt x="1359192" y="287667"/>
                </a:cubicBezTo>
                <a:close/>
                <a:moveTo>
                  <a:pt x="1481453" y="355021"/>
                </a:moveTo>
                <a:cubicBezTo>
                  <a:pt x="1490158" y="356029"/>
                  <a:pt x="1506893" y="413216"/>
                  <a:pt x="1506893" y="452183"/>
                </a:cubicBezTo>
                <a:cubicBezTo>
                  <a:pt x="1506893" y="491150"/>
                  <a:pt x="1507076" y="566881"/>
                  <a:pt x="1481961" y="566276"/>
                </a:cubicBezTo>
                <a:cubicBezTo>
                  <a:pt x="1456845" y="565672"/>
                  <a:pt x="1454744" y="481345"/>
                  <a:pt x="1454660" y="446136"/>
                </a:cubicBezTo>
                <a:cubicBezTo>
                  <a:pt x="1454575" y="410927"/>
                  <a:pt x="1472748" y="354013"/>
                  <a:pt x="1481453" y="355021"/>
                </a:cubicBezTo>
                <a:close/>
                <a:moveTo>
                  <a:pt x="1960487" y="643932"/>
                </a:moveTo>
                <a:cubicBezTo>
                  <a:pt x="1983723" y="649708"/>
                  <a:pt x="1937532" y="729319"/>
                  <a:pt x="1917502" y="762395"/>
                </a:cubicBezTo>
                <a:cubicBezTo>
                  <a:pt x="1897472" y="795471"/>
                  <a:pt x="1847904" y="845140"/>
                  <a:pt x="1840305" y="842388"/>
                </a:cubicBezTo>
                <a:cubicBezTo>
                  <a:pt x="1832707" y="839636"/>
                  <a:pt x="1849657" y="782472"/>
                  <a:pt x="1871913" y="745886"/>
                </a:cubicBezTo>
                <a:cubicBezTo>
                  <a:pt x="1892778" y="711586"/>
                  <a:pt x="1931947" y="646914"/>
                  <a:pt x="1955907" y="643723"/>
                </a:cubicBezTo>
                <a:cubicBezTo>
                  <a:pt x="1957504" y="643510"/>
                  <a:pt x="1959034" y="643571"/>
                  <a:pt x="1960487" y="643932"/>
                </a:cubicBezTo>
                <a:close/>
                <a:moveTo>
                  <a:pt x="1360734" y="251102"/>
                </a:moveTo>
                <a:cubicBezTo>
                  <a:pt x="1368522" y="254855"/>
                  <a:pt x="1372702" y="257645"/>
                  <a:pt x="1371513" y="258772"/>
                </a:cubicBezTo>
                <a:cubicBezTo>
                  <a:pt x="1366756" y="263279"/>
                  <a:pt x="1272346" y="251622"/>
                  <a:pt x="1212211" y="237290"/>
                </a:cubicBezTo>
                <a:cubicBezTo>
                  <a:pt x="1152075" y="222958"/>
                  <a:pt x="1035136" y="195207"/>
                  <a:pt x="1045306" y="181357"/>
                </a:cubicBezTo>
                <a:cubicBezTo>
                  <a:pt x="1047213" y="178760"/>
                  <a:pt x="1053365" y="177699"/>
                  <a:pt x="1062461" y="177774"/>
                </a:cubicBezTo>
                <a:cubicBezTo>
                  <a:pt x="1101877" y="178100"/>
                  <a:pt x="1196580" y="199763"/>
                  <a:pt x="1240754" y="210247"/>
                </a:cubicBezTo>
                <a:cubicBezTo>
                  <a:pt x="1281530" y="219924"/>
                  <a:pt x="1337370" y="239845"/>
                  <a:pt x="1360734" y="251102"/>
                </a:cubicBezTo>
                <a:close/>
                <a:moveTo>
                  <a:pt x="2213314" y="791389"/>
                </a:moveTo>
                <a:cubicBezTo>
                  <a:pt x="2222881" y="805395"/>
                  <a:pt x="2096574" y="841729"/>
                  <a:pt x="2043506" y="856466"/>
                </a:cubicBezTo>
                <a:cubicBezTo>
                  <a:pt x="1990438" y="871202"/>
                  <a:pt x="1897017" y="884997"/>
                  <a:pt x="1894905" y="879810"/>
                </a:cubicBezTo>
                <a:cubicBezTo>
                  <a:pt x="1892793" y="874622"/>
                  <a:pt x="1972062" y="841597"/>
                  <a:pt x="2030832" y="825339"/>
                </a:cubicBezTo>
                <a:cubicBezTo>
                  <a:pt x="2078584" y="812129"/>
                  <a:pt x="2162890" y="788727"/>
                  <a:pt x="2197957" y="787928"/>
                </a:cubicBezTo>
                <a:cubicBezTo>
                  <a:pt x="2206049" y="787744"/>
                  <a:pt x="2211520" y="788763"/>
                  <a:pt x="2213314" y="791389"/>
                </a:cubicBezTo>
                <a:close/>
                <a:moveTo>
                  <a:pt x="1534196" y="355115"/>
                </a:moveTo>
                <a:cubicBezTo>
                  <a:pt x="1554759" y="369543"/>
                  <a:pt x="1591226" y="402823"/>
                  <a:pt x="1611922" y="429254"/>
                </a:cubicBezTo>
                <a:cubicBezTo>
                  <a:pt x="1639517" y="464494"/>
                  <a:pt x="1693313" y="532938"/>
                  <a:pt x="1670171" y="538849"/>
                </a:cubicBezTo>
                <a:cubicBezTo>
                  <a:pt x="1647028" y="544760"/>
                  <a:pt x="1585411" y="469036"/>
                  <a:pt x="1560401" y="437215"/>
                </a:cubicBezTo>
                <a:cubicBezTo>
                  <a:pt x="1535391" y="405394"/>
                  <a:pt x="1511521" y="349249"/>
                  <a:pt x="1520108" y="347922"/>
                </a:cubicBezTo>
                <a:cubicBezTo>
                  <a:pt x="1522255" y="347591"/>
                  <a:pt x="1527342" y="350305"/>
                  <a:pt x="1534196" y="355115"/>
                </a:cubicBezTo>
                <a:close/>
                <a:moveTo>
                  <a:pt x="2102524" y="701176"/>
                </a:moveTo>
                <a:cubicBezTo>
                  <a:pt x="2120557" y="711727"/>
                  <a:pt x="2028716" y="775367"/>
                  <a:pt x="1989778" y="801620"/>
                </a:cubicBezTo>
                <a:cubicBezTo>
                  <a:pt x="1950841" y="827873"/>
                  <a:pt x="1874267" y="862946"/>
                  <a:pt x="1868900" y="858694"/>
                </a:cubicBezTo>
                <a:cubicBezTo>
                  <a:pt x="1863534" y="854442"/>
                  <a:pt x="1914418" y="805127"/>
                  <a:pt x="1957580" y="776110"/>
                </a:cubicBezTo>
                <a:cubicBezTo>
                  <a:pt x="1998045" y="748907"/>
                  <a:pt x="2074182" y="697576"/>
                  <a:pt x="2098399" y="699960"/>
                </a:cubicBezTo>
                <a:cubicBezTo>
                  <a:pt x="2100014" y="700119"/>
                  <a:pt x="2101397" y="700517"/>
                  <a:pt x="2102524" y="701176"/>
                </a:cubicBezTo>
                <a:close/>
                <a:moveTo>
                  <a:pt x="1336562" y="182820"/>
                </a:moveTo>
                <a:cubicBezTo>
                  <a:pt x="1370930" y="205875"/>
                  <a:pt x="1402289" y="232461"/>
                  <a:pt x="1396991" y="234882"/>
                </a:cubicBezTo>
                <a:cubicBezTo>
                  <a:pt x="1389928" y="238110"/>
                  <a:pt x="1308154" y="207382"/>
                  <a:pt x="1260057" y="181334"/>
                </a:cubicBezTo>
                <a:cubicBezTo>
                  <a:pt x="1211960" y="155287"/>
                  <a:pt x="1118361" y="104746"/>
                  <a:pt x="1135896" y="93894"/>
                </a:cubicBezTo>
                <a:cubicBezTo>
                  <a:pt x="1136992" y="93216"/>
                  <a:pt x="1138431" y="92797"/>
                  <a:pt x="1140178" y="92613"/>
                </a:cubicBezTo>
                <a:cubicBezTo>
                  <a:pt x="1166376" y="89847"/>
                  <a:pt x="1261641" y="139939"/>
                  <a:pt x="1302437" y="161968"/>
                </a:cubicBezTo>
                <a:cubicBezTo>
                  <a:pt x="1313316" y="167843"/>
                  <a:pt x="1325106" y="175135"/>
                  <a:pt x="1336562" y="182820"/>
                </a:cubicBezTo>
                <a:close/>
                <a:moveTo>
                  <a:pt x="1773759" y="439349"/>
                </a:moveTo>
                <a:cubicBezTo>
                  <a:pt x="1800171" y="457047"/>
                  <a:pt x="1818470" y="472708"/>
                  <a:pt x="1809455" y="477985"/>
                </a:cubicBezTo>
                <a:cubicBezTo>
                  <a:pt x="1791425" y="488537"/>
                  <a:pt x="1688539" y="431361"/>
                  <a:pt x="1646126" y="407142"/>
                </a:cubicBezTo>
                <a:cubicBezTo>
                  <a:pt x="1603714" y="382923"/>
                  <a:pt x="1547770" y="335777"/>
                  <a:pt x="1554979" y="332669"/>
                </a:cubicBezTo>
                <a:cubicBezTo>
                  <a:pt x="1555430" y="332475"/>
                  <a:pt x="1556166" y="332418"/>
                  <a:pt x="1557162" y="332489"/>
                </a:cubicBezTo>
                <a:cubicBezTo>
                  <a:pt x="1572099" y="333552"/>
                  <a:pt x="1645440" y="363327"/>
                  <a:pt x="1689384" y="388494"/>
                </a:cubicBezTo>
                <a:cubicBezTo>
                  <a:pt x="1712822" y="401917"/>
                  <a:pt x="1747347" y="421651"/>
                  <a:pt x="1773759" y="439349"/>
                </a:cubicBezTo>
                <a:close/>
                <a:moveTo>
                  <a:pt x="1316266" y="38864"/>
                </a:moveTo>
                <a:cubicBezTo>
                  <a:pt x="1343216" y="61334"/>
                  <a:pt x="1377448" y="105828"/>
                  <a:pt x="1394297" y="128407"/>
                </a:cubicBezTo>
                <a:cubicBezTo>
                  <a:pt x="1418261" y="160520"/>
                  <a:pt x="1440286" y="216937"/>
                  <a:pt x="1431658" y="218162"/>
                </a:cubicBezTo>
                <a:cubicBezTo>
                  <a:pt x="1423029" y="219386"/>
                  <a:pt x="1368960" y="171317"/>
                  <a:pt x="1342526" y="135755"/>
                </a:cubicBezTo>
                <a:cubicBezTo>
                  <a:pt x="1316091" y="100192"/>
                  <a:pt x="1264547" y="31122"/>
                  <a:pt x="1287878" y="25488"/>
                </a:cubicBezTo>
                <a:cubicBezTo>
                  <a:pt x="1289337" y="25136"/>
                  <a:pt x="1290935" y="25104"/>
                  <a:pt x="1292655" y="25362"/>
                </a:cubicBezTo>
                <a:cubicBezTo>
                  <a:pt x="1299107" y="26331"/>
                  <a:pt x="1307282" y="31373"/>
                  <a:pt x="1316266" y="38864"/>
                </a:cubicBezTo>
                <a:close/>
                <a:moveTo>
                  <a:pt x="1908434" y="385795"/>
                </a:moveTo>
                <a:cubicBezTo>
                  <a:pt x="1910726" y="387927"/>
                  <a:pt x="1911395" y="389882"/>
                  <a:pt x="1910083" y="391602"/>
                </a:cubicBezTo>
                <a:cubicBezTo>
                  <a:pt x="1899589" y="405365"/>
                  <a:pt x="1769391" y="374418"/>
                  <a:pt x="1715331" y="361054"/>
                </a:cubicBezTo>
                <a:cubicBezTo>
                  <a:pt x="1661270" y="347691"/>
                  <a:pt x="1580858" y="315889"/>
                  <a:pt x="1585720" y="311423"/>
                </a:cubicBezTo>
                <a:cubicBezTo>
                  <a:pt x="1586328" y="310865"/>
                  <a:pt x="1588331" y="310571"/>
                  <a:pt x="1591486" y="310513"/>
                </a:cubicBezTo>
                <a:cubicBezTo>
                  <a:pt x="1613578" y="310108"/>
                  <a:pt x="1692184" y="321270"/>
                  <a:pt x="1744504" y="334256"/>
                </a:cubicBezTo>
                <a:cubicBezTo>
                  <a:pt x="1789350" y="345387"/>
                  <a:pt x="1865968" y="364337"/>
                  <a:pt x="1897047" y="378923"/>
                </a:cubicBezTo>
                <a:cubicBezTo>
                  <a:pt x="1902227" y="381354"/>
                  <a:pt x="1906142" y="383663"/>
                  <a:pt x="1908434" y="385795"/>
                </a:cubicBezTo>
                <a:close/>
                <a:moveTo>
                  <a:pt x="1486726" y="3895"/>
                </a:moveTo>
                <a:cubicBezTo>
                  <a:pt x="1503954" y="20922"/>
                  <a:pt x="1505572" y="89336"/>
                  <a:pt x="1505646" y="120144"/>
                </a:cubicBezTo>
                <a:cubicBezTo>
                  <a:pt x="1505731" y="155353"/>
                  <a:pt x="1487558" y="212267"/>
                  <a:pt x="1478853" y="211259"/>
                </a:cubicBezTo>
                <a:cubicBezTo>
                  <a:pt x="1470147" y="210251"/>
                  <a:pt x="1453413" y="153064"/>
                  <a:pt x="1453413" y="114097"/>
                </a:cubicBezTo>
                <a:cubicBezTo>
                  <a:pt x="1453413" y="75130"/>
                  <a:pt x="1453230" y="-601"/>
                  <a:pt x="1478345" y="3"/>
                </a:cubicBezTo>
                <a:cubicBezTo>
                  <a:pt x="1481485" y="79"/>
                  <a:pt x="1484264" y="1463"/>
                  <a:pt x="1486726" y="3895"/>
                </a:cubicBezTo>
                <a:close/>
                <a:moveTo>
                  <a:pt x="1936925" y="280219"/>
                </a:moveTo>
                <a:cubicBezTo>
                  <a:pt x="1940391" y="281664"/>
                  <a:pt x="1942246" y="283318"/>
                  <a:pt x="1942120" y="285209"/>
                </a:cubicBezTo>
                <a:cubicBezTo>
                  <a:pt x="1941116" y="300343"/>
                  <a:pt x="1801170" y="301609"/>
                  <a:pt x="1742738" y="301660"/>
                </a:cubicBezTo>
                <a:cubicBezTo>
                  <a:pt x="1684306" y="301711"/>
                  <a:pt x="1589853" y="290761"/>
                  <a:pt x="1591525" y="285515"/>
                </a:cubicBezTo>
                <a:cubicBezTo>
                  <a:pt x="1593198" y="280270"/>
                  <a:pt x="1688105" y="270186"/>
                  <a:pt x="1752773" y="270186"/>
                </a:cubicBezTo>
                <a:cubicBezTo>
                  <a:pt x="1809358" y="270186"/>
                  <a:pt x="1912656" y="270101"/>
                  <a:pt x="1936925" y="280219"/>
                </a:cubicBezTo>
                <a:close/>
                <a:moveTo>
                  <a:pt x="1643645" y="18670"/>
                </a:moveTo>
                <a:cubicBezTo>
                  <a:pt x="1666881" y="24446"/>
                  <a:pt x="1620691" y="104057"/>
                  <a:pt x="1600660" y="137133"/>
                </a:cubicBezTo>
                <a:cubicBezTo>
                  <a:pt x="1580631" y="170209"/>
                  <a:pt x="1531062" y="219877"/>
                  <a:pt x="1523464" y="217125"/>
                </a:cubicBezTo>
                <a:cubicBezTo>
                  <a:pt x="1515866" y="214374"/>
                  <a:pt x="1532816" y="157210"/>
                  <a:pt x="1555072" y="120623"/>
                </a:cubicBezTo>
                <a:cubicBezTo>
                  <a:pt x="1575937" y="86324"/>
                  <a:pt x="1615105" y="21652"/>
                  <a:pt x="1639066" y="18461"/>
                </a:cubicBezTo>
                <a:cubicBezTo>
                  <a:pt x="1640663" y="18248"/>
                  <a:pt x="1642193" y="18309"/>
                  <a:pt x="1643645" y="18670"/>
                </a:cubicBezTo>
                <a:close/>
                <a:moveTo>
                  <a:pt x="2495069" y="550730"/>
                </a:moveTo>
                <a:cubicBezTo>
                  <a:pt x="2502238" y="553873"/>
                  <a:pt x="2477033" y="609921"/>
                  <a:pt x="2449538" y="645190"/>
                </a:cubicBezTo>
                <a:cubicBezTo>
                  <a:pt x="2422042" y="680460"/>
                  <a:pt x="2368772" y="749052"/>
                  <a:pt x="2346467" y="742070"/>
                </a:cubicBezTo>
                <a:cubicBezTo>
                  <a:pt x="2324161" y="735089"/>
                  <a:pt x="2381760" y="658226"/>
                  <a:pt x="2406527" y="626336"/>
                </a:cubicBezTo>
                <a:cubicBezTo>
                  <a:pt x="2429747" y="596439"/>
                  <a:pt x="2480949" y="553386"/>
                  <a:pt x="2493166" y="550711"/>
                </a:cubicBezTo>
                <a:cubicBezTo>
                  <a:pt x="2493980" y="550533"/>
                  <a:pt x="2494622" y="550534"/>
                  <a:pt x="2495069" y="550730"/>
                </a:cubicBezTo>
                <a:close/>
                <a:moveTo>
                  <a:pt x="1896472" y="166127"/>
                </a:moveTo>
                <a:cubicBezTo>
                  <a:pt x="1906039" y="180133"/>
                  <a:pt x="1779732" y="216466"/>
                  <a:pt x="1726664" y="231203"/>
                </a:cubicBezTo>
                <a:cubicBezTo>
                  <a:pt x="1673596" y="245940"/>
                  <a:pt x="1580176" y="259735"/>
                  <a:pt x="1578064" y="254547"/>
                </a:cubicBezTo>
                <a:cubicBezTo>
                  <a:pt x="1575951" y="249359"/>
                  <a:pt x="1655221" y="216335"/>
                  <a:pt x="1713991" y="200077"/>
                </a:cubicBezTo>
                <a:cubicBezTo>
                  <a:pt x="1761742" y="186867"/>
                  <a:pt x="1846048" y="163465"/>
                  <a:pt x="1881116" y="162666"/>
                </a:cubicBezTo>
                <a:cubicBezTo>
                  <a:pt x="1889208" y="162481"/>
                  <a:pt x="1894679" y="163501"/>
                  <a:pt x="1896472" y="166127"/>
                </a:cubicBezTo>
                <a:close/>
                <a:moveTo>
                  <a:pt x="2466939" y="528427"/>
                </a:moveTo>
                <a:cubicBezTo>
                  <a:pt x="2471691" y="532936"/>
                  <a:pt x="2414088" y="579490"/>
                  <a:pt x="2367019" y="606211"/>
                </a:cubicBezTo>
                <a:cubicBezTo>
                  <a:pt x="2319949" y="632931"/>
                  <a:pt x="2228596" y="684943"/>
                  <a:pt x="2212104" y="673513"/>
                </a:cubicBezTo>
                <a:cubicBezTo>
                  <a:pt x="2195612" y="662083"/>
                  <a:pt x="2296033" y="603337"/>
                  <a:pt x="2338505" y="579156"/>
                </a:cubicBezTo>
                <a:cubicBezTo>
                  <a:pt x="2378323" y="556486"/>
                  <a:pt x="2452187" y="527773"/>
                  <a:pt x="2465180" y="527987"/>
                </a:cubicBezTo>
                <a:cubicBezTo>
                  <a:pt x="2466047" y="528002"/>
                  <a:pt x="2466642" y="528144"/>
                  <a:pt x="2466939" y="528427"/>
                </a:cubicBezTo>
                <a:close/>
                <a:moveTo>
                  <a:pt x="2441101" y="511544"/>
                </a:moveTo>
                <a:cubicBezTo>
                  <a:pt x="2442828" y="516783"/>
                  <a:pt x="2361196" y="547648"/>
                  <a:pt x="2301282" y="562312"/>
                </a:cubicBezTo>
                <a:cubicBezTo>
                  <a:pt x="2241368" y="576978"/>
                  <a:pt x="2124995" y="605581"/>
                  <a:pt x="2116473" y="591332"/>
                </a:cubicBezTo>
                <a:cubicBezTo>
                  <a:pt x="2107950" y="577083"/>
                  <a:pt x="2236818" y="544175"/>
                  <a:pt x="2290922" y="530877"/>
                </a:cubicBezTo>
                <a:cubicBezTo>
                  <a:pt x="2334882" y="520072"/>
                  <a:pt x="2405409" y="510604"/>
                  <a:pt x="2431237" y="510243"/>
                </a:cubicBezTo>
                <a:cubicBezTo>
                  <a:pt x="2437198" y="510160"/>
                  <a:pt x="2440777" y="510562"/>
                  <a:pt x="2441101" y="511544"/>
                </a:cubicBezTo>
                <a:close/>
                <a:moveTo>
                  <a:pt x="2419907" y="488551"/>
                </a:moveTo>
                <a:cubicBezTo>
                  <a:pt x="2418235" y="493797"/>
                  <a:pt x="2323328" y="503881"/>
                  <a:pt x="2258659" y="503881"/>
                </a:cubicBezTo>
                <a:cubicBezTo>
                  <a:pt x="2193991" y="503881"/>
                  <a:pt x="2068308" y="503991"/>
                  <a:pt x="2069312" y="488857"/>
                </a:cubicBezTo>
                <a:cubicBezTo>
                  <a:pt x="2070316" y="473724"/>
                  <a:pt x="2210262" y="472458"/>
                  <a:pt x="2268695" y="472407"/>
                </a:cubicBezTo>
                <a:cubicBezTo>
                  <a:pt x="2327127" y="472356"/>
                  <a:pt x="2421580" y="483306"/>
                  <a:pt x="2419907" y="488551"/>
                </a:cubicBezTo>
                <a:close/>
                <a:moveTo>
                  <a:pt x="1785683" y="75914"/>
                </a:moveTo>
                <a:cubicBezTo>
                  <a:pt x="1803715" y="86465"/>
                  <a:pt x="1711874" y="150105"/>
                  <a:pt x="1672937" y="176357"/>
                </a:cubicBezTo>
                <a:cubicBezTo>
                  <a:pt x="1633999" y="202610"/>
                  <a:pt x="1557425" y="237683"/>
                  <a:pt x="1552059" y="233432"/>
                </a:cubicBezTo>
                <a:cubicBezTo>
                  <a:pt x="1546693" y="229180"/>
                  <a:pt x="1597576" y="179865"/>
                  <a:pt x="1640739" y="150847"/>
                </a:cubicBezTo>
                <a:cubicBezTo>
                  <a:pt x="1681203" y="123644"/>
                  <a:pt x="1757340" y="72314"/>
                  <a:pt x="1781557" y="74698"/>
                </a:cubicBezTo>
                <a:cubicBezTo>
                  <a:pt x="1783172" y="74857"/>
                  <a:pt x="1784556" y="75254"/>
                  <a:pt x="1785683" y="75914"/>
                </a:cubicBezTo>
                <a:close/>
                <a:moveTo>
                  <a:pt x="2542169" y="555906"/>
                </a:moveTo>
                <a:cubicBezTo>
                  <a:pt x="2550874" y="556914"/>
                  <a:pt x="2567608" y="614101"/>
                  <a:pt x="2567608" y="653068"/>
                </a:cubicBezTo>
                <a:cubicBezTo>
                  <a:pt x="2567608" y="692034"/>
                  <a:pt x="2567792" y="767766"/>
                  <a:pt x="2542676" y="767161"/>
                </a:cubicBezTo>
                <a:cubicBezTo>
                  <a:pt x="2517561" y="766556"/>
                  <a:pt x="2515460" y="682230"/>
                  <a:pt x="2515375" y="647021"/>
                </a:cubicBezTo>
                <a:cubicBezTo>
                  <a:pt x="2515291" y="611812"/>
                  <a:pt x="2533463" y="554898"/>
                  <a:pt x="2542169" y="555906"/>
                </a:cubicBezTo>
                <a:close/>
                <a:moveTo>
                  <a:pt x="2421450" y="451987"/>
                </a:moveTo>
                <a:cubicBezTo>
                  <a:pt x="2429238" y="455739"/>
                  <a:pt x="2433418" y="458529"/>
                  <a:pt x="2432228" y="459656"/>
                </a:cubicBezTo>
                <a:cubicBezTo>
                  <a:pt x="2427471" y="464163"/>
                  <a:pt x="2333062" y="452507"/>
                  <a:pt x="2272926" y="438175"/>
                </a:cubicBezTo>
                <a:cubicBezTo>
                  <a:pt x="2212791" y="423843"/>
                  <a:pt x="2095851" y="396092"/>
                  <a:pt x="2106021" y="382241"/>
                </a:cubicBezTo>
                <a:cubicBezTo>
                  <a:pt x="2107929" y="379644"/>
                  <a:pt x="2114080" y="378583"/>
                  <a:pt x="2123176" y="378659"/>
                </a:cubicBezTo>
                <a:cubicBezTo>
                  <a:pt x="2162592" y="378984"/>
                  <a:pt x="2257295" y="400648"/>
                  <a:pt x="2301469" y="411131"/>
                </a:cubicBezTo>
                <a:cubicBezTo>
                  <a:pt x="2342245" y="420808"/>
                  <a:pt x="2398085" y="440730"/>
                  <a:pt x="2421450" y="451987"/>
                </a:cubicBezTo>
                <a:close/>
                <a:moveTo>
                  <a:pt x="2594912" y="555999"/>
                </a:moveTo>
                <a:cubicBezTo>
                  <a:pt x="2615474" y="570428"/>
                  <a:pt x="2651941" y="603707"/>
                  <a:pt x="2672638" y="630138"/>
                </a:cubicBezTo>
                <a:cubicBezTo>
                  <a:pt x="2700232" y="665379"/>
                  <a:pt x="2754028" y="733822"/>
                  <a:pt x="2730886" y="739733"/>
                </a:cubicBezTo>
                <a:cubicBezTo>
                  <a:pt x="2707743" y="745644"/>
                  <a:pt x="2646127" y="669921"/>
                  <a:pt x="2621116" y="638100"/>
                </a:cubicBezTo>
                <a:cubicBezTo>
                  <a:pt x="2596106" y="606278"/>
                  <a:pt x="2572237" y="550134"/>
                  <a:pt x="2580823" y="548807"/>
                </a:cubicBezTo>
                <a:cubicBezTo>
                  <a:pt x="2582970" y="548476"/>
                  <a:pt x="2588057" y="551190"/>
                  <a:pt x="2594912" y="555999"/>
                </a:cubicBezTo>
                <a:close/>
                <a:moveTo>
                  <a:pt x="2397278" y="383705"/>
                </a:moveTo>
                <a:cubicBezTo>
                  <a:pt x="2431646" y="406759"/>
                  <a:pt x="2463004" y="433346"/>
                  <a:pt x="2457707" y="435767"/>
                </a:cubicBezTo>
                <a:cubicBezTo>
                  <a:pt x="2450643" y="438994"/>
                  <a:pt x="2368870" y="408267"/>
                  <a:pt x="2320772" y="382219"/>
                </a:cubicBezTo>
                <a:cubicBezTo>
                  <a:pt x="2272676" y="356172"/>
                  <a:pt x="2179076" y="305630"/>
                  <a:pt x="2196611" y="294779"/>
                </a:cubicBezTo>
                <a:cubicBezTo>
                  <a:pt x="2197708" y="294101"/>
                  <a:pt x="2199147" y="293681"/>
                  <a:pt x="2200894" y="293497"/>
                </a:cubicBezTo>
                <a:cubicBezTo>
                  <a:pt x="2227091" y="290731"/>
                  <a:pt x="2322356" y="340823"/>
                  <a:pt x="2363152" y="362853"/>
                </a:cubicBezTo>
                <a:cubicBezTo>
                  <a:pt x="2374031" y="368727"/>
                  <a:pt x="2385821" y="376020"/>
                  <a:pt x="2397278" y="383705"/>
                </a:cubicBezTo>
                <a:close/>
                <a:moveTo>
                  <a:pt x="2834474" y="640233"/>
                </a:moveTo>
                <a:cubicBezTo>
                  <a:pt x="2860886" y="657931"/>
                  <a:pt x="2879185" y="673593"/>
                  <a:pt x="2870170" y="678869"/>
                </a:cubicBezTo>
                <a:cubicBezTo>
                  <a:pt x="2852140" y="689422"/>
                  <a:pt x="2749254" y="632246"/>
                  <a:pt x="2706842" y="608027"/>
                </a:cubicBezTo>
                <a:cubicBezTo>
                  <a:pt x="2664429" y="583807"/>
                  <a:pt x="2608485" y="536661"/>
                  <a:pt x="2615695" y="533554"/>
                </a:cubicBezTo>
                <a:cubicBezTo>
                  <a:pt x="2616145" y="533360"/>
                  <a:pt x="2616881" y="533303"/>
                  <a:pt x="2617877" y="533374"/>
                </a:cubicBezTo>
                <a:cubicBezTo>
                  <a:pt x="2632814" y="534436"/>
                  <a:pt x="2706155" y="564212"/>
                  <a:pt x="2750100" y="589379"/>
                </a:cubicBezTo>
                <a:cubicBezTo>
                  <a:pt x="2773537" y="602801"/>
                  <a:pt x="2808062" y="622536"/>
                  <a:pt x="2834474" y="640233"/>
                </a:cubicBezTo>
                <a:close/>
                <a:moveTo>
                  <a:pt x="2376981" y="239748"/>
                </a:moveTo>
                <a:cubicBezTo>
                  <a:pt x="2403932" y="262218"/>
                  <a:pt x="2438164" y="306713"/>
                  <a:pt x="2455013" y="329292"/>
                </a:cubicBezTo>
                <a:cubicBezTo>
                  <a:pt x="2478976" y="361404"/>
                  <a:pt x="2501001" y="417822"/>
                  <a:pt x="2492373" y="419046"/>
                </a:cubicBezTo>
                <a:cubicBezTo>
                  <a:pt x="2483744" y="420271"/>
                  <a:pt x="2429676" y="372201"/>
                  <a:pt x="2403241" y="336639"/>
                </a:cubicBezTo>
                <a:cubicBezTo>
                  <a:pt x="2376806" y="301077"/>
                  <a:pt x="2325262" y="232007"/>
                  <a:pt x="2348594" y="226372"/>
                </a:cubicBezTo>
                <a:cubicBezTo>
                  <a:pt x="2350052" y="226020"/>
                  <a:pt x="2351650" y="225989"/>
                  <a:pt x="2353371" y="226247"/>
                </a:cubicBezTo>
                <a:cubicBezTo>
                  <a:pt x="2359823" y="227215"/>
                  <a:pt x="2367997" y="232258"/>
                  <a:pt x="2376981" y="239748"/>
                </a:cubicBezTo>
                <a:close/>
                <a:moveTo>
                  <a:pt x="2969149" y="586680"/>
                </a:moveTo>
                <a:cubicBezTo>
                  <a:pt x="2971441" y="588812"/>
                  <a:pt x="2972110" y="590766"/>
                  <a:pt x="2970798" y="592487"/>
                </a:cubicBezTo>
                <a:cubicBezTo>
                  <a:pt x="2960304" y="606249"/>
                  <a:pt x="2830107" y="575302"/>
                  <a:pt x="2776046" y="561939"/>
                </a:cubicBezTo>
                <a:cubicBezTo>
                  <a:pt x="2721986" y="548576"/>
                  <a:pt x="2641574" y="516774"/>
                  <a:pt x="2646436" y="512308"/>
                </a:cubicBezTo>
                <a:cubicBezTo>
                  <a:pt x="2647044" y="511750"/>
                  <a:pt x="2649046" y="511456"/>
                  <a:pt x="2652202" y="511398"/>
                </a:cubicBezTo>
                <a:cubicBezTo>
                  <a:pt x="2674293" y="510993"/>
                  <a:pt x="2752900" y="522154"/>
                  <a:pt x="2805219" y="535141"/>
                </a:cubicBezTo>
                <a:cubicBezTo>
                  <a:pt x="2850065" y="546272"/>
                  <a:pt x="2926683" y="565222"/>
                  <a:pt x="2957762" y="579807"/>
                </a:cubicBezTo>
                <a:cubicBezTo>
                  <a:pt x="2962942" y="582238"/>
                  <a:pt x="2966857" y="584548"/>
                  <a:pt x="2969149" y="586680"/>
                </a:cubicBezTo>
                <a:close/>
                <a:moveTo>
                  <a:pt x="2547441" y="204780"/>
                </a:moveTo>
                <a:cubicBezTo>
                  <a:pt x="2564670" y="221807"/>
                  <a:pt x="2566288" y="290221"/>
                  <a:pt x="2566362" y="321029"/>
                </a:cubicBezTo>
                <a:cubicBezTo>
                  <a:pt x="2566446" y="356238"/>
                  <a:pt x="2548274" y="413151"/>
                  <a:pt x="2539568" y="412144"/>
                </a:cubicBezTo>
                <a:cubicBezTo>
                  <a:pt x="2530862" y="411136"/>
                  <a:pt x="2514128" y="353948"/>
                  <a:pt x="2514128" y="314981"/>
                </a:cubicBezTo>
                <a:cubicBezTo>
                  <a:pt x="2514128" y="276015"/>
                  <a:pt x="2513945" y="200284"/>
                  <a:pt x="2539060" y="200888"/>
                </a:cubicBezTo>
                <a:cubicBezTo>
                  <a:pt x="2542200" y="200964"/>
                  <a:pt x="2544980" y="202347"/>
                  <a:pt x="2547441" y="204780"/>
                </a:cubicBezTo>
                <a:close/>
                <a:moveTo>
                  <a:pt x="2997640" y="481103"/>
                </a:moveTo>
                <a:cubicBezTo>
                  <a:pt x="3001107" y="482548"/>
                  <a:pt x="3002961" y="484202"/>
                  <a:pt x="3002835" y="486094"/>
                </a:cubicBezTo>
                <a:cubicBezTo>
                  <a:pt x="3001832" y="501228"/>
                  <a:pt x="2861886" y="502493"/>
                  <a:pt x="2803453" y="502544"/>
                </a:cubicBezTo>
                <a:cubicBezTo>
                  <a:pt x="2745021" y="502595"/>
                  <a:pt x="2650568" y="491645"/>
                  <a:pt x="2652241" y="486400"/>
                </a:cubicBezTo>
                <a:cubicBezTo>
                  <a:pt x="2653913" y="481154"/>
                  <a:pt x="2748820" y="471071"/>
                  <a:pt x="2813489" y="471071"/>
                </a:cubicBezTo>
                <a:cubicBezTo>
                  <a:pt x="2870074" y="471071"/>
                  <a:pt x="2973372" y="470986"/>
                  <a:pt x="2997640" y="481103"/>
                </a:cubicBezTo>
                <a:close/>
                <a:moveTo>
                  <a:pt x="2704360" y="219554"/>
                </a:moveTo>
                <a:cubicBezTo>
                  <a:pt x="2727596" y="225330"/>
                  <a:pt x="2681406" y="304941"/>
                  <a:pt x="2661376" y="338017"/>
                </a:cubicBezTo>
                <a:cubicBezTo>
                  <a:pt x="2641346" y="371093"/>
                  <a:pt x="2591777" y="420762"/>
                  <a:pt x="2584179" y="418010"/>
                </a:cubicBezTo>
                <a:cubicBezTo>
                  <a:pt x="2576581" y="415259"/>
                  <a:pt x="2593531" y="358094"/>
                  <a:pt x="2615787" y="321508"/>
                </a:cubicBezTo>
                <a:cubicBezTo>
                  <a:pt x="2636652" y="287208"/>
                  <a:pt x="2675821" y="222536"/>
                  <a:pt x="2699781" y="219346"/>
                </a:cubicBezTo>
                <a:cubicBezTo>
                  <a:pt x="2701378" y="219133"/>
                  <a:pt x="2702908" y="219193"/>
                  <a:pt x="2704360" y="219554"/>
                </a:cubicBezTo>
                <a:close/>
                <a:moveTo>
                  <a:pt x="2957188" y="367011"/>
                </a:moveTo>
                <a:cubicBezTo>
                  <a:pt x="2966755" y="381017"/>
                  <a:pt x="2840448" y="417351"/>
                  <a:pt x="2787380" y="432088"/>
                </a:cubicBezTo>
                <a:cubicBezTo>
                  <a:pt x="2734312" y="446824"/>
                  <a:pt x="2640891" y="460619"/>
                  <a:pt x="2638779" y="455432"/>
                </a:cubicBezTo>
                <a:cubicBezTo>
                  <a:pt x="2636667" y="450244"/>
                  <a:pt x="2715936" y="417220"/>
                  <a:pt x="2774706" y="400961"/>
                </a:cubicBezTo>
                <a:cubicBezTo>
                  <a:pt x="2822457" y="387752"/>
                  <a:pt x="2906764" y="364349"/>
                  <a:pt x="2941831" y="363550"/>
                </a:cubicBezTo>
                <a:cubicBezTo>
                  <a:pt x="2949923" y="363366"/>
                  <a:pt x="2955394" y="364385"/>
                  <a:pt x="2957188" y="367011"/>
                </a:cubicBezTo>
                <a:close/>
                <a:moveTo>
                  <a:pt x="2846398" y="276798"/>
                </a:moveTo>
                <a:cubicBezTo>
                  <a:pt x="2864431" y="287349"/>
                  <a:pt x="2772589" y="350989"/>
                  <a:pt x="2733652" y="377242"/>
                </a:cubicBezTo>
                <a:cubicBezTo>
                  <a:pt x="2694715" y="403495"/>
                  <a:pt x="2618141" y="438568"/>
                  <a:pt x="2612774" y="434316"/>
                </a:cubicBezTo>
                <a:cubicBezTo>
                  <a:pt x="2607408" y="430065"/>
                  <a:pt x="2658292" y="380749"/>
                  <a:pt x="2701454" y="351732"/>
                </a:cubicBezTo>
                <a:cubicBezTo>
                  <a:pt x="2741919" y="324529"/>
                  <a:pt x="2818055" y="273198"/>
                  <a:pt x="2842273" y="275582"/>
                </a:cubicBezTo>
                <a:cubicBezTo>
                  <a:pt x="2843888" y="275741"/>
                  <a:pt x="2845271" y="276139"/>
                  <a:pt x="2846398" y="276798"/>
                </a:cubicBezTo>
                <a:close/>
              </a:path>
            </a:pathLst>
          </a:custGeom>
          <a:gradFill>
            <a:gsLst>
              <a:gs pos="37490">
                <a:srgbClr val="F2C1D6"/>
              </a:gs>
              <a:gs pos="88000">
                <a:srgbClr val="D0129E"/>
              </a:gs>
              <a:gs pos="52000">
                <a:srgbClr val="F2448F"/>
              </a:gs>
              <a:gs pos="8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6" name="5 Forma libre"/>
          <p:cNvSpPr/>
          <p:nvPr/>
        </p:nvSpPr>
        <p:spPr>
          <a:xfrm rot="10800000">
            <a:off x="0" y="5717006"/>
            <a:ext cx="9158792" cy="114099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3000">
                <a:srgbClr val="FF0000">
                  <a:lumMod val="67000"/>
                </a:srgbClr>
              </a:gs>
              <a:gs pos="77000">
                <a:srgbClr val="CC0066">
                  <a:lumMod val="22000"/>
                </a:srgbClr>
              </a:gs>
              <a:gs pos="52000">
                <a:srgbClr val="FF6699"/>
              </a:gs>
              <a:gs pos="0">
                <a:srgbClr val="C4D6EB"/>
              </a:gs>
              <a:gs pos="30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2583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-45643"/>
            <a:ext cx="9126413" cy="6858000"/>
          </a:xfrm>
          <a:prstGeom prst="rect">
            <a:avLst/>
          </a:prstGeom>
          <a:gradFill flip="none" rotWithShape="1">
            <a:gsLst>
              <a:gs pos="25000">
                <a:srgbClr val="700000"/>
              </a:gs>
              <a:gs pos="80000">
                <a:srgbClr val="CC0000">
                  <a:lumMod val="49000"/>
                </a:srgbClr>
              </a:gs>
              <a:gs pos="43000">
                <a:srgbClr val="1A0000"/>
              </a:gs>
              <a:gs pos="58000">
                <a:srgbClr val="391B03">
                  <a:lumMod val="0"/>
                </a:srgbClr>
              </a:gs>
              <a:gs pos="1250">
                <a:schemeClr val="accent6">
                  <a:lumMod val="75000"/>
                </a:schemeClr>
              </a:gs>
              <a:gs pos="5004">
                <a:srgbClr val="D64206"/>
              </a:gs>
              <a:gs pos="100000">
                <a:schemeClr val="accent6">
                  <a:lumMod val="75000"/>
                </a:schemeClr>
              </a:gs>
              <a:gs pos="89000">
                <a:srgbClr val="B70000"/>
              </a:gs>
              <a:gs pos="11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Diapositiva5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7587" y="873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17 Imagen" descr="Diapositiva5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Forma libre 15"/>
          <p:cNvSpPr/>
          <p:nvPr/>
        </p:nvSpPr>
        <p:spPr>
          <a:xfrm rot="5400000">
            <a:off x="-1903829" y="2170580"/>
            <a:ext cx="6192689" cy="2516848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2" name="Forma libre 15"/>
          <p:cNvSpPr/>
          <p:nvPr/>
        </p:nvSpPr>
        <p:spPr>
          <a:xfrm rot="16200000" flipH="1">
            <a:off x="4743235" y="2147553"/>
            <a:ext cx="6192689" cy="2502712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15"/>
          <p:cNvSpPr/>
          <p:nvPr/>
        </p:nvSpPr>
        <p:spPr>
          <a:xfrm rot="5400000">
            <a:off x="-668190" y="2236263"/>
            <a:ext cx="6192689" cy="2471276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15"/>
          <p:cNvSpPr/>
          <p:nvPr/>
        </p:nvSpPr>
        <p:spPr>
          <a:xfrm rot="16200000" flipH="1">
            <a:off x="3524120" y="2193168"/>
            <a:ext cx="6192689" cy="2448273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solidFill>
              <a:schemeClr val="tx1">
                <a:lumMod val="95000"/>
              </a:schemeClr>
            </a:soli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3" name="Forma libre 15"/>
          <p:cNvSpPr/>
          <p:nvPr/>
        </p:nvSpPr>
        <p:spPr>
          <a:xfrm rot="5400000">
            <a:off x="567449" y="2236263"/>
            <a:ext cx="6192689" cy="2471276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15"/>
          <p:cNvSpPr/>
          <p:nvPr/>
        </p:nvSpPr>
        <p:spPr>
          <a:xfrm rot="16200000" flipH="1">
            <a:off x="2289336" y="2204868"/>
            <a:ext cx="6192689" cy="2448273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05090" y="5717004"/>
            <a:ext cx="924908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rgbClr val="FF0000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-105088" y="0"/>
            <a:ext cx="924908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7930">
                <a:srgbClr val="FA5959"/>
              </a:gs>
              <a:gs pos="59000">
                <a:srgbClr val="FF0000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90850" y="-19886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0821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2" grpId="0" animBg="1"/>
      <p:bldP spid="12" grpId="1" animBg="1"/>
      <p:bldP spid="12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8000">
                <a:srgbClr val="200006"/>
              </a:gs>
              <a:gs pos="60000">
                <a:srgbClr val="080008"/>
              </a:gs>
              <a:gs pos="84000">
                <a:srgbClr val="50008D"/>
              </a:gs>
              <a:gs pos="22000">
                <a:srgbClr val="6600CC"/>
              </a:gs>
              <a:gs pos="100000">
                <a:srgbClr val="002060"/>
              </a:gs>
              <a:gs pos="4000">
                <a:srgbClr val="00206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21 Imagen" descr="Diapositiva58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94854"/>
            <a:ext cx="9144000" cy="60682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rma libre 4"/>
          <p:cNvSpPr/>
          <p:nvPr/>
        </p:nvSpPr>
        <p:spPr>
          <a:xfrm rot="19404323" flipH="1">
            <a:off x="3339453" y="1066381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Forma libre 4"/>
          <p:cNvSpPr/>
          <p:nvPr/>
        </p:nvSpPr>
        <p:spPr>
          <a:xfrm rot="19404323" flipH="1">
            <a:off x="2443786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4"/>
          <p:cNvSpPr/>
          <p:nvPr/>
        </p:nvSpPr>
        <p:spPr>
          <a:xfrm rot="2195677">
            <a:off x="5091112" y="1045514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Forma libre 4"/>
          <p:cNvSpPr/>
          <p:nvPr/>
        </p:nvSpPr>
        <p:spPr>
          <a:xfrm rot="19404323" flipH="1">
            <a:off x="1331539" y="-79157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orma libre 4"/>
          <p:cNvSpPr/>
          <p:nvPr/>
        </p:nvSpPr>
        <p:spPr>
          <a:xfrm rot="1907945">
            <a:off x="5680784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orma libre 4"/>
          <p:cNvSpPr/>
          <p:nvPr/>
        </p:nvSpPr>
        <p:spPr>
          <a:xfrm rot="2195677">
            <a:off x="6412963" y="-732146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190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4"/>
          <p:cNvSpPr/>
          <p:nvPr/>
        </p:nvSpPr>
        <p:spPr>
          <a:xfrm rot="13065422">
            <a:off x="3325985" y="3302843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 rot="12893889">
            <a:off x="2443786" y="34139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4"/>
          <p:cNvSpPr/>
          <p:nvPr/>
        </p:nvSpPr>
        <p:spPr>
          <a:xfrm rot="13079256">
            <a:off x="1359350" y="345134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4"/>
          <p:cNvSpPr/>
          <p:nvPr/>
        </p:nvSpPr>
        <p:spPr>
          <a:xfrm rot="8894070" flipH="1">
            <a:off x="5058710" y="3346118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4"/>
          <p:cNvSpPr/>
          <p:nvPr/>
        </p:nvSpPr>
        <p:spPr>
          <a:xfrm rot="8688495" flipH="1">
            <a:off x="5762498" y="3411470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4"/>
          <p:cNvSpPr/>
          <p:nvPr/>
        </p:nvSpPr>
        <p:spPr>
          <a:xfrm rot="8583633" flipH="1">
            <a:off x="6344863" y="3410223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10000">
                <a:schemeClr val="tx1"/>
              </a:gs>
              <a:gs pos="42000">
                <a:srgbClr val="6600FF">
                  <a:lumMod val="70000"/>
                  <a:lumOff val="30000"/>
                </a:srgbClr>
              </a:gs>
              <a:gs pos="61000">
                <a:srgbClr val="3004AC"/>
              </a:gs>
              <a:gs pos="100000">
                <a:srgbClr val="00B050">
                  <a:lumMod val="34000"/>
                </a:srgb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rgbClr val="0000FF">
                  <a:lumMod val="40000"/>
                </a:srgbClr>
              </a:gs>
              <a:gs pos="37490">
                <a:srgbClr val="F2C1D6">
                  <a:lumMod val="91000"/>
                </a:srgbClr>
              </a:gs>
              <a:gs pos="47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Forma libre"/>
          <p:cNvSpPr/>
          <p:nvPr/>
        </p:nvSpPr>
        <p:spPr>
          <a:xfrm rot="10800000">
            <a:off x="-42989" y="5655434"/>
            <a:ext cx="9229978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rgbClr val="0000FF">
                  <a:lumMod val="40000"/>
                </a:srgbClr>
              </a:gs>
              <a:gs pos="37490">
                <a:srgbClr val="F2C1D6">
                  <a:lumMod val="91000"/>
                </a:srgbClr>
              </a:gs>
              <a:gs pos="47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53779" y="-8907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807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4" dur="3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2" grpId="0" animBg="1"/>
      <p:bldP spid="2" grpId="1" animBg="1"/>
      <p:bldP spid="2" grpId="2" animBg="1"/>
      <p:bldP spid="6" grpId="0" animBg="1"/>
      <p:bldP spid="6" grpId="1" animBg="1"/>
      <p:bldP spid="6" grpId="2" animBg="1"/>
      <p:bldP spid="5" grpId="0" animBg="1"/>
      <p:bldP spid="5" grpId="1" animBg="1"/>
      <p:bldP spid="5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20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33488" y="18653"/>
            <a:ext cx="9121812" cy="6866399"/>
          </a:xfrm>
          <a:prstGeom prst="rect">
            <a:avLst/>
          </a:prstGeom>
          <a:gradFill flip="none" rotWithShape="1">
            <a:gsLst>
              <a:gs pos="23000">
                <a:srgbClr val="002060"/>
              </a:gs>
              <a:gs pos="0">
                <a:srgbClr val="CC66FF"/>
              </a:gs>
              <a:gs pos="7501">
                <a:srgbClr val="9933FF">
                  <a:lumMod val="56000"/>
                </a:srgbClr>
              </a:gs>
              <a:gs pos="16000">
                <a:srgbClr val="6600FF">
                  <a:lumMod val="60000"/>
                </a:srgbClr>
              </a:gs>
              <a:gs pos="77000">
                <a:srgbClr val="CC0066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Diapositiva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875" y="-20397"/>
            <a:ext cx="9236203" cy="6858000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2" name="Forma libre 22"/>
          <p:cNvSpPr/>
          <p:nvPr/>
        </p:nvSpPr>
        <p:spPr>
          <a:xfrm flipH="1">
            <a:off x="3815091" y="836712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87000">
                <a:srgbClr val="CC66FF">
                  <a:lumMod val="81000"/>
                  <a:lumOff val="19000"/>
                </a:srgbClr>
              </a:gs>
              <a:gs pos="68000">
                <a:srgbClr val="4B19C7"/>
              </a:gs>
              <a:gs pos="53000">
                <a:srgbClr val="6600FF">
                  <a:lumMod val="32000"/>
                </a:srgbClr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2"/>
          <p:cNvSpPr/>
          <p:nvPr/>
        </p:nvSpPr>
        <p:spPr>
          <a:xfrm rot="2878719" flipH="1">
            <a:off x="4776050" y="1235355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87000">
                <a:srgbClr val="CC66FF">
                  <a:lumMod val="81000"/>
                  <a:lumOff val="19000"/>
                </a:srgbClr>
              </a:gs>
              <a:gs pos="68000">
                <a:srgbClr val="4B19C7"/>
              </a:gs>
              <a:gs pos="53000">
                <a:srgbClr val="6600FF">
                  <a:lumMod val="32000"/>
                </a:srgbClr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2"/>
          <p:cNvSpPr/>
          <p:nvPr/>
        </p:nvSpPr>
        <p:spPr>
          <a:xfrm rot="5562744" flipH="1">
            <a:off x="5152705" y="2213072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87000">
                <a:srgbClr val="CC66FF">
                  <a:lumMod val="81000"/>
                  <a:lumOff val="19000"/>
                </a:srgbClr>
              </a:gs>
              <a:gs pos="68000">
                <a:srgbClr val="4B19C7"/>
              </a:gs>
              <a:gs pos="53000">
                <a:srgbClr val="6600FF">
                  <a:lumMod val="32000"/>
                </a:srgbClr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2"/>
          <p:cNvSpPr/>
          <p:nvPr/>
        </p:nvSpPr>
        <p:spPr>
          <a:xfrm rot="8282672" flipH="1">
            <a:off x="4812359" y="3028820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87000">
                <a:srgbClr val="CC66FF">
                  <a:lumMod val="81000"/>
                  <a:lumOff val="19000"/>
                </a:srgbClr>
              </a:gs>
              <a:gs pos="68000">
                <a:srgbClr val="4B19C7"/>
              </a:gs>
              <a:gs pos="53000">
                <a:srgbClr val="6600FF">
                  <a:lumMod val="32000"/>
                </a:srgbClr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2"/>
          <p:cNvSpPr/>
          <p:nvPr/>
        </p:nvSpPr>
        <p:spPr>
          <a:xfrm rot="10800000" flipH="1">
            <a:off x="3885733" y="3444526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87000">
                <a:srgbClr val="CC66FF">
                  <a:lumMod val="81000"/>
                  <a:lumOff val="19000"/>
                </a:srgbClr>
              </a:gs>
              <a:gs pos="68000">
                <a:srgbClr val="4B19C7"/>
              </a:gs>
              <a:gs pos="53000">
                <a:srgbClr val="6600FF">
                  <a:lumMod val="32000"/>
                </a:srgbClr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2"/>
          <p:cNvSpPr/>
          <p:nvPr/>
        </p:nvSpPr>
        <p:spPr>
          <a:xfrm rot="13710455" flipH="1">
            <a:off x="3081365" y="3110258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87000">
                <a:srgbClr val="CC66FF">
                  <a:lumMod val="81000"/>
                  <a:lumOff val="19000"/>
                </a:srgbClr>
              </a:gs>
              <a:gs pos="68000">
                <a:srgbClr val="4B19C7"/>
              </a:gs>
              <a:gs pos="53000">
                <a:srgbClr val="6600FF">
                  <a:lumMod val="32000"/>
                </a:srgbClr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22"/>
          <p:cNvSpPr/>
          <p:nvPr/>
        </p:nvSpPr>
        <p:spPr>
          <a:xfrm rot="16200000" flipH="1">
            <a:off x="2582623" y="2212059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87000">
                <a:srgbClr val="CC66FF">
                  <a:lumMod val="81000"/>
                  <a:lumOff val="19000"/>
                </a:srgbClr>
              </a:gs>
              <a:gs pos="68000">
                <a:srgbClr val="4B19C7"/>
              </a:gs>
              <a:gs pos="53000">
                <a:srgbClr val="6600FF">
                  <a:lumMod val="32000"/>
                </a:srgbClr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22"/>
          <p:cNvSpPr/>
          <p:nvPr/>
        </p:nvSpPr>
        <p:spPr>
          <a:xfrm rot="18738138" flipH="1">
            <a:off x="2990360" y="1242229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87000">
                <a:srgbClr val="CC66FF">
                  <a:lumMod val="81000"/>
                  <a:lumOff val="19000"/>
                </a:srgbClr>
              </a:gs>
              <a:gs pos="68000">
                <a:srgbClr val="4B19C7"/>
              </a:gs>
              <a:gs pos="53000">
                <a:srgbClr val="6600FF">
                  <a:lumMod val="32000"/>
                </a:srgbClr>
              </a:gs>
              <a:gs pos="100000">
                <a:schemeClr val="tx1"/>
              </a:gs>
            </a:gsLst>
            <a:lin ang="0" scaled="1"/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13 Forma libre"/>
          <p:cNvSpPr/>
          <p:nvPr/>
        </p:nvSpPr>
        <p:spPr>
          <a:xfrm>
            <a:off x="-41746" y="-20691"/>
            <a:ext cx="9185745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rgbClr val="0000FF">
                  <a:lumMod val="40000"/>
                </a:srgbClr>
              </a:gs>
              <a:gs pos="37490">
                <a:srgbClr val="F2C1D6">
                  <a:lumMod val="91000"/>
                </a:srgbClr>
              </a:gs>
              <a:gs pos="47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41747" y="5831077"/>
            <a:ext cx="9257075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rgbClr val="0000FF">
                  <a:lumMod val="40000"/>
                </a:srgbClr>
              </a:gs>
              <a:gs pos="37490">
                <a:srgbClr val="F2C1D6">
                  <a:lumMod val="91000"/>
                </a:srgbClr>
              </a:gs>
              <a:gs pos="47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44060" y="-32752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0533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6" grpId="0" animBg="1"/>
      <p:bldP spid="6" grpId="1" animBg="1"/>
      <p:bldP spid="6" grpId="2" animBg="1"/>
      <p:bldP spid="6" grpId="3" animBg="1"/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20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Diapositiva6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rma libre 17"/>
          <p:cNvSpPr/>
          <p:nvPr/>
        </p:nvSpPr>
        <p:spPr>
          <a:xfrm>
            <a:off x="4644009" y="836712"/>
            <a:ext cx="2479454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6600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orma libre 17"/>
          <p:cNvSpPr/>
          <p:nvPr/>
        </p:nvSpPr>
        <p:spPr>
          <a:xfrm>
            <a:off x="4644008" y="1850602"/>
            <a:ext cx="2479455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6600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orma libre 17"/>
          <p:cNvSpPr/>
          <p:nvPr/>
        </p:nvSpPr>
        <p:spPr>
          <a:xfrm>
            <a:off x="4617827" y="2852936"/>
            <a:ext cx="2505636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6600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17"/>
          <p:cNvSpPr/>
          <p:nvPr/>
        </p:nvSpPr>
        <p:spPr>
          <a:xfrm>
            <a:off x="4633301" y="3906399"/>
            <a:ext cx="2490163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6600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17"/>
          <p:cNvSpPr/>
          <p:nvPr/>
        </p:nvSpPr>
        <p:spPr>
          <a:xfrm>
            <a:off x="4633301" y="4941168"/>
            <a:ext cx="2490163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6600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17"/>
          <p:cNvSpPr/>
          <p:nvPr/>
        </p:nvSpPr>
        <p:spPr>
          <a:xfrm flipH="1">
            <a:off x="1980855" y="836712"/>
            <a:ext cx="2533620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6600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17"/>
          <p:cNvSpPr/>
          <p:nvPr/>
        </p:nvSpPr>
        <p:spPr>
          <a:xfrm flipH="1">
            <a:off x="1980856" y="1850602"/>
            <a:ext cx="2531713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6600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17"/>
          <p:cNvSpPr/>
          <p:nvPr/>
        </p:nvSpPr>
        <p:spPr>
          <a:xfrm flipH="1">
            <a:off x="1980856" y="2865297"/>
            <a:ext cx="2510962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6600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17"/>
          <p:cNvSpPr/>
          <p:nvPr/>
        </p:nvSpPr>
        <p:spPr>
          <a:xfrm flipH="1">
            <a:off x="1980856" y="3903912"/>
            <a:ext cx="2531712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6600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17"/>
          <p:cNvSpPr/>
          <p:nvPr/>
        </p:nvSpPr>
        <p:spPr>
          <a:xfrm flipH="1">
            <a:off x="2047519" y="4974794"/>
            <a:ext cx="2500834" cy="1181658"/>
          </a:xfrm>
          <a:custGeom>
            <a:avLst/>
            <a:gdLst>
              <a:gd name="connsiteX0" fmla="*/ 6358276 w 9105899"/>
              <a:gd name="connsiteY0" fmla="*/ 3303258 h 4454719"/>
              <a:gd name="connsiteX1" fmla="*/ 6075247 w 9105899"/>
              <a:gd name="connsiteY1" fmla="*/ 3586287 h 4454719"/>
              <a:gd name="connsiteX2" fmla="*/ 6358276 w 9105899"/>
              <a:gd name="connsiteY2" fmla="*/ 3869316 h 4454719"/>
              <a:gd name="connsiteX3" fmla="*/ 6641305 w 9105899"/>
              <a:gd name="connsiteY3" fmla="*/ 3586287 h 4454719"/>
              <a:gd name="connsiteX4" fmla="*/ 6358276 w 9105899"/>
              <a:gd name="connsiteY4" fmla="*/ 3303258 h 4454719"/>
              <a:gd name="connsiteX5" fmla="*/ 5297259 w 9105899"/>
              <a:gd name="connsiteY5" fmla="*/ 3150858 h 4454719"/>
              <a:gd name="connsiteX6" fmla="*/ 5067978 w 9105899"/>
              <a:gd name="connsiteY6" fmla="*/ 3368573 h 4454719"/>
              <a:gd name="connsiteX7" fmla="*/ 5297259 w 9105899"/>
              <a:gd name="connsiteY7" fmla="*/ 3586288 h 4454719"/>
              <a:gd name="connsiteX8" fmla="*/ 5526540 w 9105899"/>
              <a:gd name="connsiteY8" fmla="*/ 3368573 h 4454719"/>
              <a:gd name="connsiteX9" fmla="*/ 5297259 w 9105899"/>
              <a:gd name="connsiteY9" fmla="*/ 3150858 h 4454719"/>
              <a:gd name="connsiteX10" fmla="*/ 7381533 w 9105899"/>
              <a:gd name="connsiteY10" fmla="*/ 2717857 h 4454719"/>
              <a:gd name="connsiteX11" fmla="*/ 7098504 w 9105899"/>
              <a:gd name="connsiteY11" fmla="*/ 2979114 h 4454719"/>
              <a:gd name="connsiteX12" fmla="*/ 7381533 w 9105899"/>
              <a:gd name="connsiteY12" fmla="*/ 3240371 h 4454719"/>
              <a:gd name="connsiteX13" fmla="*/ 7664562 w 9105899"/>
              <a:gd name="connsiteY13" fmla="*/ 2979114 h 4454719"/>
              <a:gd name="connsiteX14" fmla="*/ 7381533 w 9105899"/>
              <a:gd name="connsiteY14" fmla="*/ 2717857 h 4454719"/>
              <a:gd name="connsiteX15" fmla="*/ 1114765 w 9105899"/>
              <a:gd name="connsiteY15" fmla="*/ 2128745 h 4454719"/>
              <a:gd name="connsiteX16" fmla="*/ 835138 w 9105899"/>
              <a:gd name="connsiteY16" fmla="*/ 2384881 h 4454719"/>
              <a:gd name="connsiteX17" fmla="*/ 1114765 w 9105899"/>
              <a:gd name="connsiteY17" fmla="*/ 2641017 h 4454719"/>
              <a:gd name="connsiteX18" fmla="*/ 1394392 w 9105899"/>
              <a:gd name="connsiteY18" fmla="*/ 2384881 h 4454719"/>
              <a:gd name="connsiteX19" fmla="*/ 1114765 w 9105899"/>
              <a:gd name="connsiteY19" fmla="*/ 2128745 h 4454719"/>
              <a:gd name="connsiteX20" fmla="*/ 4106635 w 9105899"/>
              <a:gd name="connsiteY20" fmla="*/ 2064715 h 4454719"/>
              <a:gd name="connsiteX21" fmla="*/ 3790949 w 9105899"/>
              <a:gd name="connsiteY21" fmla="*/ 2391287 h 4454719"/>
              <a:gd name="connsiteX22" fmla="*/ 4106635 w 9105899"/>
              <a:gd name="connsiteY22" fmla="*/ 2717859 h 4454719"/>
              <a:gd name="connsiteX23" fmla="*/ 4422320 w 9105899"/>
              <a:gd name="connsiteY23" fmla="*/ 2391287 h 4454719"/>
              <a:gd name="connsiteX24" fmla="*/ 4106635 w 9105899"/>
              <a:gd name="connsiteY24" fmla="*/ 2064715 h 4454719"/>
              <a:gd name="connsiteX25" fmla="*/ 5612945 w 9105899"/>
              <a:gd name="connsiteY25" fmla="*/ 2064714 h 4454719"/>
              <a:gd name="connsiteX26" fmla="*/ 5297259 w 9105899"/>
              <a:gd name="connsiteY26" fmla="*/ 2391286 h 4454719"/>
              <a:gd name="connsiteX27" fmla="*/ 5612945 w 9105899"/>
              <a:gd name="connsiteY27" fmla="*/ 2717858 h 4454719"/>
              <a:gd name="connsiteX28" fmla="*/ 5928631 w 9105899"/>
              <a:gd name="connsiteY28" fmla="*/ 2391286 h 4454719"/>
              <a:gd name="connsiteX29" fmla="*/ 5612945 w 9105899"/>
              <a:gd name="connsiteY29" fmla="*/ 2064714 h 4454719"/>
              <a:gd name="connsiteX30" fmla="*/ 2771264 w 9105899"/>
              <a:gd name="connsiteY30" fmla="*/ 1628002 h 4454719"/>
              <a:gd name="connsiteX31" fmla="*/ 2531778 w 9105899"/>
              <a:gd name="connsiteY31" fmla="*/ 1878374 h 4454719"/>
              <a:gd name="connsiteX32" fmla="*/ 2771264 w 9105899"/>
              <a:gd name="connsiteY32" fmla="*/ 2128746 h 4454719"/>
              <a:gd name="connsiteX33" fmla="*/ 3010750 w 9105899"/>
              <a:gd name="connsiteY33" fmla="*/ 1878374 h 4454719"/>
              <a:gd name="connsiteX34" fmla="*/ 2771264 w 9105899"/>
              <a:gd name="connsiteY34" fmla="*/ 1628002 h 4454719"/>
              <a:gd name="connsiteX35" fmla="*/ 4422320 w 9105899"/>
              <a:gd name="connsiteY35" fmla="*/ 1019686 h 4454719"/>
              <a:gd name="connsiteX36" fmla="*/ 4182834 w 9105899"/>
              <a:gd name="connsiteY36" fmla="*/ 1259172 h 4454719"/>
              <a:gd name="connsiteX37" fmla="*/ 4422320 w 9105899"/>
              <a:gd name="connsiteY37" fmla="*/ 1498658 h 4454719"/>
              <a:gd name="connsiteX38" fmla="*/ 4661806 w 9105899"/>
              <a:gd name="connsiteY38" fmla="*/ 1259172 h 4454719"/>
              <a:gd name="connsiteX39" fmla="*/ 4422320 w 9105899"/>
              <a:gd name="connsiteY39" fmla="*/ 1019686 h 4454719"/>
              <a:gd name="connsiteX40" fmla="*/ 1843769 w 9105899"/>
              <a:gd name="connsiteY40" fmla="*/ 693115 h 4454719"/>
              <a:gd name="connsiteX41" fmla="*/ 1528083 w 9105899"/>
              <a:gd name="connsiteY41" fmla="*/ 1019687 h 4454719"/>
              <a:gd name="connsiteX42" fmla="*/ 1843769 w 9105899"/>
              <a:gd name="connsiteY42" fmla="*/ 1346258 h 4454719"/>
              <a:gd name="connsiteX43" fmla="*/ 2159455 w 9105899"/>
              <a:gd name="connsiteY43" fmla="*/ 1019687 h 4454719"/>
              <a:gd name="connsiteX44" fmla="*/ 1843769 w 9105899"/>
              <a:gd name="connsiteY44" fmla="*/ 693115 h 4454719"/>
              <a:gd name="connsiteX45" fmla="*/ 3271158 w 9105899"/>
              <a:gd name="connsiteY45" fmla="*/ 257687 h 4454719"/>
              <a:gd name="connsiteX46" fmla="*/ 2988128 w 9105899"/>
              <a:gd name="connsiteY46" fmla="*/ 551602 h 4454719"/>
              <a:gd name="connsiteX47" fmla="*/ 3271158 w 9105899"/>
              <a:gd name="connsiteY47" fmla="*/ 845517 h 4454719"/>
              <a:gd name="connsiteX48" fmla="*/ 3554187 w 9105899"/>
              <a:gd name="connsiteY48" fmla="*/ 551602 h 4454719"/>
              <a:gd name="connsiteX49" fmla="*/ 3271158 w 9105899"/>
              <a:gd name="connsiteY49" fmla="*/ 257687 h 4454719"/>
              <a:gd name="connsiteX50" fmla="*/ 2936125 w 9105899"/>
              <a:gd name="connsiteY50" fmla="*/ 19 h 4454719"/>
              <a:gd name="connsiteX51" fmla="*/ 9105899 w 9105899"/>
              <a:gd name="connsiteY51" fmla="*/ 1470898 h 4454719"/>
              <a:gd name="connsiteX52" fmla="*/ 7284719 w 9105899"/>
              <a:gd name="connsiteY52" fmla="*/ 4294108 h 4454719"/>
              <a:gd name="connsiteX53" fmla="*/ 0 w 9105899"/>
              <a:gd name="connsiteY53" fmla="*/ 4294108 h 4454719"/>
              <a:gd name="connsiteX54" fmla="*/ 1173481 w 9105899"/>
              <a:gd name="connsiteY54" fmla="*/ 708899 h 4454719"/>
              <a:gd name="connsiteX55" fmla="*/ 2936125 w 9105899"/>
              <a:gd name="connsiteY55" fmla="*/ 19 h 445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9105899" h="4454719">
                <a:moveTo>
                  <a:pt x="6358276" y="3303258"/>
                </a:moveTo>
                <a:cubicBezTo>
                  <a:pt x="6201963" y="3303258"/>
                  <a:pt x="6075247" y="3429974"/>
                  <a:pt x="6075247" y="3586287"/>
                </a:cubicBezTo>
                <a:cubicBezTo>
                  <a:pt x="6075247" y="3742600"/>
                  <a:pt x="6201963" y="3869316"/>
                  <a:pt x="6358276" y="3869316"/>
                </a:cubicBezTo>
                <a:cubicBezTo>
                  <a:pt x="6514589" y="3869316"/>
                  <a:pt x="6641305" y="3742600"/>
                  <a:pt x="6641305" y="3586287"/>
                </a:cubicBezTo>
                <a:cubicBezTo>
                  <a:pt x="6641305" y="3429974"/>
                  <a:pt x="6514589" y="3303258"/>
                  <a:pt x="6358276" y="3303258"/>
                </a:cubicBezTo>
                <a:close/>
                <a:moveTo>
                  <a:pt x="5297259" y="3150858"/>
                </a:moveTo>
                <a:cubicBezTo>
                  <a:pt x="5170631" y="3150858"/>
                  <a:pt x="5067978" y="3248332"/>
                  <a:pt x="5067978" y="3368573"/>
                </a:cubicBezTo>
                <a:cubicBezTo>
                  <a:pt x="5067978" y="3488814"/>
                  <a:pt x="5170631" y="3586288"/>
                  <a:pt x="5297259" y="3586288"/>
                </a:cubicBezTo>
                <a:cubicBezTo>
                  <a:pt x="5423887" y="3586288"/>
                  <a:pt x="5526540" y="3488814"/>
                  <a:pt x="5526540" y="3368573"/>
                </a:cubicBezTo>
                <a:cubicBezTo>
                  <a:pt x="5526540" y="3248332"/>
                  <a:pt x="5423887" y="3150858"/>
                  <a:pt x="5297259" y="3150858"/>
                </a:cubicBezTo>
                <a:close/>
                <a:moveTo>
                  <a:pt x="7381533" y="2717857"/>
                </a:moveTo>
                <a:cubicBezTo>
                  <a:pt x="7225220" y="2717857"/>
                  <a:pt x="7098504" y="2834826"/>
                  <a:pt x="7098504" y="2979114"/>
                </a:cubicBezTo>
                <a:cubicBezTo>
                  <a:pt x="7098504" y="3123402"/>
                  <a:pt x="7225220" y="3240371"/>
                  <a:pt x="7381533" y="3240371"/>
                </a:cubicBezTo>
                <a:cubicBezTo>
                  <a:pt x="7537846" y="3240371"/>
                  <a:pt x="7664562" y="3123402"/>
                  <a:pt x="7664562" y="2979114"/>
                </a:cubicBezTo>
                <a:cubicBezTo>
                  <a:pt x="7664562" y="2834826"/>
                  <a:pt x="7537846" y="2717857"/>
                  <a:pt x="7381533" y="2717857"/>
                </a:cubicBezTo>
                <a:close/>
                <a:moveTo>
                  <a:pt x="1114765" y="2128745"/>
                </a:moveTo>
                <a:cubicBezTo>
                  <a:pt x="960331" y="2128745"/>
                  <a:pt x="835138" y="2243421"/>
                  <a:pt x="835138" y="2384881"/>
                </a:cubicBezTo>
                <a:cubicBezTo>
                  <a:pt x="835138" y="2526341"/>
                  <a:pt x="960331" y="2641017"/>
                  <a:pt x="1114765" y="2641017"/>
                </a:cubicBezTo>
                <a:cubicBezTo>
                  <a:pt x="1269200" y="2641017"/>
                  <a:pt x="1394392" y="2526341"/>
                  <a:pt x="1394392" y="2384881"/>
                </a:cubicBezTo>
                <a:cubicBezTo>
                  <a:pt x="1394392" y="2243421"/>
                  <a:pt x="1269200" y="2128745"/>
                  <a:pt x="1114765" y="2128745"/>
                </a:cubicBezTo>
                <a:close/>
                <a:moveTo>
                  <a:pt x="4106635" y="2064715"/>
                </a:moveTo>
                <a:cubicBezTo>
                  <a:pt x="3932287" y="2064715"/>
                  <a:pt x="3790949" y="2210926"/>
                  <a:pt x="3790949" y="2391287"/>
                </a:cubicBezTo>
                <a:cubicBezTo>
                  <a:pt x="3790949" y="2571648"/>
                  <a:pt x="3932287" y="2717859"/>
                  <a:pt x="4106635" y="2717859"/>
                </a:cubicBezTo>
                <a:cubicBezTo>
                  <a:pt x="4280983" y="2717859"/>
                  <a:pt x="4422320" y="2571648"/>
                  <a:pt x="4422320" y="2391287"/>
                </a:cubicBezTo>
                <a:cubicBezTo>
                  <a:pt x="4422320" y="2210926"/>
                  <a:pt x="4280983" y="2064715"/>
                  <a:pt x="4106635" y="2064715"/>
                </a:cubicBezTo>
                <a:close/>
                <a:moveTo>
                  <a:pt x="5612945" y="2064714"/>
                </a:moveTo>
                <a:cubicBezTo>
                  <a:pt x="5438596" y="2064714"/>
                  <a:pt x="5297259" y="2210925"/>
                  <a:pt x="5297259" y="2391286"/>
                </a:cubicBezTo>
                <a:cubicBezTo>
                  <a:pt x="5297259" y="2571647"/>
                  <a:pt x="5438596" y="2717858"/>
                  <a:pt x="5612945" y="2717858"/>
                </a:cubicBezTo>
                <a:cubicBezTo>
                  <a:pt x="5787294" y="2717858"/>
                  <a:pt x="5928631" y="2571647"/>
                  <a:pt x="5928631" y="2391286"/>
                </a:cubicBezTo>
                <a:cubicBezTo>
                  <a:pt x="5928631" y="2210925"/>
                  <a:pt x="5787294" y="2064714"/>
                  <a:pt x="5612945" y="2064714"/>
                </a:cubicBezTo>
                <a:close/>
                <a:moveTo>
                  <a:pt x="2771264" y="1628002"/>
                </a:moveTo>
                <a:cubicBezTo>
                  <a:pt x="2639000" y="1628002"/>
                  <a:pt x="2531778" y="1740097"/>
                  <a:pt x="2531778" y="1878374"/>
                </a:cubicBezTo>
                <a:cubicBezTo>
                  <a:pt x="2531778" y="2016651"/>
                  <a:pt x="2639000" y="2128746"/>
                  <a:pt x="2771264" y="2128746"/>
                </a:cubicBezTo>
                <a:cubicBezTo>
                  <a:pt x="2903528" y="2128746"/>
                  <a:pt x="3010750" y="2016651"/>
                  <a:pt x="3010750" y="1878374"/>
                </a:cubicBezTo>
                <a:cubicBezTo>
                  <a:pt x="3010750" y="1740097"/>
                  <a:pt x="2903528" y="1628002"/>
                  <a:pt x="2771264" y="1628002"/>
                </a:cubicBezTo>
                <a:close/>
                <a:moveTo>
                  <a:pt x="4422320" y="1019686"/>
                </a:moveTo>
                <a:cubicBezTo>
                  <a:pt x="4290056" y="1019686"/>
                  <a:pt x="4182834" y="1126908"/>
                  <a:pt x="4182834" y="1259172"/>
                </a:cubicBezTo>
                <a:cubicBezTo>
                  <a:pt x="4182834" y="1391436"/>
                  <a:pt x="4290056" y="1498658"/>
                  <a:pt x="4422320" y="1498658"/>
                </a:cubicBezTo>
                <a:cubicBezTo>
                  <a:pt x="4554584" y="1498658"/>
                  <a:pt x="4661806" y="1391436"/>
                  <a:pt x="4661806" y="1259172"/>
                </a:cubicBezTo>
                <a:cubicBezTo>
                  <a:pt x="4661806" y="1126908"/>
                  <a:pt x="4554584" y="1019686"/>
                  <a:pt x="4422320" y="1019686"/>
                </a:cubicBezTo>
                <a:close/>
                <a:moveTo>
                  <a:pt x="1843769" y="693115"/>
                </a:moveTo>
                <a:cubicBezTo>
                  <a:pt x="1669420" y="693115"/>
                  <a:pt x="1528083" y="839326"/>
                  <a:pt x="1528083" y="1019687"/>
                </a:cubicBezTo>
                <a:cubicBezTo>
                  <a:pt x="1528083" y="1200047"/>
                  <a:pt x="1669420" y="1346258"/>
                  <a:pt x="1843769" y="1346258"/>
                </a:cubicBezTo>
                <a:cubicBezTo>
                  <a:pt x="2018118" y="1346258"/>
                  <a:pt x="2159455" y="1200047"/>
                  <a:pt x="2159455" y="1019687"/>
                </a:cubicBezTo>
                <a:cubicBezTo>
                  <a:pt x="2159455" y="839326"/>
                  <a:pt x="2018118" y="693115"/>
                  <a:pt x="1843769" y="693115"/>
                </a:cubicBezTo>
                <a:close/>
                <a:moveTo>
                  <a:pt x="3271158" y="257687"/>
                </a:moveTo>
                <a:cubicBezTo>
                  <a:pt x="3114845" y="257687"/>
                  <a:pt x="2988128" y="389277"/>
                  <a:pt x="2988128" y="551602"/>
                </a:cubicBezTo>
                <a:cubicBezTo>
                  <a:pt x="2988128" y="713927"/>
                  <a:pt x="3114845" y="845517"/>
                  <a:pt x="3271158" y="845517"/>
                </a:cubicBezTo>
                <a:cubicBezTo>
                  <a:pt x="3427471" y="845517"/>
                  <a:pt x="3554187" y="713927"/>
                  <a:pt x="3554187" y="551602"/>
                </a:cubicBezTo>
                <a:cubicBezTo>
                  <a:pt x="3554187" y="389277"/>
                  <a:pt x="3427471" y="257687"/>
                  <a:pt x="3271158" y="257687"/>
                </a:cubicBezTo>
                <a:close/>
                <a:moveTo>
                  <a:pt x="2936125" y="19"/>
                </a:moveTo>
                <a:cubicBezTo>
                  <a:pt x="5197599" y="9506"/>
                  <a:pt x="6418750" y="3747657"/>
                  <a:pt x="9105899" y="1470898"/>
                </a:cubicBezTo>
                <a:cubicBezTo>
                  <a:pt x="8841739" y="2621518"/>
                  <a:pt x="8215629" y="3848338"/>
                  <a:pt x="7284719" y="4294108"/>
                </a:cubicBezTo>
                <a:cubicBezTo>
                  <a:pt x="4162515" y="5400822"/>
                  <a:pt x="4504689" y="280909"/>
                  <a:pt x="0" y="4294108"/>
                </a:cubicBezTo>
                <a:cubicBezTo>
                  <a:pt x="215174" y="2460410"/>
                  <a:pt x="326934" y="1519339"/>
                  <a:pt x="1173481" y="708899"/>
                </a:cubicBezTo>
                <a:cubicBezTo>
                  <a:pt x="1836965" y="194209"/>
                  <a:pt x="2414246" y="-2170"/>
                  <a:pt x="2936125" y="19"/>
                </a:cubicBezTo>
                <a:close/>
              </a:path>
            </a:pathLst>
          </a:custGeom>
          <a:noFill/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6600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8900000" scaled="0"/>
              <a:tileRect/>
            </a:gradFill>
          </a:ln>
          <a:scene3d>
            <a:camera prst="obliqueBottomLeft"/>
            <a:lightRig rig="flood" dir="t"/>
          </a:scene3d>
          <a:sp3d extrusionH="101600">
            <a:bevelT w="3429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libre"/>
          <p:cNvSpPr/>
          <p:nvPr/>
        </p:nvSpPr>
        <p:spPr>
          <a:xfrm>
            <a:off x="-59460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0000FF">
                  <a:lumMod val="40000"/>
                </a:srgbClr>
              </a:gs>
              <a:gs pos="37490">
                <a:srgbClr val="F2C1D6">
                  <a:lumMod val="91000"/>
                </a:srgbClr>
              </a:gs>
              <a:gs pos="48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7" name="16 Forma libre"/>
          <p:cNvSpPr/>
          <p:nvPr/>
        </p:nvSpPr>
        <p:spPr>
          <a:xfrm rot="10800000">
            <a:off x="-52116" y="5531997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0000FF">
                  <a:lumMod val="40000"/>
                </a:srgbClr>
              </a:gs>
              <a:gs pos="37490">
                <a:srgbClr val="F2C1D6">
                  <a:lumMod val="91000"/>
                </a:srgbClr>
              </a:gs>
              <a:gs pos="48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3062968"/>
      </p:ext>
    </p:extLst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3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 flipH="1">
            <a:off x="0" y="-4259"/>
            <a:ext cx="4572000" cy="6841976"/>
          </a:xfrm>
          <a:prstGeom prst="rect">
            <a:avLst/>
          </a:prstGeom>
          <a:gradFill flip="none" rotWithShape="1">
            <a:gsLst>
              <a:gs pos="30000">
                <a:srgbClr val="CC0099">
                  <a:lumMod val="83000"/>
                </a:srgbClr>
              </a:gs>
              <a:gs pos="58000">
                <a:srgbClr val="7A3799">
                  <a:lumMod val="76000"/>
                </a:srgbClr>
              </a:gs>
              <a:gs pos="12000">
                <a:srgbClr val="FF66FF"/>
              </a:gs>
              <a:gs pos="89000">
                <a:schemeClr val="accent2">
                  <a:lumMod val="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551960" y="11765"/>
            <a:ext cx="4572000" cy="6841976"/>
          </a:xfrm>
          <a:prstGeom prst="rect">
            <a:avLst/>
          </a:prstGeom>
          <a:gradFill flip="none" rotWithShape="1">
            <a:gsLst>
              <a:gs pos="30000">
                <a:srgbClr val="CC0099">
                  <a:lumMod val="83000"/>
                </a:srgbClr>
              </a:gs>
              <a:gs pos="58000">
                <a:srgbClr val="7A3799">
                  <a:lumMod val="76000"/>
                </a:srgbClr>
              </a:gs>
              <a:gs pos="12000">
                <a:srgbClr val="FF66FF"/>
              </a:gs>
              <a:gs pos="89000">
                <a:schemeClr val="accent2">
                  <a:lumMod val="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Diapositiva61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6026"/>
            <a:ext cx="9144000" cy="6005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96726" y="764704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37300" y="2173321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59632" y="3490604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520" y="4776222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51960" y="2204986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36096" y="3444109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16216" y="4781178"/>
            <a:ext cx="2415530" cy="12856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Forma libre"/>
          <p:cNvSpPr/>
          <p:nvPr/>
        </p:nvSpPr>
        <p:spPr>
          <a:xfrm rot="10800000">
            <a:off x="-40079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0000FF">
                  <a:lumMod val="40000"/>
                </a:srgbClr>
              </a:gs>
              <a:gs pos="37490">
                <a:srgbClr val="F2C1D6">
                  <a:lumMod val="91000"/>
                </a:srgbClr>
              </a:gs>
              <a:gs pos="48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-51515" y="-4259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0000FF">
                  <a:lumMod val="40000"/>
                </a:srgbClr>
              </a:gs>
              <a:gs pos="37490">
                <a:srgbClr val="F2C1D6">
                  <a:lumMod val="91000"/>
                </a:srgbClr>
              </a:gs>
              <a:gs pos="48000">
                <a:srgbClr val="CC66FF"/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6526" y="-50305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5290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7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7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Rectángulo"/>
          <p:cNvSpPr/>
          <p:nvPr/>
        </p:nvSpPr>
        <p:spPr>
          <a:xfrm>
            <a:off x="0" y="0"/>
            <a:ext cx="9144000" cy="6848535"/>
          </a:xfrm>
          <a:prstGeom prst="rect">
            <a:avLst/>
          </a:prstGeom>
          <a:gradFill flip="none" rotWithShape="1">
            <a:gsLst>
              <a:gs pos="1000">
                <a:srgbClr val="CC66FF">
                  <a:lumMod val="20000"/>
                  <a:lumOff val="80000"/>
                </a:srgbClr>
              </a:gs>
              <a:gs pos="28000">
                <a:srgbClr val="CC66FF">
                  <a:lumMod val="79000"/>
                </a:srgbClr>
              </a:gs>
              <a:gs pos="95833">
                <a:srgbClr val="9933FF">
                  <a:lumMod val="16000"/>
                </a:srgbClr>
              </a:gs>
              <a:gs pos="65000">
                <a:srgbClr val="9933FF">
                  <a:lumMod val="43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35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1"/>
            <a:ext cx="9143999" cy="6858000"/>
          </a:xfrm>
          <a:prstGeom prst="frame">
            <a:avLst/>
          </a:prstGeom>
          <a:gradFill>
            <a:gsLst>
              <a:gs pos="17000">
                <a:srgbClr val="9900FF">
                  <a:lumMod val="86000"/>
                </a:srgbClr>
              </a:gs>
              <a:gs pos="3000">
                <a:srgbClr val="9900FF">
                  <a:lumMod val="54000"/>
                  <a:lumOff val="46000"/>
                </a:srgbClr>
              </a:gs>
              <a:gs pos="92917">
                <a:srgbClr val="9900FF">
                  <a:lumMod val="54000"/>
                  <a:lumOff val="46000"/>
                </a:srgbClr>
              </a:gs>
              <a:gs pos="82000">
                <a:srgbClr val="9900FF">
                  <a:lumMod val="83000"/>
                </a:srgbClr>
              </a:gs>
              <a:gs pos="41000">
                <a:srgbClr val="9933FF">
                  <a:lumMod val="42000"/>
                </a:srgbClr>
              </a:gs>
              <a:gs pos="55000">
                <a:srgbClr val="CC66FF">
                  <a:lumMod val="23000"/>
                </a:srgbClr>
              </a:gs>
            </a:gsLst>
            <a:lin ang="16200000" scaled="1"/>
          </a:gradFill>
          <a:ln>
            <a:noFill/>
          </a:ln>
          <a:effectLst>
            <a:outerShdw blurRad="50800" algn="ctr" rotWithShape="0">
              <a:srgbClr val="9933FF"/>
            </a:outerShdw>
          </a:effectLst>
          <a:scene3d>
            <a:camera prst="orthographicFront"/>
            <a:lightRig rig="fla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761365">
            <a:off x="7124418" y="3735045"/>
            <a:ext cx="2303873" cy="447000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4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971600" y="1166843"/>
            <a:ext cx="7092787" cy="452431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016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En nuestro andar por la vida frecuentemente nos vemos envueltos en experiencias amargas que nos sumen en una perplejidad abrumadora: enfermedades, pérdidas dolorosas, desengaños, ofensas inesperadas...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Ante esas contrariedades solemos reaccionar inadecuadamente: o nos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hundimos en la melancolía, o desconfiamos de la bondad de Dios, o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maldecimos al causante de nuestra desgracia. O nos encendemos con el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fuego de la ira o se apaga la llama de nuestra fe como la de una vela al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menor soplo de viento. Y sólo acertamos a repetir la pregunta tantas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veces hecha por infinidad de seres humanos atribulados: «¿Por qué?»,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«¿Por qué a mí?» En situaciones así deberíamos seguir la senda trazada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por la sabiduría espiritual que en labios del salmista nos dice: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«Encomienda al Señor tu camino, confía en él, y él hará» (Sal. 37:5).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El espíritu de esa sabiduría pondrá en nuestros labios una encendida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plegaria: «¡Padre, hágase tu voluntad!» Entonces también nosotros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cantaremos como los piadosos judíos que peregrinaban a Jerusalén: «¿De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dónde vendrá mi socorro? Mi socorro viene del Señor que hizo los cielos y</a:t>
            </a:r>
            <a:b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</a:br>
            <a:r>
              <a:rPr lang="es-ES" sz="1600" dirty="0">
                <a:gradFill>
                  <a:gsLst>
                    <a:gs pos="8000">
                      <a:srgbClr val="FF99FF">
                        <a:lumMod val="56000"/>
                        <a:lumOff val="44000"/>
                      </a:srgbClr>
                    </a:gs>
                    <a:gs pos="100000">
                      <a:srgbClr val="CC66FF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la tierra» (Sal. 121:1-2). Su soberanía es inalterable, como lo son su misericordia y su poder.</a:t>
            </a:r>
          </a:p>
        </p:txBody>
      </p:sp>
    </p:spTree>
    <p:extLst>
      <p:ext uri="{BB962C8B-B14F-4D97-AF65-F5344CB8AC3E}">
        <p14:creationId xmlns:p14="http://schemas.microsoft.com/office/powerpoint/2010/main" val="20367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-8172" y="-15221"/>
            <a:ext cx="9152171" cy="6866399"/>
          </a:xfrm>
          <a:prstGeom prst="rect">
            <a:avLst/>
          </a:prstGeom>
          <a:gradFill flip="none" rotWithShape="1">
            <a:gsLst>
              <a:gs pos="12000">
                <a:srgbClr val="7030A0">
                  <a:lumMod val="63000"/>
                </a:srgbClr>
              </a:gs>
              <a:gs pos="95833">
                <a:srgbClr val="6600FF">
                  <a:lumMod val="0"/>
                </a:srgbClr>
              </a:gs>
              <a:gs pos="53000">
                <a:srgbClr val="6600FF">
                  <a:lumMod val="94000"/>
                  <a:lumOff val="6000"/>
                </a:srgbClr>
              </a:gs>
              <a:gs pos="2083">
                <a:srgbClr val="6600FF">
                  <a:lumMod val="29000"/>
                  <a:lumOff val="71000"/>
                </a:srgbClr>
              </a:gs>
              <a:gs pos="5000">
                <a:srgbClr val="6600FF">
                  <a:lumMod val="53000"/>
                  <a:lumOff val="47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Diapositiva62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6713" y="253553"/>
            <a:ext cx="9162490" cy="6269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97604" y="1275891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36096" y="76470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05535" y="-3272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907704" y="1289972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83568" y="73042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263670" y="-6090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H="1">
            <a:off x="4197605" y="3414810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875649" y="3411415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827583" y="4015527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4705" y="4781184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H="1">
            <a:off x="5292080" y="4015527"/>
            <a:ext cx="3015100" cy="2127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Imagen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H="1">
            <a:off x="6192063" y="4809677"/>
            <a:ext cx="3015100" cy="2127174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Forma libre"/>
          <p:cNvSpPr/>
          <p:nvPr/>
        </p:nvSpPr>
        <p:spPr>
          <a:xfrm>
            <a:off x="-14792" y="1"/>
            <a:ext cx="9158792" cy="127589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0000FF">
                  <a:lumMod val="5000"/>
                </a:srgbClr>
              </a:gs>
              <a:gs pos="37490">
                <a:srgbClr val="F2C1D6">
                  <a:lumMod val="68000"/>
                  <a:lumOff val="32000"/>
                </a:srgbClr>
              </a:gs>
              <a:gs pos="48000">
                <a:srgbClr val="CC66FF">
                  <a:lumMod val="94000"/>
                  <a:lumOff val="6000"/>
                </a:srgbClr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36980" y="5753008"/>
            <a:ext cx="9180980" cy="115513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0000FF">
                  <a:lumMod val="5000"/>
                </a:srgbClr>
              </a:gs>
              <a:gs pos="37490">
                <a:srgbClr val="F2C1D6">
                  <a:lumMod val="68000"/>
                  <a:lumOff val="32000"/>
                </a:srgbClr>
              </a:gs>
              <a:gs pos="48000">
                <a:srgbClr val="CC66FF">
                  <a:lumMod val="94000"/>
                  <a:lumOff val="6000"/>
                </a:srgbClr>
              </a:gs>
              <a:gs pos="77000">
                <a:srgbClr val="CC0066">
                  <a:lumMod val="0"/>
                </a:srgbClr>
              </a:gs>
              <a:gs pos="29000">
                <a:schemeClr val="tx1">
                  <a:lumMod val="95000"/>
                </a:schemeClr>
              </a:gs>
              <a:gs pos="0">
                <a:srgbClr val="FFFF00">
                  <a:lumMod val="83000"/>
                  <a:lumOff val="1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rgbClr val="FF99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89234" y="6365094"/>
            <a:ext cx="1085850" cy="354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56"/>
          <a:stretch>
            <a:fillRect/>
          </a:stretch>
        </p:blipFill>
        <p:spPr bwMode="auto">
          <a:xfrm>
            <a:off x="7747202" y="6390775"/>
            <a:ext cx="864096" cy="264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5286" y="1155133"/>
            <a:ext cx="2133600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20 Rectángulo"/>
          <p:cNvSpPr/>
          <p:nvPr/>
        </p:nvSpPr>
        <p:spPr>
          <a:xfrm>
            <a:off x="-69961" y="-26598"/>
            <a:ext cx="923485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82000">
                <a:srgbClr val="002060"/>
              </a:gs>
              <a:gs pos="63000">
                <a:srgbClr val="002060">
                  <a:lumMod val="69000"/>
                  <a:lumOff val="31000"/>
                </a:srgbClr>
              </a:gs>
              <a:gs pos="50000">
                <a:srgbClr val="00B0F0">
                  <a:lumMod val="97000"/>
                </a:srgbClr>
              </a:gs>
              <a:gs pos="27000">
                <a:srgbClr val="9933FF">
                  <a:lumMod val="98000"/>
                  <a:lumOff val="2000"/>
                </a:srgbClr>
              </a:gs>
              <a:gs pos="12000">
                <a:srgbClr val="D0129E">
                  <a:lumMod val="97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0770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8" dur="4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4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4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0130792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2044</TotalTime>
  <Words>213</Words>
  <Application>Microsoft Office PowerPoint</Application>
  <PresentationFormat>Presentación en pantalla (4:3)</PresentationFormat>
  <Paragraphs>30</Paragraphs>
  <Slides>61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45</cp:revision>
  <dcterms:created xsi:type="dcterms:W3CDTF">2016-03-28T20:59:11Z</dcterms:created>
  <dcterms:modified xsi:type="dcterms:W3CDTF">2016-04-02T23:41:37Z</dcterms:modified>
</cp:coreProperties>
</file>