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346" r:id="rId2"/>
    <p:sldId id="351" r:id="rId3"/>
    <p:sldId id="379" r:id="rId4"/>
    <p:sldId id="267" r:id="rId5"/>
    <p:sldId id="332" r:id="rId6"/>
    <p:sldId id="352" r:id="rId7"/>
    <p:sldId id="371" r:id="rId8"/>
    <p:sldId id="388" r:id="rId9"/>
    <p:sldId id="361" r:id="rId10"/>
    <p:sldId id="345" r:id="rId11"/>
    <p:sldId id="387" r:id="rId12"/>
    <p:sldId id="355" r:id="rId13"/>
    <p:sldId id="390" r:id="rId14"/>
    <p:sldId id="353" r:id="rId15"/>
    <p:sldId id="383" r:id="rId16"/>
    <p:sldId id="373" r:id="rId17"/>
    <p:sldId id="330" r:id="rId18"/>
    <p:sldId id="328" r:id="rId19"/>
    <p:sldId id="384" r:id="rId20"/>
    <p:sldId id="320" r:id="rId21"/>
    <p:sldId id="341" r:id="rId22"/>
    <p:sldId id="354" r:id="rId23"/>
    <p:sldId id="381" r:id="rId24"/>
    <p:sldId id="327" r:id="rId25"/>
    <p:sldId id="375" r:id="rId26"/>
    <p:sldId id="343" r:id="rId27"/>
    <p:sldId id="322" r:id="rId28"/>
    <p:sldId id="365" r:id="rId29"/>
    <p:sldId id="372" r:id="rId30"/>
    <p:sldId id="274" r:id="rId31"/>
    <p:sldId id="324" r:id="rId32"/>
    <p:sldId id="325" r:id="rId33"/>
    <p:sldId id="356" r:id="rId34"/>
    <p:sldId id="321" r:id="rId35"/>
    <p:sldId id="389" r:id="rId36"/>
    <p:sldId id="291" r:id="rId37"/>
    <p:sldId id="359" r:id="rId38"/>
    <p:sldId id="288" r:id="rId39"/>
    <p:sldId id="273" r:id="rId40"/>
    <p:sldId id="392" r:id="rId41"/>
    <p:sldId id="367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zTDUIjyUZVzfKo9VjPyaw==" hashData="eOUXr4n5N3K+UjynyHlytzqdX0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9933FF"/>
    <a:srgbClr val="FF3399"/>
    <a:srgbClr val="729FE8"/>
    <a:srgbClr val="3333CC"/>
    <a:srgbClr val="6600FF"/>
    <a:srgbClr val="FF66CC"/>
    <a:srgbClr val="CC0099"/>
    <a:srgbClr val="112F37"/>
    <a:srgbClr val="15394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569" autoAdjust="0"/>
    <p:restoredTop sz="86369" autoAdjust="0"/>
  </p:normalViewPr>
  <p:slideViewPr>
    <p:cSldViewPr>
      <p:cViewPr>
        <p:scale>
          <a:sx n="77" d="100"/>
          <a:sy n="77" d="100"/>
        </p:scale>
        <p:origin x="-594" y="-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6" d="100"/>
        <a:sy n="5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61B9-8BC3-435C-8763-BC277DC3F0F9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F14EF7-8DF4-4595-BFF6-B1C79923BB5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87178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14EF7-8DF4-4595-BFF6-B1C79923BB5F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30170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14EF7-8DF4-4595-BFF6-B1C79923BB5F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29281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14EF7-8DF4-4595-BFF6-B1C79923BB5F}" type="slidenum">
              <a:rPr lang="es-ES" smtClean="0"/>
              <a:pPr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84434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14EF7-8DF4-4595-BFF6-B1C79923BB5F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32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292815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14EF7-8DF4-4595-BFF6-B1C79923BB5F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4354A-0AA9-4309-B458-076EBE88912E}" type="datetimeFigureOut">
              <a:rPr lang="es-ES" smtClean="0"/>
              <a:pPr/>
              <a:t>31/03/2015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10F9D-318A-408F-9DCC-F8CF0AEF33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2.wdp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3.wdp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microsoft.com/office/2007/relationships/hdphoto" Target="../media/hdphoto5.wdp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microsoft.com/office/2007/relationships/hdphoto" Target="../media/hdphoto7.wdp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microsoft.com/office/2007/relationships/hdphoto" Target="../media/hdphoto2.wdp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jpeg"/><Relationship Id="rId9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microsoft.com/office/2007/relationships/hdphoto" Target="../media/hdphoto2.wdp"/><Relationship Id="rId7" Type="http://schemas.openxmlformats.org/officeDocument/2006/relationships/image" Target="../media/image67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66.png"/><Relationship Id="rId4" Type="http://schemas.openxmlformats.org/officeDocument/2006/relationships/image" Target="../media/image65.jpeg"/><Relationship Id="rId9" Type="http://schemas.openxmlformats.org/officeDocument/2006/relationships/image" Target="../media/image6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microsoft.com/office/2007/relationships/hdphoto" Target="../media/hdphoto5.wdp"/><Relationship Id="rId9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microsoft.com/office/2007/relationships/hdphoto" Target="../media/hdphoto2.wdp"/><Relationship Id="rId7" Type="http://schemas.openxmlformats.org/officeDocument/2006/relationships/image" Target="../media/image8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2.png"/><Relationship Id="rId4" Type="http://schemas.openxmlformats.org/officeDocument/2006/relationships/image" Target="../media/image9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microsoft.com/office/2007/relationships/hdphoto" Target="../media/hdphoto5.wdp"/><Relationship Id="rId9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microsoft.com/office/2007/relationships/hdphoto" Target="../media/hdphoto7.wdp"/><Relationship Id="rId9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2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3.wdp"/><Relationship Id="rId4" Type="http://schemas.openxmlformats.org/officeDocument/2006/relationships/image" Target="../media/image10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png"/><Relationship Id="rId4" Type="http://schemas.openxmlformats.org/officeDocument/2006/relationships/image" Target="../media/image105.jpe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10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png"/><Relationship Id="rId5" Type="http://schemas.microsoft.com/office/2007/relationships/hdphoto" Target="../media/hdphoto14.wdp"/><Relationship Id="rId4" Type="http://schemas.openxmlformats.org/officeDocument/2006/relationships/image" Target="../media/image108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jpeg"/><Relationship Id="rId3" Type="http://schemas.microsoft.com/office/2007/relationships/hdphoto" Target="../media/hdphoto2.wdp"/><Relationship Id="rId7" Type="http://schemas.microsoft.com/office/2007/relationships/hdphoto" Target="../media/hdphoto15.wdp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png"/><Relationship Id="rId5" Type="http://schemas.openxmlformats.org/officeDocument/2006/relationships/image" Target="../media/image112.png"/><Relationship Id="rId4" Type="http://schemas.openxmlformats.org/officeDocument/2006/relationships/image" Target="../media/image111.jpeg"/><Relationship Id="rId9" Type="http://schemas.openxmlformats.org/officeDocument/2006/relationships/image" Target="../media/image11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7.png"/><Relationship Id="rId10" Type="http://schemas.openxmlformats.org/officeDocument/2006/relationships/image" Target="../media/image1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chemeClr val="tx1"/>
              </a:gs>
              <a:gs pos="72000">
                <a:srgbClr val="9900CC">
                  <a:lumMod val="26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0" name="9 Imagen" descr="Diapositiva2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741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2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23486" y="-11430"/>
            <a:ext cx="9144000" cy="6927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06317" y="1268760"/>
            <a:ext cx="432048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7635" y="1272615"/>
            <a:ext cx="432048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18 Imagen" descr="Diapositiva2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11371" y="0"/>
            <a:ext cx="9178857" cy="6879906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Forma libre"/>
          <p:cNvSpPr/>
          <p:nvPr/>
        </p:nvSpPr>
        <p:spPr>
          <a:xfrm>
            <a:off x="-23485" y="0"/>
            <a:ext cx="9167486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7000">
                <a:srgbClr val="6600FF"/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rgbClr val="3333CC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23486" y="5861993"/>
            <a:ext cx="919097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7000">
                <a:srgbClr val="6600FF"/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rgbClr val="3333CC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espectacular naturaleza.definitivo.jpg"/>
          <p:cNvPicPr>
            <a:picLocks noGrp="1" noChangeAspect="1"/>
          </p:cNvPicPr>
          <p:nvPr/>
        </p:nvPicPr>
        <p:blipFill>
          <a:blip r:embed="rId7" cstate="email">
            <a:duotone>
              <a:prstClr val="black"/>
              <a:srgbClr val="9C39FF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>
          <a:xfrm>
            <a:off x="7572396" y="6215081"/>
            <a:ext cx="1571604" cy="642919"/>
          </a:xfrm>
          <a:prstGeom prst="notchedRightArrow">
            <a:avLst/>
          </a:prstGeom>
          <a:noFill/>
          <a:ln>
            <a:noFill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492896"/>
            <a:ext cx="464400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7500926" y="6357958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8" name="Picture 16"/>
          <p:cNvPicPr>
            <a:picLocks noChangeAspect="1" noChangeArrowheads="1"/>
          </p:cNvPicPr>
          <p:nvPr/>
        </p:nvPicPr>
        <p:blipFill>
          <a:blip r:embed="rId9" cstate="email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6309320"/>
            <a:ext cx="1295400" cy="38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43074415"/>
      </p:ext>
    </p:extLst>
  </p:cSld>
  <p:clrMapOvr>
    <a:masterClrMapping/>
  </p:clrMapOvr>
  <p:transition>
    <p:sndAc>
      <p:stSnd loop="1">
        <p:snd r:embed="rId2" name="PRIMAVERA EN MAC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-72432" y="65076"/>
            <a:ext cx="9264523" cy="6858000"/>
          </a:xfrm>
          <a:prstGeom prst="rect">
            <a:avLst/>
          </a:prstGeom>
          <a:gradFill flip="none" rotWithShape="1">
            <a:gsLst>
              <a:gs pos="79000">
                <a:srgbClr val="040006"/>
              </a:gs>
              <a:gs pos="28000">
                <a:srgbClr val="9900CC">
                  <a:lumMod val="0"/>
                </a:srgbClr>
              </a:gs>
              <a:gs pos="0">
                <a:srgbClr val="3333CC"/>
              </a:gs>
              <a:gs pos="100000">
                <a:srgbClr val="3333CC"/>
              </a:gs>
              <a:gs pos="50000">
                <a:srgbClr val="9900CC">
                  <a:lumMod val="12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8" name="7 Imagen" descr="PARA PASAR A JPG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115350" y="0"/>
            <a:ext cx="9259350" cy="6923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995936" y="188640"/>
            <a:ext cx="3069771" cy="21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139952" y="2564904"/>
            <a:ext cx="3069771" cy="21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923928" y="3573016"/>
            <a:ext cx="3069771" cy="21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067944" y="1340768"/>
            <a:ext cx="3069771" cy="21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067944" y="4669972"/>
            <a:ext cx="3069771" cy="21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1979712" y="188640"/>
            <a:ext cx="3069771" cy="21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2051720" y="1412776"/>
            <a:ext cx="3069771" cy="21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2051720" y="2492896"/>
            <a:ext cx="3069771" cy="21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2123728" y="3645024"/>
            <a:ext cx="3069771" cy="21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2051720" y="4669972"/>
            <a:ext cx="3069771" cy="218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53851" y="-21674"/>
            <a:ext cx="9245941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6000">
                <a:srgbClr val="6600FF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72432" y="5861380"/>
            <a:ext cx="925934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6000">
                <a:srgbClr val="6600FF"/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7544" y="4005064"/>
            <a:ext cx="8208912" cy="230832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14300">
              <a:extrusionClr>
                <a:srgbClr val="002060"/>
              </a:extrusionClr>
            </a:sp3d>
          </a:bodyPr>
          <a:lstStyle/>
          <a:p>
            <a:endParaRPr lang="es-ES" sz="1600" b="1" i="1" dirty="0" smtClean="0"/>
          </a:p>
          <a:p>
            <a:endParaRPr lang="es-ES" sz="1600" b="1" i="1" dirty="0" smtClean="0"/>
          </a:p>
          <a:p>
            <a:pPr algn="ctr"/>
            <a:r>
              <a:rPr lang="es-ES" sz="1600" b="1" i="1" dirty="0" smtClean="0">
                <a:effectLst>
                  <a:glow rad="101600">
                    <a:srgbClr val="6600FF">
                      <a:alpha val="60000"/>
                    </a:srgbClr>
                  </a:glow>
                </a:effectLst>
                <a:latin typeface="Berlin Sans FB Demi" pitchFamily="34" charset="0"/>
              </a:rPr>
              <a:t>La primavera nos recuerda que la vida en la naturaleza se renueva un año más y nos hace reflexionar que </a:t>
            </a:r>
            <a:r>
              <a:rPr lang="es-ES" sz="1600" b="1" i="1" dirty="0">
                <a:effectLst>
                  <a:glow rad="101600">
                    <a:srgbClr val="6600FF">
                      <a:alpha val="60000"/>
                    </a:srgbClr>
                  </a:glow>
                </a:effectLst>
                <a:latin typeface="Berlin Sans FB Demi" pitchFamily="34" charset="0"/>
              </a:rPr>
              <a:t>e</a:t>
            </a:r>
            <a:r>
              <a:rPr lang="es-ES" sz="1600" b="1" i="1" dirty="0" smtClean="0">
                <a:effectLst>
                  <a:glow rad="101600">
                    <a:srgbClr val="6600FF">
                      <a:alpha val="60000"/>
                    </a:srgbClr>
                  </a:glow>
                </a:effectLst>
                <a:latin typeface="Berlin Sans FB Demi" pitchFamily="34" charset="0"/>
              </a:rPr>
              <a:t>l tener vida para contemplarla ya es motivo suficiente de alegría, y por ello debemos disfrutar de lo poco o de lo mucho que poseemos sin renunciar a mejorar, mientras tengamos vida, tenemos posibilidades. Toda persona es capaz de irradiar desde su interior la alegría, manifestándola exteriormente con una simple sonrisa o con la actitud serena de su persona, propia de quien sabe apreciar y </a:t>
            </a:r>
          </a:p>
          <a:p>
            <a:pPr algn="ctr"/>
            <a:r>
              <a:rPr lang="es-ES" sz="1600" b="1" i="1" dirty="0" smtClean="0">
                <a:effectLst>
                  <a:glow rad="101600">
                    <a:srgbClr val="6600FF">
                      <a:alpha val="60000"/>
                    </a:srgbClr>
                  </a:glow>
                </a:effectLst>
                <a:latin typeface="Berlin Sans FB Demi" pitchFamily="34" charset="0"/>
              </a:rPr>
              <a:t>valorar todo lo que existe a su alrededor.</a:t>
            </a:r>
            <a:endParaRPr lang="es-ES" sz="1600" dirty="0">
              <a:effectLst>
                <a:glow rad="101600">
                  <a:srgbClr val="6600FF">
                    <a:alpha val="60000"/>
                  </a:srgbClr>
                </a:glow>
              </a:effectLst>
              <a:latin typeface="Berlin Sans FB Demi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169550" y="-65076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72388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437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-2654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Álbum de fotografías.jpg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375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531" y="-2232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</a:blip>
          <a:srcRect/>
          <a:stretch>
            <a:fillRect/>
          </a:stretch>
        </p:blipFill>
        <p:spPr bwMode="auto">
          <a:xfrm flipV="1">
            <a:off x="2195736" y="3789040"/>
            <a:ext cx="475252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</a:blip>
          <a:srcRect/>
          <a:stretch>
            <a:fillRect/>
          </a:stretch>
        </p:blipFill>
        <p:spPr bwMode="auto">
          <a:xfrm rot="10800000" flipV="1">
            <a:off x="2195736" y="188640"/>
            <a:ext cx="475252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</a:blip>
          <a:srcRect/>
          <a:stretch>
            <a:fillRect/>
          </a:stretch>
        </p:blipFill>
        <p:spPr bwMode="auto">
          <a:xfrm rot="5400000" flipH="1" flipV="1">
            <a:off x="395536" y="2060848"/>
            <a:ext cx="475252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75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5400000">
            <a:off x="4067944" y="2060848"/>
            <a:ext cx="475252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66FFFF">
                  <a:lumMod val="45000"/>
                  <a:lumOff val="55000"/>
                </a:srgbClr>
              </a:gs>
              <a:gs pos="28000">
                <a:srgbClr val="66FFFF">
                  <a:lumMod val="41000"/>
                  <a:lumOff val="59000"/>
                </a:srgbClr>
              </a:gs>
              <a:gs pos="41000">
                <a:srgbClr val="729FE8"/>
              </a:gs>
              <a:gs pos="75000">
                <a:srgbClr val="00206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0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66FFFF">
                  <a:lumMod val="45000"/>
                  <a:lumOff val="55000"/>
                </a:srgbClr>
              </a:gs>
              <a:gs pos="28000">
                <a:srgbClr val="66FFFF">
                  <a:lumMod val="41000"/>
                  <a:lumOff val="59000"/>
                </a:srgbClr>
              </a:gs>
              <a:gs pos="41000">
                <a:srgbClr val="729FE8"/>
              </a:gs>
              <a:gs pos="75000">
                <a:srgbClr val="00206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8248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67897" y="567977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567977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49947" y="1739679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63333" y="2819799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45383" y="3971926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15865" y="1787548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2819800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3957422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51844" y="19944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56000">
                <a:srgbClr val="F49090">
                  <a:lumMod val="29000"/>
                  <a:lumOff val="71000"/>
                </a:srgbClr>
              </a:gs>
              <a:gs pos="33000">
                <a:schemeClr val="accent6">
                  <a:lumMod val="40000"/>
                  <a:lumOff val="60000"/>
                </a:schemeClr>
              </a:gs>
              <a:gs pos="93000">
                <a:schemeClr val="accent2">
                  <a:lumMod val="0"/>
                </a:schemeClr>
              </a:gs>
              <a:gs pos="77000">
                <a:srgbClr val="7030A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56000">
                <a:srgbClr val="F49090">
                  <a:lumMod val="29000"/>
                  <a:lumOff val="71000"/>
                </a:srgbClr>
              </a:gs>
              <a:gs pos="33000">
                <a:schemeClr val="accent6">
                  <a:lumMod val="40000"/>
                  <a:lumOff val="60000"/>
                </a:schemeClr>
              </a:gs>
              <a:gs pos="92000">
                <a:schemeClr val="accent2">
                  <a:lumMod val="0"/>
                </a:schemeClr>
              </a:gs>
              <a:gs pos="77000">
                <a:srgbClr val="7030A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chemeClr val="accent2">
                  <a:lumMod val="15000"/>
                </a:schemeClr>
              </a:gs>
              <a:gs pos="0">
                <a:schemeClr val="tx1"/>
              </a:gs>
              <a:gs pos="72000">
                <a:srgbClr val="9900CC">
                  <a:lumMod val="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3" name="12 Imagen" descr="Diapositiva3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502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1350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88219" y="1460451"/>
            <a:ext cx="2016226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95041">
            <a:off x="4314697" y="1756891"/>
            <a:ext cx="2089164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96331" y="2468563"/>
            <a:ext cx="2180624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63547">
            <a:off x="4312365" y="3205955"/>
            <a:ext cx="199011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44889" y="3512549"/>
            <a:ext cx="208849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4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746926">
            <a:off x="2747110" y="3192150"/>
            <a:ext cx="2065239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68563"/>
            <a:ext cx="225658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4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39560">
            <a:off x="2786040" y="1742886"/>
            <a:ext cx="21333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8333">
                <a:srgbClr val="FFFF00">
                  <a:lumMod val="0"/>
                  <a:lumOff val="100000"/>
                </a:srgbClr>
              </a:gs>
              <a:gs pos="54000">
                <a:srgbClr val="FFFF00">
                  <a:lumMod val="26000"/>
                  <a:lumOff val="74000"/>
                </a:srgbClr>
              </a:gs>
              <a:gs pos="86000">
                <a:schemeClr val="accent2">
                  <a:lumMod val="0"/>
                </a:schemeClr>
              </a:gs>
              <a:gs pos="68000">
                <a:schemeClr val="tx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18038" y="5802392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8333">
                <a:srgbClr val="FFFF00">
                  <a:lumMod val="0"/>
                  <a:lumOff val="100000"/>
                </a:srgbClr>
              </a:gs>
              <a:gs pos="54000">
                <a:srgbClr val="FFFF00">
                  <a:lumMod val="26000"/>
                  <a:lumOff val="74000"/>
                </a:srgbClr>
              </a:gs>
              <a:gs pos="86000">
                <a:schemeClr val="accent2">
                  <a:lumMod val="0"/>
                </a:schemeClr>
              </a:gs>
              <a:gs pos="68000">
                <a:schemeClr val="tx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2353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rgbClr val="FF99FF"/>
              </a:gs>
              <a:gs pos="72000">
                <a:srgbClr val="9900CC">
                  <a:lumMod val="26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3" name="2 Imagen" descr="Diapositiva1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60118" y="0"/>
            <a:ext cx="920411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>
            <a:off x="6407696" y="0"/>
            <a:ext cx="273630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68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273630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>
            <a:off x="4499992" y="620688"/>
            <a:ext cx="273630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 flipH="1">
            <a:off x="1835696" y="548680"/>
            <a:ext cx="273630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 rot="10800000" flipH="1">
            <a:off x="6407696" y="3789040"/>
            <a:ext cx="273630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 rot="10800000" flipH="1">
            <a:off x="4499992" y="3140968"/>
            <a:ext cx="273630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 rot="10800000">
            <a:off x="0" y="3789040"/>
            <a:ext cx="273630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 rot="10800000">
            <a:off x="1835696" y="3212976"/>
            <a:ext cx="2736304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Forma libre"/>
          <p:cNvSpPr/>
          <p:nvPr/>
        </p:nvSpPr>
        <p:spPr>
          <a:xfrm>
            <a:off x="-2004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8000">
                <a:srgbClr val="6600FF"/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  <a:gs pos="86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8000">
                <a:srgbClr val="6600FF"/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  <a:gs pos="86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69550" y="0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0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chemeClr val="tx1"/>
              </a:gs>
              <a:gs pos="72000">
                <a:srgbClr val="9900CC">
                  <a:lumMod val="26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47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3121" b="2553"/>
          <a:stretch/>
        </p:blipFill>
        <p:spPr>
          <a:xfrm>
            <a:off x="10633" y="27434"/>
            <a:ext cx="9144000" cy="6872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073591" y="4688559"/>
            <a:ext cx="501808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17786" y="2823775"/>
            <a:ext cx="501808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34726" y="692696"/>
            <a:ext cx="501808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56486" y="2798642"/>
            <a:ext cx="501808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24097" y="0"/>
            <a:ext cx="9216187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7000">
                <a:schemeClr val="tx1"/>
              </a:gs>
              <a:gs pos="46000">
                <a:srgbClr val="CC0099">
                  <a:lumMod val="22000"/>
                  <a:lumOff val="78000"/>
                </a:srgbClr>
              </a:gs>
              <a:gs pos="35000">
                <a:schemeClr val="accent6">
                  <a:lumMod val="40000"/>
                  <a:lumOff val="60000"/>
                </a:schemeClr>
              </a:gs>
              <a:gs pos="97000">
                <a:srgbClr val="7030A0">
                  <a:lumMod val="54000"/>
                </a:srgbClr>
              </a:gs>
              <a:gs pos="79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25460" y="5818003"/>
            <a:ext cx="9216187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7000">
                <a:schemeClr val="tx1"/>
              </a:gs>
              <a:gs pos="46000">
                <a:srgbClr val="CC0099">
                  <a:lumMod val="22000"/>
                  <a:lumOff val="78000"/>
                </a:srgbClr>
              </a:gs>
              <a:gs pos="35000">
                <a:schemeClr val="accent6">
                  <a:lumMod val="40000"/>
                  <a:lumOff val="60000"/>
                </a:schemeClr>
              </a:gs>
              <a:gs pos="97000">
                <a:srgbClr val="7030A0">
                  <a:lumMod val="54000"/>
                </a:srgbClr>
              </a:gs>
              <a:gs pos="79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59062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23902" y="0"/>
            <a:ext cx="9154886" cy="6858000"/>
          </a:xfrm>
          <a:prstGeom prst="rect">
            <a:avLst/>
          </a:prstGeom>
          <a:gradFill flip="none" rotWithShape="1">
            <a:gsLst>
              <a:gs pos="79000">
                <a:srgbClr val="040006"/>
              </a:gs>
              <a:gs pos="22000">
                <a:srgbClr val="9900CC">
                  <a:lumMod val="0"/>
                </a:srgbClr>
              </a:gs>
              <a:gs pos="0">
                <a:srgbClr val="3333CC">
                  <a:lumMod val="48000"/>
                </a:srgbClr>
              </a:gs>
              <a:gs pos="100000">
                <a:srgbClr val="3333CC">
                  <a:lumMod val="42000"/>
                </a:srgbClr>
              </a:gs>
              <a:gs pos="50000">
                <a:srgbClr val="9900CC">
                  <a:lumMod val="12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0" name="9 Imagen" descr="Diapositiva1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67462" y="-5948"/>
            <a:ext cx="925955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09318"/>
            <a:ext cx="2501532" cy="206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6860" y="1901062"/>
            <a:ext cx="2501532" cy="206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6860" y="3284984"/>
            <a:ext cx="2501532" cy="206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712933"/>
            <a:ext cx="2501532" cy="206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57138" y="509318"/>
            <a:ext cx="2501532" cy="206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48392" y="1907300"/>
            <a:ext cx="2501532" cy="206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59211" y="3284984"/>
            <a:ext cx="2501532" cy="206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48392" y="4709386"/>
            <a:ext cx="2501532" cy="206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7000">
                <a:srgbClr val="E7E7F9"/>
              </a:gs>
              <a:gs pos="58000">
                <a:srgbClr val="3333CC">
                  <a:lumMod val="54000"/>
                  <a:lumOff val="46000"/>
                </a:srgbClr>
              </a:gs>
              <a:gs pos="35000">
                <a:srgbClr val="00B0F0">
                  <a:lumMod val="22000"/>
                  <a:lumOff val="78000"/>
                </a:srgbClr>
              </a:gs>
              <a:gs pos="92083">
                <a:schemeClr val="bg1"/>
              </a:gs>
              <a:gs pos="75000">
                <a:schemeClr val="accent1">
                  <a:lumMod val="2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17000">
                <a:srgbClr val="E7E7F9"/>
              </a:gs>
              <a:gs pos="58000">
                <a:srgbClr val="3333CC">
                  <a:lumMod val="54000"/>
                  <a:lumOff val="46000"/>
                </a:srgbClr>
              </a:gs>
              <a:gs pos="35000">
                <a:srgbClr val="00B0F0">
                  <a:lumMod val="22000"/>
                  <a:lumOff val="78000"/>
                </a:srgbClr>
              </a:gs>
              <a:gs pos="92083">
                <a:schemeClr val="bg1"/>
              </a:gs>
              <a:gs pos="75000">
                <a:schemeClr val="accent1">
                  <a:lumMod val="2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69550" y="0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00209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Diapositiva2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21704" y="9717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3060700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076081" y="823960"/>
            <a:ext cx="3060700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1857989" y="2519504"/>
            <a:ext cx="3060700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11960" y="2519504"/>
            <a:ext cx="3060700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5000">
                <a:srgbClr val="EA3084">
                  <a:lumMod val="54000"/>
                </a:srgbClr>
              </a:gs>
              <a:gs pos="50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  <a:gs pos="88000">
                <a:srgbClr val="7030A0">
                  <a:lumMod val="4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14049" y="5831952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5000">
                <a:srgbClr val="EA3084">
                  <a:lumMod val="54000"/>
                </a:srgbClr>
              </a:gs>
              <a:gs pos="50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  <a:gs pos="88000">
                <a:srgbClr val="7030A0">
                  <a:lumMod val="4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1669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11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2667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4188641" flipH="1">
            <a:off x="0" y="1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678762">
            <a:off x="7942984" y="1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592953">
            <a:off x="0" y="4149080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3904936" flipH="1">
            <a:off x="7927216" y="4193401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4281560" flipH="1">
            <a:off x="1259632" y="620688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4227058" flipH="1">
            <a:off x="2548100" y="1232757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  <a14:imgEffect>
                      <a14:saturation sat="2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357345">
            <a:off x="6588224" y="620688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291104">
            <a:off x="5292080" y="1268760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4052979" flipH="1">
            <a:off x="6641277" y="3548572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4096209" flipH="1">
            <a:off x="5243355" y="2900499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365347">
            <a:off x="1336204" y="3501007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50800" dist="50800" dir="5400000" algn="ctr" rotWithShape="0">
              <a:srgbClr val="6565D9"/>
            </a:outerShdw>
          </a:effectLst>
          <a:extLst/>
        </p:spPr>
      </p:pic>
      <p:pic>
        <p:nvPicPr>
          <p:cNvPr id="17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188054">
            <a:off x="2627784" y="2852936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sp>
        <p:nvSpPr>
          <p:cNvPr id="19" name="18 Forma libre"/>
          <p:cNvSpPr/>
          <p:nvPr/>
        </p:nvSpPr>
        <p:spPr>
          <a:xfrm>
            <a:off x="-24800" y="0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2000">
                <a:srgbClr val="6600FF"/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Forma libre"/>
          <p:cNvSpPr/>
          <p:nvPr/>
        </p:nvSpPr>
        <p:spPr>
          <a:xfrm rot="10800000">
            <a:off x="-24800" y="5803101"/>
            <a:ext cx="9232936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2000">
                <a:srgbClr val="6600FF"/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66492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-10886" y="21129"/>
            <a:ext cx="9154886" cy="6858000"/>
          </a:xfrm>
          <a:prstGeom prst="rect">
            <a:avLst/>
          </a:prstGeom>
          <a:gradFill>
            <a:gsLst>
              <a:gs pos="29000">
                <a:schemeClr val="accent2">
                  <a:lumMod val="15000"/>
                </a:schemeClr>
              </a:gs>
              <a:gs pos="0">
                <a:schemeClr val="tx1"/>
              </a:gs>
              <a:gs pos="72000">
                <a:srgbClr val="9900CC">
                  <a:lumMod val="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911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11666"/>
            <a:ext cx="1725613" cy="293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860673">
            <a:off x="4753611" y="894579"/>
            <a:ext cx="1725613" cy="293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77135" y="1980897"/>
            <a:ext cx="1725613" cy="293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963884">
            <a:off x="4740455" y="2970689"/>
            <a:ext cx="1725613" cy="293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707904" y="3450129"/>
            <a:ext cx="1725613" cy="293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445085">
            <a:off x="2686838" y="3001111"/>
            <a:ext cx="1725613" cy="293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37914" y="1980897"/>
            <a:ext cx="1725613" cy="293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980850">
            <a:off x="2670242" y="894578"/>
            <a:ext cx="1725613" cy="293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2004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6000">
                <a:schemeClr val="accent2">
                  <a:lumMod val="50000"/>
                </a:schemeClr>
              </a:gs>
              <a:gs pos="17000">
                <a:schemeClr val="tx1"/>
              </a:gs>
              <a:gs pos="65000">
                <a:srgbClr val="FF0066">
                  <a:lumMod val="75000"/>
                </a:srgbClr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25483" y="582423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6000">
                <a:schemeClr val="accent2">
                  <a:lumMod val="50000"/>
                </a:schemeClr>
              </a:gs>
              <a:gs pos="17000">
                <a:schemeClr val="tx1"/>
              </a:gs>
              <a:gs pos="65000">
                <a:srgbClr val="FF0066">
                  <a:lumMod val="75000"/>
                </a:srgbClr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61049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chemeClr val="tx1"/>
              </a:gs>
              <a:gs pos="72000">
                <a:srgbClr val="9900CC">
                  <a:lumMod val="26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4" name="23 Imagen" descr="Diapositiva44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</a:blip>
          <a:srcRect t="2979" b="3165"/>
          <a:stretch/>
        </p:blipFill>
        <p:spPr>
          <a:xfrm>
            <a:off x="-10886" y="-8626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5400000">
            <a:off x="5651796" y="198884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8031442">
            <a:off x="5233982" y="3011929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0800000">
            <a:off x="4211512" y="3426296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3468273">
            <a:off x="3101662" y="3037619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6200000">
            <a:off x="2765424" y="1980214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8934556">
            <a:off x="3187181" y="990916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>
            <a:off x="4211637" y="54868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2661098">
            <a:off x="5210271" y="935042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7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7935231" flipH="1">
            <a:off x="2855883" y="559074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5400000" flipH="1">
            <a:off x="2196207" y="1988368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2793815" flipH="1">
            <a:off x="2769103" y="3384134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>
            <a:off x="4211960" y="3956968"/>
            <a:ext cx="719137" cy="2901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8847037" flipH="1">
            <a:off x="5568659" y="3393534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5400000" flipH="1" flipV="1">
            <a:off x="6264660" y="2024372"/>
            <a:ext cx="719137" cy="280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2444"/>
          <a:stretch/>
        </p:blipFill>
        <p:spPr bwMode="auto">
          <a:xfrm rot="13266262" flipH="1">
            <a:off x="5610974" y="587316"/>
            <a:ext cx="719137" cy="27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0800000">
            <a:off x="4211960" y="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21 Forma libre"/>
          <p:cNvSpPr/>
          <p:nvPr/>
        </p:nvSpPr>
        <p:spPr>
          <a:xfrm>
            <a:off x="-72846" y="0"/>
            <a:ext cx="9216846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0846">
                <a:srgbClr val="7030A0"/>
              </a:gs>
              <a:gs pos="72000">
                <a:srgbClr val="6600FF">
                  <a:lumMod val="5100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Forma libre"/>
          <p:cNvSpPr/>
          <p:nvPr/>
        </p:nvSpPr>
        <p:spPr>
          <a:xfrm rot="10800000">
            <a:off x="-48090" y="5803101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0846">
                <a:srgbClr val="7030A0"/>
              </a:gs>
              <a:gs pos="72000">
                <a:srgbClr val="6600FF">
                  <a:lumMod val="5100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169550" y="0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7969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MUJER VIRTUOSAAA.jpg"/>
          <p:cNvPicPr>
            <a:picLocks noGrp="1" noChangeAspect="1"/>
          </p:cNvPicPr>
          <p:nvPr isPhoto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9716" y="61992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24 Imagen" descr="Diapositiva13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t="5167" b="5501"/>
          <a:stretch/>
        </p:blipFill>
        <p:spPr>
          <a:xfrm>
            <a:off x="0" y="332656"/>
            <a:ext cx="9144000" cy="612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duotone>
              <a:prstClr val="black"/>
              <a:srgbClr val="9C39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3250346">
            <a:off x="4721590" y="792251"/>
            <a:ext cx="1815497" cy="2977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 cstate="email">
            <a:duotone>
              <a:prstClr val="black"/>
              <a:srgbClr val="FF66CC">
                <a:tint val="45000"/>
                <a:satMod val="400000"/>
              </a:srgbClr>
            </a:duotone>
            <a:lum brigh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3493699">
            <a:off x="4577050" y="-136517"/>
            <a:ext cx="1815497" cy="300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7" cstate="email">
            <a:duotone>
              <a:prstClr val="black"/>
              <a:srgbClr val="FF66CC">
                <a:tint val="45000"/>
                <a:satMod val="400000"/>
              </a:srgbClr>
            </a:duotone>
            <a:lum brigh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3493699">
            <a:off x="4681007" y="1780534"/>
            <a:ext cx="1815497" cy="3227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8" cstate="email">
            <a:duotone>
              <a:prstClr val="black"/>
              <a:srgbClr val="9C39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3250346">
            <a:off x="4773253" y="2998523"/>
            <a:ext cx="1815497" cy="3052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9" cstate="email">
            <a:duotone>
              <a:prstClr val="black"/>
              <a:srgbClr val="FF66CC">
                <a:tint val="45000"/>
                <a:satMod val="400000"/>
              </a:srgbClr>
            </a:duotone>
            <a:lum brigh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3493699">
            <a:off x="4736259" y="4258420"/>
            <a:ext cx="1815497" cy="2999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duotone>
              <a:prstClr val="black"/>
              <a:srgbClr val="FF66CC">
                <a:tint val="45000"/>
                <a:satMod val="400000"/>
              </a:srgbClr>
            </a:duotone>
            <a:lum brigh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106301" flipH="1">
            <a:off x="3076684" y="-299690"/>
            <a:ext cx="1815497" cy="3032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11" cstate="email">
            <a:duotone>
              <a:prstClr val="black"/>
              <a:srgbClr val="9C39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349654" flipH="1">
            <a:off x="2932166" y="853162"/>
            <a:ext cx="1815497" cy="2956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12" cstate="email">
            <a:duotone>
              <a:prstClr val="black"/>
              <a:srgbClr val="FF66CC">
                <a:tint val="45000"/>
                <a:satMod val="400000"/>
              </a:srgbClr>
            </a:duotone>
            <a:lum brigh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106301" flipH="1">
            <a:off x="2827270" y="1995073"/>
            <a:ext cx="1815497" cy="299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11" cstate="email">
            <a:duotone>
              <a:prstClr val="black"/>
              <a:srgbClr val="9C39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349654" flipH="1">
            <a:off x="2933004" y="3083513"/>
            <a:ext cx="1815497" cy="2954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13" cstate="email">
            <a:duotone>
              <a:prstClr val="black"/>
              <a:srgbClr val="FF66CC">
                <a:tint val="45000"/>
                <a:satMod val="400000"/>
              </a:srgbClr>
            </a:duotone>
            <a:lum brigh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106301" flipH="1">
            <a:off x="2847795" y="4280520"/>
            <a:ext cx="1815497" cy="2932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25 Forma libre"/>
          <p:cNvSpPr/>
          <p:nvPr/>
        </p:nvSpPr>
        <p:spPr>
          <a:xfrm>
            <a:off x="-40079" y="0"/>
            <a:ext cx="923216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66000">
                <a:srgbClr val="7030A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71536" y="5803101"/>
            <a:ext cx="923216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66000">
                <a:srgbClr val="7030A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2230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1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2710" y="19697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67897" y="567977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567977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49947" y="1739679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63333" y="2819799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45383" y="3971926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15865" y="1787548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2819800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3957422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FC00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3">
                  <a:lumMod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0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FC00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3">
                  <a:lumMod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37744" y="188640"/>
            <a:ext cx="91817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483768" y="332656"/>
            <a:ext cx="2409568" cy="37564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4272867" y="401408"/>
            <a:ext cx="2409568" cy="3756454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 flipH="1">
            <a:off x="2422861" y="2563868"/>
            <a:ext cx="2409568" cy="3756454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4307366" y="2524605"/>
            <a:ext cx="2409568" cy="37564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6155378" y="141085"/>
            <a:ext cx="2409568" cy="3756454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32132" y="110075"/>
            <a:ext cx="2409568" cy="37564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 flipH="1">
            <a:off x="491182" y="3101546"/>
            <a:ext cx="2409568" cy="3756454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6155378" y="3101546"/>
            <a:ext cx="2409568" cy="375645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339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64721" y="0"/>
            <a:ext cx="9256811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1000">
                <a:schemeClr val="tx1"/>
              </a:gs>
              <a:gs pos="60000">
                <a:srgbClr val="FF0066"/>
              </a:gs>
              <a:gs pos="32000">
                <a:schemeClr val="accent6">
                  <a:lumMod val="40000"/>
                  <a:lumOff val="60000"/>
                </a:schemeClr>
              </a:gs>
              <a:gs pos="87000">
                <a:srgbClr val="403152">
                  <a:lumMod val="75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12811" y="5991741"/>
            <a:ext cx="9256811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1000">
                <a:schemeClr val="tx1"/>
              </a:gs>
              <a:gs pos="60000">
                <a:srgbClr val="FF0066"/>
              </a:gs>
              <a:gs pos="32000">
                <a:schemeClr val="accent6">
                  <a:lumMod val="40000"/>
                  <a:lumOff val="60000"/>
                </a:schemeClr>
              </a:gs>
              <a:gs pos="87000">
                <a:srgbClr val="403152">
                  <a:lumMod val="75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21459" y="96562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428744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54886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11000">
                <a:schemeClr val="accent1">
                  <a:lumMod val="0"/>
                </a:schemeClr>
              </a:gs>
              <a:gs pos="25000">
                <a:schemeClr val="accent5">
                  <a:lumMod val="8000"/>
                  <a:alpha val="66000"/>
                </a:schemeClr>
              </a:gs>
              <a:gs pos="61000">
                <a:schemeClr val="bg1">
                  <a:lumMod val="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8" name="7 Imagen" descr="Diapositiva4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3922" b="4063"/>
          <a:stretch/>
        </p:blipFill>
        <p:spPr>
          <a:xfrm>
            <a:off x="12460" y="-9858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 flipH="1">
            <a:off x="4783416" y="1651412"/>
            <a:ext cx="2925544" cy="347259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2915816" y="-12722"/>
            <a:ext cx="2925544" cy="347259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 flipH="1">
            <a:off x="3131840" y="3383585"/>
            <a:ext cx="2925544" cy="347259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H="1">
            <a:off x="1317131" y="1715317"/>
            <a:ext cx="2925544" cy="347259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211960" y="2996952"/>
            <a:ext cx="765945" cy="849119"/>
          </a:xfrm>
          <a:prstGeom prst="rect">
            <a:avLst/>
          </a:prstGeom>
          <a:noFill/>
          <a:ln>
            <a:noFill/>
          </a:ln>
          <a:effectLst>
            <a:outerShdw blurRad="50800" dist="50800" sx="145000" sy="145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8333">
                <a:srgbClr val="FFFF00">
                  <a:lumMod val="0"/>
                  <a:lumOff val="100000"/>
                </a:srgbClr>
              </a:gs>
              <a:gs pos="54000">
                <a:srgbClr val="FFFF00">
                  <a:lumMod val="26000"/>
                  <a:lumOff val="74000"/>
                </a:srgbClr>
              </a:gs>
              <a:gs pos="86000">
                <a:schemeClr val="accent2">
                  <a:lumMod val="0"/>
                </a:schemeClr>
              </a:gs>
              <a:gs pos="68000">
                <a:schemeClr val="accent3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8333">
                <a:srgbClr val="FFFF00">
                  <a:lumMod val="0"/>
                  <a:lumOff val="100000"/>
                </a:srgbClr>
              </a:gs>
              <a:gs pos="54000">
                <a:srgbClr val="FFFF00">
                  <a:lumMod val="26000"/>
                  <a:lumOff val="74000"/>
                </a:srgbClr>
              </a:gs>
              <a:gs pos="86000">
                <a:schemeClr val="accent2">
                  <a:lumMod val="0"/>
                </a:schemeClr>
              </a:gs>
              <a:gs pos="68000">
                <a:schemeClr val="accent3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6330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chemeClr val="accent2">
                  <a:lumMod val="15000"/>
                </a:schemeClr>
              </a:gs>
              <a:gs pos="0">
                <a:srgbClr val="FF99FF"/>
              </a:gs>
              <a:gs pos="72000">
                <a:srgbClr val="9900CC">
                  <a:lumMod val="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0" name="9 Imagen" descr="Diapositiva18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</a:blip>
          <a:srcRect t="1283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0625" y="476672"/>
            <a:ext cx="2448272" cy="2601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91139">
            <a:off x="4535384" y="911434"/>
            <a:ext cx="2448272" cy="2601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16533" y="2097886"/>
            <a:ext cx="2448272" cy="2601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402872">
            <a:off x="4460198" y="3322022"/>
            <a:ext cx="2448272" cy="2601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369054" y="3745091"/>
            <a:ext cx="2448272" cy="2601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51694">
            <a:off x="2189984" y="3269040"/>
            <a:ext cx="2448272" cy="2601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04766" y="2168427"/>
            <a:ext cx="2448272" cy="2601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823068">
            <a:off x="2144917" y="959617"/>
            <a:ext cx="2448272" cy="2601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>
            <a:off x="-40079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000">
                <a:schemeClr val="tx1"/>
              </a:gs>
              <a:gs pos="55000">
                <a:srgbClr val="FF33CC"/>
              </a:gs>
              <a:gs pos="43000">
                <a:schemeClr val="accent6">
                  <a:lumMod val="40000"/>
                  <a:lumOff val="60000"/>
                </a:schemeClr>
              </a:gs>
              <a:gs pos="98000">
                <a:schemeClr val="accent2">
                  <a:lumMod val="0"/>
                </a:schemeClr>
              </a:gs>
              <a:gs pos="81000">
                <a:schemeClr val="tx2">
                  <a:lumMod val="1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20040" y="5826744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000">
                <a:schemeClr val="tx1"/>
              </a:gs>
              <a:gs pos="55000">
                <a:srgbClr val="FF33CC"/>
              </a:gs>
              <a:gs pos="43000">
                <a:schemeClr val="accent6">
                  <a:lumMod val="40000"/>
                  <a:lumOff val="60000"/>
                </a:schemeClr>
              </a:gs>
              <a:gs pos="98000">
                <a:schemeClr val="accent2">
                  <a:lumMod val="0"/>
                </a:schemeClr>
              </a:gs>
              <a:gs pos="81000">
                <a:schemeClr val="tx2">
                  <a:lumMod val="1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69550" y="0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78046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MUJER VIRTUOSAAA.jpg"/>
          <p:cNvPicPr>
            <a:picLocks noGrp="1" noChangeAspect="1"/>
          </p:cNvPicPr>
          <p:nvPr isPhoto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437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9065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Diapositiva37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2750"/>
                    </a14:imgEffect>
                    <a14:imgEffect>
                      <a14:brightnessContrast brigh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688357" y="399450"/>
            <a:ext cx="18192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2125"/>
                    </a14:imgEffect>
                    <a14:imgEffect>
                      <a14:brightnessContrast brigh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54923" y="399449"/>
            <a:ext cx="1815891" cy="17386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2750"/>
                    </a14:imgEffect>
                    <a14:imgEffect>
                      <a14:brightnessContrast brigh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9032" y="1749679"/>
            <a:ext cx="1815891" cy="17386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2750"/>
                    </a14:imgEffect>
                    <a14:imgEffect>
                      <a14:brightnessContrast brigh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7044" y="3212976"/>
            <a:ext cx="1815891" cy="17386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2750"/>
                    </a14:imgEffect>
                    <a14:imgEffect>
                      <a14:brightnessContrast brigh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8356" y="4591932"/>
            <a:ext cx="1815891" cy="17386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2750"/>
                    </a14:imgEffect>
                    <a14:imgEffect>
                      <a14:brightnessContrast brigh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18137" y="1749676"/>
            <a:ext cx="1815891" cy="17386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2750"/>
                    </a14:imgEffect>
                    <a14:imgEffect>
                      <a14:brightnessContrast brigh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13573" y="3188635"/>
            <a:ext cx="1815891" cy="17386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2750"/>
                    </a14:imgEffect>
                    <a14:imgEffect>
                      <a14:brightnessContrast brigh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13572" y="4605540"/>
            <a:ext cx="1815891" cy="173861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-24045" y="16792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4996">
                <a:srgbClr val="390090">
                  <a:lumMod val="54000"/>
                  <a:lumOff val="46000"/>
                </a:srgbClr>
              </a:gs>
              <a:gs pos="60000">
                <a:srgbClr val="3333CC">
                  <a:lumMod val="42000"/>
                  <a:lumOff val="58000"/>
                </a:srgbClr>
              </a:gs>
              <a:gs pos="84000">
                <a:srgbClr val="6600FF">
                  <a:lumMod val="6300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41122" y="5803101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4996">
                <a:srgbClr val="390090">
                  <a:lumMod val="54000"/>
                  <a:lumOff val="46000"/>
                </a:srgbClr>
              </a:gs>
              <a:gs pos="60000">
                <a:srgbClr val="3333CC">
                  <a:lumMod val="42000"/>
                  <a:lumOff val="58000"/>
                </a:srgbClr>
              </a:gs>
              <a:gs pos="84000">
                <a:srgbClr val="6600FF">
                  <a:lumMod val="6300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7177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rgbClr val="FF99FF"/>
              </a:gs>
              <a:gs pos="72000">
                <a:srgbClr val="9900CC">
                  <a:lumMod val="26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27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1569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>
            <a:off x="2918182" y="114268"/>
            <a:ext cx="3340629" cy="248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853475">
            <a:off x="4379670" y="650242"/>
            <a:ext cx="3340629" cy="248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04048" y="2132856"/>
            <a:ext cx="3340629" cy="248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706501">
            <a:off x="4544583" y="3673835"/>
            <a:ext cx="3340629" cy="248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2918180" y="4218724"/>
            <a:ext cx="3340629" cy="248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8436479">
            <a:off x="1249312" y="3569237"/>
            <a:ext cx="3340629" cy="248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702249" y="2121369"/>
            <a:ext cx="3340629" cy="248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24045" y="0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0846">
                <a:srgbClr val="7030A0"/>
              </a:gs>
              <a:gs pos="72000">
                <a:srgbClr val="6600FF">
                  <a:lumMod val="5100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48090" y="5825014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0846">
                <a:srgbClr val="7030A0"/>
              </a:gs>
              <a:gs pos="72000">
                <a:srgbClr val="6600FF">
                  <a:lumMod val="5100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3264858">
            <a:off x="1375588" y="792139"/>
            <a:ext cx="3340629" cy="248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-169550" y="-387424"/>
            <a:ext cx="9313550" cy="756084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866244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97614" y="2656153"/>
            <a:ext cx="1691680" cy="1582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2115" y="2656152"/>
            <a:ext cx="1691680" cy="1582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8 Imagen" descr="Diapositiva3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4874" y="-24813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6874" y="540454"/>
            <a:ext cx="3888901" cy="2915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528905" y="3456108"/>
            <a:ext cx="3931959" cy="2947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97176" y="3433390"/>
            <a:ext cx="3931960" cy="2947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97175" y="517737"/>
            <a:ext cx="3919200" cy="2938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>
            <a:off x="-48090" y="0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9000">
                <a:srgbClr val="3333CC">
                  <a:lumMod val="42000"/>
                  <a:lumOff val="58000"/>
                </a:srgbClr>
              </a:gs>
              <a:gs pos="79000">
                <a:schemeClr val="accent5">
                  <a:lumMod val="50000"/>
                </a:schemeClr>
              </a:gs>
              <a:gs pos="37000">
                <a:schemeClr val="accent5">
                  <a:lumMod val="60000"/>
                  <a:lumOff val="40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48090" y="5803101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9000">
                <a:srgbClr val="3333CC">
                  <a:lumMod val="42000"/>
                  <a:lumOff val="58000"/>
                </a:srgbClr>
              </a:gs>
              <a:gs pos="79000">
                <a:schemeClr val="accent5">
                  <a:lumMod val="50000"/>
                </a:schemeClr>
              </a:gs>
              <a:gs pos="37000">
                <a:schemeClr val="accent5">
                  <a:lumMod val="60000"/>
                  <a:lumOff val="40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5796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chemeClr val="tx1"/>
              </a:gs>
              <a:gs pos="72000">
                <a:srgbClr val="9900CC">
                  <a:lumMod val="26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6" name="15 Imagen" descr="Diapositiva5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5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3" name="Picture 3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1350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88219" y="1460451"/>
            <a:ext cx="2016226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95041">
            <a:off x="4314697" y="1756891"/>
            <a:ext cx="2089164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96331" y="2468563"/>
            <a:ext cx="2180624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63547">
            <a:off x="4312365" y="3205955"/>
            <a:ext cx="199011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44889" y="3512549"/>
            <a:ext cx="208849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4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746926">
            <a:off x="2747110" y="3192150"/>
            <a:ext cx="2065239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68563"/>
            <a:ext cx="225658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4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39560">
            <a:off x="2786040" y="1742886"/>
            <a:ext cx="21333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32839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FC000">
                  <a:lumMod val="38000"/>
                  <a:lumOff val="62000"/>
                </a:srgbClr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66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42620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FC000">
                  <a:lumMod val="38000"/>
                  <a:lumOff val="62000"/>
                </a:srgbClr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66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7396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4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67897" y="567977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567977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49947" y="1739679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63333" y="2819799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45383" y="3971926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15865" y="1787548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2819800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3957422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24045" y="-7303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4996">
                <a:srgbClr val="9C39FF"/>
              </a:gs>
              <a:gs pos="52000">
                <a:srgbClr val="3333CC">
                  <a:lumMod val="42000"/>
                  <a:lumOff val="58000"/>
                </a:srgbClr>
              </a:gs>
              <a:gs pos="91000">
                <a:schemeClr val="accent2">
                  <a:lumMod val="22000"/>
                </a:scheme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0" y="5803101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4996">
                <a:srgbClr val="9C39FF"/>
              </a:gs>
              <a:gs pos="52000">
                <a:srgbClr val="3333CC">
                  <a:lumMod val="42000"/>
                  <a:lumOff val="58000"/>
                </a:srgbClr>
              </a:gs>
              <a:gs pos="91000">
                <a:schemeClr val="accent2">
                  <a:lumMod val="22000"/>
                </a:scheme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3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1332"/>
          <a:stretch/>
        </p:blipFill>
        <p:spPr>
          <a:xfrm>
            <a:off x="11297" y="4688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72836" y="836712"/>
            <a:ext cx="429260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19334" y="4188296"/>
            <a:ext cx="429260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15492" y="2521799"/>
            <a:ext cx="429260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112385" y="2521798"/>
            <a:ext cx="4292600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chemeClr val="tx1"/>
              </a:gs>
              <a:gs pos="62000">
                <a:srgbClr val="FF66CC"/>
              </a:gs>
              <a:gs pos="100000">
                <a:schemeClr val="accent2">
                  <a:lumMod val="0"/>
                </a:schemeClr>
              </a:gs>
              <a:gs pos="83000">
                <a:schemeClr val="accent2">
                  <a:lumMod val="2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48103" y="5849987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chemeClr val="tx1"/>
              </a:gs>
              <a:gs pos="62000">
                <a:srgbClr val="FF66CC"/>
              </a:gs>
              <a:gs pos="100000">
                <a:schemeClr val="accent2">
                  <a:lumMod val="0"/>
                </a:schemeClr>
              </a:gs>
              <a:gs pos="83000">
                <a:schemeClr val="accent2">
                  <a:lumMod val="2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4512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2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48578"/>
            <a:ext cx="2242046" cy="230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1009" y="1988838"/>
            <a:ext cx="2242046" cy="230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429000"/>
            <a:ext cx="2242046" cy="230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551379"/>
            <a:ext cx="2242046" cy="230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972032" y="548578"/>
            <a:ext cx="2242046" cy="230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090316" y="1976262"/>
            <a:ext cx="2242046" cy="230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132100" y="3428999"/>
            <a:ext cx="2242046" cy="230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101968" y="4599755"/>
            <a:ext cx="2242046" cy="230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48090" y="14282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56000">
                <a:schemeClr val="accent5">
                  <a:lumMod val="40000"/>
                  <a:lumOff val="60000"/>
                </a:schemeClr>
              </a:gs>
              <a:gs pos="79000">
                <a:schemeClr val="accent3">
                  <a:lumMod val="9000"/>
                </a:scheme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35252" y="5856273"/>
            <a:ext cx="9214503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56000">
                <a:schemeClr val="accent5">
                  <a:lumMod val="40000"/>
                  <a:lumOff val="60000"/>
                </a:schemeClr>
              </a:gs>
              <a:gs pos="79000">
                <a:schemeClr val="accent3">
                  <a:lumMod val="9000"/>
                </a:scheme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85837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3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2004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335393">
            <a:off x="1048061" y="626783"/>
            <a:ext cx="4608513" cy="358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1264607" flipV="1">
            <a:off x="3568341" y="626783"/>
            <a:ext cx="4608513" cy="358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1130658">
            <a:off x="3426342" y="2645817"/>
            <a:ext cx="4608513" cy="358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469342" flipH="1">
            <a:off x="1050076" y="2645817"/>
            <a:ext cx="4608513" cy="358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13 Forma libre"/>
          <p:cNvSpPr/>
          <p:nvPr/>
        </p:nvSpPr>
        <p:spPr>
          <a:xfrm>
            <a:off x="-20039" y="0"/>
            <a:ext cx="921213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81000">
                <a:srgbClr val="59211F"/>
              </a:gs>
              <a:gs pos="56000">
                <a:srgbClr val="FF3399">
                  <a:lumMod val="94000"/>
                  <a:lumOff val="6000"/>
                </a:srgbClr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93000">
                <a:schemeClr val="accent2">
                  <a:lumMod val="0"/>
                </a:schemeClr>
              </a:gs>
              <a:gs pos="73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20041" y="5803100"/>
            <a:ext cx="920411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81000">
                <a:srgbClr val="59211F"/>
              </a:gs>
              <a:gs pos="56000">
                <a:srgbClr val="FF3399">
                  <a:lumMod val="94000"/>
                  <a:lumOff val="6000"/>
                </a:srgbClr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93000">
                <a:schemeClr val="accent2">
                  <a:lumMod val="0"/>
                </a:schemeClr>
              </a:gs>
              <a:gs pos="73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MUJER VIRTUOSAAA.jpg"/>
          <p:cNvPicPr>
            <a:picLocks noGrp="1" noChangeAspect="1"/>
          </p:cNvPicPr>
          <p:nvPr isPhoto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Diapositiva52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l="88" t="2980" r="-88" b="3342"/>
          <a:stretch/>
        </p:blipFill>
        <p:spPr>
          <a:xfrm>
            <a:off x="4007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4653174">
            <a:off x="3809294" y="4229226"/>
            <a:ext cx="2012047" cy="2708920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4409588">
            <a:off x="4187051" y="2668722"/>
            <a:ext cx="1410884" cy="2203120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7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4253329">
            <a:off x="4395594" y="1603439"/>
            <a:ext cx="1022839" cy="1726446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8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4253329">
            <a:off x="4418868" y="620253"/>
            <a:ext cx="761002" cy="1284492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8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7346671" flipH="1">
            <a:off x="3842805" y="620252"/>
            <a:ext cx="761002" cy="1284492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7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7346671" flipH="1">
            <a:off x="3675515" y="1603438"/>
            <a:ext cx="1022839" cy="1726446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7190412" flipH="1">
            <a:off x="3394963" y="2668721"/>
            <a:ext cx="1410884" cy="2203120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946826" flipH="1">
            <a:off x="3017205" y="4229227"/>
            <a:ext cx="2012047" cy="2708920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20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31000">
                <a:srgbClr val="FFC000">
                  <a:lumMod val="60000"/>
                  <a:lumOff val="40000"/>
                </a:srgbClr>
              </a:gs>
              <a:gs pos="90000">
                <a:schemeClr val="accent2">
                  <a:lumMod val="0"/>
                </a:schemeClr>
              </a:gs>
              <a:gs pos="72000">
                <a:srgbClr val="6600FF">
                  <a:lumMod val="84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Forma libre"/>
          <p:cNvSpPr/>
          <p:nvPr/>
        </p:nvSpPr>
        <p:spPr>
          <a:xfrm rot="10800000">
            <a:off x="0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31000">
                <a:srgbClr val="FFC000">
                  <a:lumMod val="60000"/>
                  <a:lumOff val="40000"/>
                </a:srgbClr>
              </a:gs>
              <a:gs pos="90000">
                <a:schemeClr val="accent2">
                  <a:lumMod val="0"/>
                </a:schemeClr>
              </a:gs>
              <a:gs pos="72000">
                <a:srgbClr val="6600FF">
                  <a:lumMod val="84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32234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Diapositiva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6" y="21033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620688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6497" y="1301467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945480" y="1296279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174785" y="620687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42312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067944" y="2636912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178708" y="3356991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6556635" y="3863975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2123728" y="2636911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1015937" y="3285929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-252537" y="3863975"/>
            <a:ext cx="296862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19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7000">
                <a:srgbClr val="FF3399">
                  <a:lumMod val="49000"/>
                </a:srgbClr>
              </a:gs>
              <a:gs pos="17000">
                <a:schemeClr val="tx1"/>
              </a:gs>
              <a:gs pos="59000">
                <a:srgbClr val="F49090">
                  <a:lumMod val="94000"/>
                </a:srgbClr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rgbClr val="7030A0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 rot="10800000">
            <a:off x="-12427" y="5803102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7000">
                <a:srgbClr val="FF3399">
                  <a:lumMod val="49000"/>
                </a:srgbClr>
              </a:gs>
              <a:gs pos="17000">
                <a:schemeClr val="tx1"/>
              </a:gs>
              <a:gs pos="59000">
                <a:srgbClr val="F49090">
                  <a:lumMod val="94000"/>
                </a:srgbClr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rgbClr val="7030A0">
                  <a:lumMod val="2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2611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MUJER VIRTUOSAAA.jpg"/>
          <p:cNvPicPr>
            <a:picLocks noGrp="1" noChangeAspect="1"/>
          </p:cNvPicPr>
          <p:nvPr isPhoto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92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10.JPG"/>
          <p:cNvPicPr>
            <a:picLocks noGrp="1" noChangeAspect="1"/>
          </p:cNvPicPr>
          <p:nvPr isPhoto="1"/>
        </p:nvPicPr>
        <p:blipFill rotWithShape="1">
          <a:blip r:embed="rId4" cstate="email">
            <a:lum contrast="10000"/>
          </a:blip>
          <a:srcRect t="2040"/>
          <a:stretch/>
        </p:blipFill>
        <p:spPr>
          <a:xfrm>
            <a:off x="24043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4286" y="1021806"/>
            <a:ext cx="49863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2875" y="4582031"/>
            <a:ext cx="49863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6608" y="2707989"/>
            <a:ext cx="49863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068329" y="2745778"/>
            <a:ext cx="49863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11162" y="-34069"/>
            <a:ext cx="9192091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4000">
                <a:schemeClr val="accent2">
                  <a:lumMod val="19000"/>
                </a:schemeClr>
              </a:gs>
              <a:gs pos="59000">
                <a:srgbClr val="7030A0"/>
              </a:gs>
              <a:gs pos="46000">
                <a:srgbClr val="F49090">
                  <a:lumMod val="46000"/>
                  <a:lumOff val="54000"/>
                </a:srgb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  <a:gs pos="91000">
                <a:schemeClr val="accent1">
                  <a:lumMod val="12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48092" y="5803100"/>
            <a:ext cx="9192091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4000">
                <a:schemeClr val="accent2">
                  <a:lumMod val="19000"/>
                </a:schemeClr>
              </a:gs>
              <a:gs pos="59000">
                <a:srgbClr val="7030A0"/>
              </a:gs>
              <a:gs pos="46000">
                <a:srgbClr val="F49090">
                  <a:lumMod val="46000"/>
                  <a:lumOff val="54000"/>
                </a:srgb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  <a:gs pos="91000">
                <a:schemeClr val="accent1">
                  <a:lumMod val="12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82851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4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3060700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076081" y="823960"/>
            <a:ext cx="3060700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1857989" y="2519504"/>
            <a:ext cx="3060700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11960" y="2519504"/>
            <a:ext cx="3060700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328">
                <a:srgbClr val="FF0066"/>
              </a:gs>
              <a:gs pos="70000">
                <a:srgbClr val="6E122F"/>
              </a:gs>
              <a:gs pos="18000">
                <a:schemeClr val="tx1"/>
              </a:gs>
              <a:gs pos="43000">
                <a:schemeClr val="accent6">
                  <a:lumMod val="40000"/>
                  <a:lumOff val="60000"/>
                </a:schemeClr>
              </a:gs>
              <a:gs pos="98000">
                <a:schemeClr val="accent2">
                  <a:lumMod val="0"/>
                </a:schemeClr>
              </a:gs>
              <a:gs pos="89000">
                <a:schemeClr val="tx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8011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328">
                <a:srgbClr val="FF0066"/>
              </a:gs>
              <a:gs pos="70000">
                <a:srgbClr val="6E122F"/>
              </a:gs>
              <a:gs pos="18000">
                <a:schemeClr val="tx1"/>
              </a:gs>
              <a:gs pos="43000">
                <a:schemeClr val="accent6">
                  <a:lumMod val="40000"/>
                  <a:lumOff val="60000"/>
                </a:schemeClr>
              </a:gs>
              <a:gs pos="98000">
                <a:schemeClr val="accent2">
                  <a:lumMod val="0"/>
                </a:schemeClr>
              </a:gs>
              <a:gs pos="89000">
                <a:schemeClr val="tx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88128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 t="38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50508">
            <a:off x="5016773" y="430208"/>
            <a:ext cx="1005672" cy="2368102"/>
          </a:xfrm>
          <a:prstGeom prst="rect">
            <a:avLst/>
          </a:prstGeom>
          <a:noFill/>
          <a:ln>
            <a:noFill/>
          </a:ln>
          <a:effectLst>
            <a:outerShdw dir="5400000" sx="103000" sy="103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549492" flipH="1">
            <a:off x="3216574" y="502216"/>
            <a:ext cx="1005672" cy="2368102"/>
          </a:xfrm>
          <a:prstGeom prst="rect">
            <a:avLst/>
          </a:prstGeom>
          <a:noFill/>
          <a:ln>
            <a:noFill/>
          </a:ln>
          <a:effectLst>
            <a:outerShdw dir="5400000" sx="103000" sy="103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549492" flipH="1">
            <a:off x="3144566" y="1654343"/>
            <a:ext cx="1005672" cy="2368102"/>
          </a:xfrm>
          <a:prstGeom prst="rect">
            <a:avLst/>
          </a:prstGeom>
          <a:noFill/>
          <a:ln>
            <a:noFill/>
          </a:ln>
          <a:effectLst>
            <a:outerShdw dir="5400000" sx="103000" sy="103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549492" flipH="1">
            <a:off x="3144568" y="2950488"/>
            <a:ext cx="1005672" cy="2368102"/>
          </a:xfrm>
          <a:prstGeom prst="rect">
            <a:avLst/>
          </a:prstGeom>
          <a:noFill/>
          <a:ln>
            <a:noFill/>
          </a:ln>
          <a:effectLst>
            <a:outerShdw dir="5400000" sx="103000" sy="103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549492" flipH="1">
            <a:off x="3144566" y="4318639"/>
            <a:ext cx="1005672" cy="2368102"/>
          </a:xfrm>
          <a:prstGeom prst="rect">
            <a:avLst/>
          </a:prstGeom>
          <a:noFill/>
          <a:ln>
            <a:noFill/>
          </a:ln>
          <a:effectLst>
            <a:outerShdw dir="5400000" sx="103000" sy="103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50508">
            <a:off x="5016775" y="1654345"/>
            <a:ext cx="1005672" cy="2368102"/>
          </a:xfrm>
          <a:prstGeom prst="rect">
            <a:avLst/>
          </a:prstGeom>
          <a:noFill/>
          <a:ln>
            <a:noFill/>
          </a:ln>
          <a:effectLst>
            <a:outerShdw dir="5400000" sx="103000" sy="103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50508">
            <a:off x="5016775" y="2950488"/>
            <a:ext cx="1005672" cy="2368102"/>
          </a:xfrm>
          <a:prstGeom prst="rect">
            <a:avLst/>
          </a:prstGeom>
          <a:noFill/>
          <a:ln>
            <a:noFill/>
          </a:ln>
          <a:effectLst>
            <a:outerShdw dir="5400000" sx="103000" sy="103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50508">
            <a:off x="5088781" y="4318640"/>
            <a:ext cx="1005672" cy="2368102"/>
          </a:xfrm>
          <a:prstGeom prst="rect">
            <a:avLst/>
          </a:prstGeom>
          <a:noFill/>
          <a:ln>
            <a:noFill/>
          </a:ln>
          <a:effectLst>
            <a:outerShdw dir="5400000" sx="103000" sy="103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66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7127" y="5803100"/>
            <a:ext cx="9211126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66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Diapositiva2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4653174">
            <a:off x="2402707" y="3994607"/>
            <a:ext cx="2012047" cy="27089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4409588">
            <a:off x="3106931" y="2668722"/>
            <a:ext cx="1410884" cy="22031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4253329">
            <a:off x="3610222" y="1603440"/>
            <a:ext cx="1022839" cy="1726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4253329">
            <a:off x="3770797" y="908284"/>
            <a:ext cx="761002" cy="128449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7346671" flipH="1">
            <a:off x="4634893" y="908285"/>
            <a:ext cx="761002" cy="128449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7346671" flipH="1">
            <a:off x="4687705" y="1595446"/>
            <a:ext cx="1022839" cy="172644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7190412" flipH="1">
            <a:off x="4691107" y="2668721"/>
            <a:ext cx="1410884" cy="22031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946826" flipH="1">
            <a:off x="4655079" y="3994606"/>
            <a:ext cx="2012047" cy="27089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17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FC00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80000">
                <a:srgbClr val="C00000">
                  <a:lumMod val="6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0" y="5803102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FC00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80000">
                <a:srgbClr val="C00000">
                  <a:lumMod val="66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32234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chemeClr val="tx1"/>
              </a:gs>
              <a:gs pos="72000">
                <a:srgbClr val="9900CC">
                  <a:lumMod val="26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8" name="27 Imagen" descr="Diapositiva2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 b="3067"/>
          <a:stretch>
            <a:fillRect/>
          </a:stretch>
        </p:blipFill>
        <p:spPr>
          <a:xfrm>
            <a:off x="-32026" y="-50330"/>
            <a:ext cx="9144000" cy="6908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5400000">
            <a:off x="5651796" y="198884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8031442">
            <a:off x="5233982" y="3011929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0800000">
            <a:off x="4211512" y="3426296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3468273">
            <a:off x="3101662" y="3037619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6200000">
            <a:off x="2765424" y="1980214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8934556">
            <a:off x="3187181" y="990916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>
            <a:off x="4211637" y="54868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2661098">
            <a:off x="5210271" y="935042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7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7935231" flipH="1">
            <a:off x="2855883" y="559074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5400000" flipH="1">
            <a:off x="2196207" y="1988368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2793815" flipH="1">
            <a:off x="2769103" y="3384134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>
            <a:off x="4211960" y="3956968"/>
            <a:ext cx="719137" cy="2901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8847037" flipH="1">
            <a:off x="5568659" y="3393534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5400000" flipH="1" flipV="1">
            <a:off x="6264660" y="2024372"/>
            <a:ext cx="719137" cy="280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2444"/>
          <a:stretch/>
        </p:blipFill>
        <p:spPr bwMode="auto">
          <a:xfrm rot="13266262" flipH="1">
            <a:off x="5610974" y="587316"/>
            <a:ext cx="719137" cy="27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325472"/>
          <a:stretch/>
        </p:blipFill>
        <p:spPr bwMode="auto">
          <a:xfrm rot="10800000">
            <a:off x="4211960" y="0"/>
            <a:ext cx="71913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28 Forma libre"/>
          <p:cNvSpPr/>
          <p:nvPr/>
        </p:nvSpPr>
        <p:spPr>
          <a:xfrm>
            <a:off x="-48090" y="-21674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4996">
                <a:srgbClr val="9C39FF"/>
              </a:gs>
              <a:gs pos="60000">
                <a:srgbClr val="3333CC">
                  <a:lumMod val="42000"/>
                  <a:lumOff val="58000"/>
                </a:srgbClr>
              </a:gs>
              <a:gs pos="92000">
                <a:srgbClr val="7030A0">
                  <a:lumMod val="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Forma libre"/>
          <p:cNvSpPr/>
          <p:nvPr/>
        </p:nvSpPr>
        <p:spPr>
          <a:xfrm rot="10800000">
            <a:off x="-48090" y="5803101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4996">
                <a:srgbClr val="9C39FF"/>
              </a:gs>
              <a:gs pos="60000">
                <a:srgbClr val="3333CC">
                  <a:lumMod val="42000"/>
                  <a:lumOff val="58000"/>
                </a:srgbClr>
              </a:gs>
              <a:gs pos="92000">
                <a:srgbClr val="7030A0">
                  <a:lumMod val="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7969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rgbClr val="FF99FF"/>
              </a:gs>
              <a:gs pos="72000">
                <a:srgbClr val="9900CC">
                  <a:lumMod val="26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7" name="16 Imagen" descr="Diapositiva50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188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4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1350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88219" y="1460451"/>
            <a:ext cx="2016226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4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95041">
            <a:off x="4314697" y="1756891"/>
            <a:ext cx="2089164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4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96331" y="2468563"/>
            <a:ext cx="2180624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4"/>
          <p:cNvPicPr>
            <a:picLocks noChangeAspect="1" noChangeArrowheads="1"/>
          </p:cNvPicPr>
          <p:nvPr/>
        </p:nvPicPr>
        <p:blipFill>
          <a:blip r:embed="rId7" cstate="email">
            <a:duotone>
              <a:prstClr val="black"/>
              <a:srgbClr val="FF66CC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63547">
            <a:off x="4312365" y="3205955"/>
            <a:ext cx="199011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4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44889" y="3512549"/>
            <a:ext cx="208849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4"/>
          <p:cNvPicPr>
            <a:picLocks noChangeAspect="1" noChangeArrowheads="1"/>
          </p:cNvPicPr>
          <p:nvPr/>
        </p:nvPicPr>
        <p:blipFill>
          <a:blip r:embed="rId8" cstate="email">
            <a:duotone>
              <a:prstClr val="black"/>
              <a:srgbClr val="FF66CC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746926">
            <a:off x="2747110" y="3192150"/>
            <a:ext cx="2065239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4"/>
          <p:cNvPicPr>
            <a:picLocks noChangeAspect="1" noChangeArrowheads="1"/>
          </p:cNvPicPr>
          <p:nvPr/>
        </p:nvPicPr>
        <p:blipFill>
          <a:blip r:embed="rId9" cstate="email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68563"/>
            <a:ext cx="225658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4"/>
          <p:cNvPicPr>
            <a:picLocks noChangeAspect="1" noChangeArrowheads="1"/>
          </p:cNvPicPr>
          <p:nvPr/>
        </p:nvPicPr>
        <p:blipFill>
          <a:blip r:embed="rId10" cstate="email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39560">
            <a:off x="2786040" y="1742886"/>
            <a:ext cx="21333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17 Forma libre"/>
          <p:cNvSpPr/>
          <p:nvPr/>
        </p:nvSpPr>
        <p:spPr>
          <a:xfrm rot="10800000">
            <a:off x="0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chemeClr val="tx1"/>
              </a:gs>
              <a:gs pos="62000">
                <a:srgbClr val="FF66CC"/>
              </a:gs>
              <a:gs pos="100000">
                <a:schemeClr val="accent2">
                  <a:lumMod val="0"/>
                </a:schemeClr>
              </a:gs>
              <a:gs pos="83000">
                <a:schemeClr val="accent2">
                  <a:lumMod val="2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>
            <a:off x="-40079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5000">
                <a:schemeClr val="tx1"/>
              </a:gs>
              <a:gs pos="62000">
                <a:srgbClr val="FF66CC"/>
              </a:gs>
              <a:gs pos="100000">
                <a:schemeClr val="accent2">
                  <a:lumMod val="0"/>
                </a:schemeClr>
              </a:gs>
              <a:gs pos="83000">
                <a:schemeClr val="accent2">
                  <a:lumMod val="2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69550" y="0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7396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5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1882" b="2431"/>
          <a:stretch/>
        </p:blipFill>
        <p:spPr>
          <a:xfrm>
            <a:off x="10435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4188641" flipH="1">
            <a:off x="0" y="1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678762">
            <a:off x="7942984" y="1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592953">
            <a:off x="0" y="4149080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3904936" flipH="1">
            <a:off x="7927216" y="4193401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4281560" flipH="1">
            <a:off x="1259632" y="620688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4227058" flipH="1">
            <a:off x="2548100" y="1232757"/>
            <a:ext cx="1201016" cy="2708919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  <a14:imgEffect>
                      <a14:saturation sat="2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357345">
            <a:off x="6588224" y="620688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extLst/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291104">
            <a:off x="5292080" y="1268760"/>
            <a:ext cx="1201016" cy="2636912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4052979" flipH="1">
            <a:off x="6641277" y="3548572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4096209" flipH="1">
            <a:off x="5243355" y="2900499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365347">
            <a:off x="1336204" y="3501007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pic>
        <p:nvPicPr>
          <p:cNvPr id="17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8188054">
            <a:off x="2627784" y="2852936"/>
            <a:ext cx="1201016" cy="2708920"/>
          </a:xfrm>
          <a:prstGeom prst="rect">
            <a:avLst/>
          </a:prstGeom>
          <a:gradFill>
            <a:gsLst>
              <a:gs pos="0">
                <a:srgbClr val="5DFFFF"/>
              </a:gs>
              <a:gs pos="20000">
                <a:srgbClr val="E480FF">
                  <a:alpha val="0"/>
                </a:srgbClr>
              </a:gs>
              <a:gs pos="0">
                <a:srgbClr val="FF66FF">
                  <a:lumMod val="46000"/>
                  <a:lumOff val="54000"/>
                </a:srgb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xtLst/>
        </p:spPr>
      </p:pic>
      <p:sp>
        <p:nvSpPr>
          <p:cNvPr id="22" name="21 Forma libre"/>
          <p:cNvSpPr/>
          <p:nvPr/>
        </p:nvSpPr>
        <p:spPr>
          <a:xfrm>
            <a:off x="-9605" y="-36789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9000">
                <a:srgbClr val="7030A0"/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  <a:gs pos="85000">
                <a:schemeClr val="tx2">
                  <a:lumMod val="1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Forma libre"/>
          <p:cNvSpPr/>
          <p:nvPr/>
        </p:nvSpPr>
        <p:spPr>
          <a:xfrm rot="10800000">
            <a:off x="-37645" y="5803102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69000">
                <a:srgbClr val="7030A0"/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  <a:gs pos="85000">
                <a:schemeClr val="tx2">
                  <a:lumMod val="1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69550" y="-65076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61100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54886" cy="6858000"/>
          </a:xfrm>
          <a:prstGeom prst="rect">
            <a:avLst/>
          </a:prstGeom>
          <a:gradFill flip="none" rotWithShape="1">
            <a:gsLst>
              <a:gs pos="5000">
                <a:srgbClr val="0000FF">
                  <a:lumMod val="42000"/>
                </a:srgbClr>
              </a:gs>
              <a:gs pos="100000">
                <a:srgbClr val="002060">
                  <a:lumMod val="0"/>
                </a:srgbClr>
              </a:gs>
              <a:gs pos="90000">
                <a:srgbClr val="002060">
                  <a:lumMod val="70000"/>
                  <a:lumOff val="30000"/>
                </a:srgbClr>
              </a:gs>
              <a:gs pos="61000">
                <a:srgbClr val="0070C0">
                  <a:lumMod val="2000"/>
                </a:srgbClr>
              </a:gs>
              <a:gs pos="0">
                <a:srgbClr val="FF99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0" name="9 Imagen" descr="Diapositiva4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40079" y="-33645"/>
            <a:ext cx="918407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30000" contrast="1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3199253" y="775258"/>
            <a:ext cx="2746821" cy="2149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30000" contrast="1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7934088">
            <a:off x="4274078" y="1141181"/>
            <a:ext cx="2746821" cy="2149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30000" contrast="1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4852845" y="2320531"/>
            <a:ext cx="2746821" cy="2149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30000" contrast="1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4052766">
            <a:off x="4274076" y="3620295"/>
            <a:ext cx="2746821" cy="2149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30000" contrast="1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>
            <a:off x="3199251" y="3989520"/>
            <a:ext cx="2746821" cy="2149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30000" contrast="1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800206">
            <a:off x="2017220" y="3551777"/>
            <a:ext cx="2746821" cy="2149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30000" contrast="1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485123" y="2350544"/>
            <a:ext cx="2746821" cy="2149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30000" contrast="1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732841">
            <a:off x="1975329" y="1245705"/>
            <a:ext cx="2746821" cy="2149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66FFFF">
                  <a:lumMod val="45000"/>
                  <a:lumOff val="55000"/>
                </a:srgbClr>
              </a:gs>
              <a:gs pos="28000">
                <a:srgbClr val="66FFFF"/>
              </a:gs>
              <a:gs pos="48000">
                <a:srgbClr val="1B5B8A">
                  <a:lumMod val="68000"/>
                  <a:lumOff val="32000"/>
                </a:srgbClr>
              </a:gs>
              <a:gs pos="75000">
                <a:srgbClr val="00206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2879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66FFFF">
                  <a:lumMod val="45000"/>
                  <a:lumOff val="55000"/>
                </a:srgbClr>
              </a:gs>
              <a:gs pos="28000">
                <a:srgbClr val="66FFFF"/>
              </a:gs>
              <a:gs pos="48000">
                <a:srgbClr val="1B5B8A">
                  <a:lumMod val="68000"/>
                  <a:lumOff val="32000"/>
                </a:srgbClr>
              </a:gs>
              <a:gs pos="75000">
                <a:srgbClr val="00206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3609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chemeClr val="tx1"/>
              </a:gs>
              <a:gs pos="72000">
                <a:srgbClr val="9900CC">
                  <a:lumMod val="26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Diapositiva39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-93591" y="48880"/>
            <a:ext cx="926163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03867" y="1092826"/>
            <a:ext cx="1395462" cy="4620394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9C3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685695" y="1131804"/>
            <a:ext cx="1395462" cy="4620394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9C3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818517" y="-1070924"/>
            <a:ext cx="1395462" cy="4620394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9C3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3876399" y="3322623"/>
            <a:ext cx="1395462" cy="4620394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9C3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79797" y="-7303"/>
            <a:ext cx="924784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1251">
                <a:srgbClr val="3333CC"/>
              </a:gs>
              <a:gs pos="62000">
                <a:srgbClr val="9C39FF">
                  <a:lumMod val="56000"/>
                  <a:lumOff val="44000"/>
                </a:srgbClr>
              </a:gs>
              <a:gs pos="52000">
                <a:srgbClr val="3333CC">
                  <a:lumMod val="42000"/>
                  <a:lumOff val="58000"/>
                </a:srgbClr>
              </a:gs>
              <a:gs pos="91000">
                <a:srgbClr val="002060">
                  <a:lumMod val="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79797" y="5803101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1251">
                <a:srgbClr val="3333CC"/>
              </a:gs>
              <a:gs pos="62000">
                <a:srgbClr val="9C39FF">
                  <a:lumMod val="56000"/>
                  <a:lumOff val="44000"/>
                </a:srgbClr>
              </a:gs>
              <a:gs pos="52000">
                <a:srgbClr val="3333CC">
                  <a:lumMod val="42000"/>
                  <a:lumOff val="58000"/>
                </a:srgbClr>
              </a:gs>
              <a:gs pos="91000">
                <a:srgbClr val="002060">
                  <a:lumMod val="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5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67897" y="567977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567977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49947" y="1739679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63333" y="2819799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76104">
            <a:off x="2545383" y="3971926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15865" y="1787548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2819800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23896" flipH="1">
            <a:off x="4728136" y="3957422"/>
            <a:ext cx="1812255" cy="2334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16 Forma libre"/>
          <p:cNvSpPr/>
          <p:nvPr/>
        </p:nvSpPr>
        <p:spPr>
          <a:xfrm>
            <a:off x="-40079" y="0"/>
            <a:ext cx="923216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56000">
                <a:srgbClr val="FFC000"/>
              </a:gs>
              <a:gs pos="35000">
                <a:schemeClr val="accent6">
                  <a:lumMod val="40000"/>
                  <a:lumOff val="60000"/>
                </a:schemeClr>
              </a:gs>
              <a:gs pos="89000">
                <a:srgbClr val="0B0E06"/>
              </a:gs>
              <a:gs pos="100000">
                <a:schemeClr val="accent2">
                  <a:lumMod val="0"/>
                </a:schemeClr>
              </a:gs>
              <a:gs pos="78000">
                <a:schemeClr val="accent3">
                  <a:lumMod val="1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88169" y="5803101"/>
            <a:ext cx="923216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56000">
                <a:srgbClr val="FFC000"/>
              </a:gs>
              <a:gs pos="35000">
                <a:schemeClr val="accent6">
                  <a:lumMod val="40000"/>
                  <a:lumOff val="60000"/>
                </a:schemeClr>
              </a:gs>
              <a:gs pos="89000">
                <a:srgbClr val="0B0E06"/>
              </a:gs>
              <a:gs pos="100000">
                <a:schemeClr val="accent2">
                  <a:lumMod val="0"/>
                </a:schemeClr>
              </a:gs>
              <a:gs pos="78000">
                <a:schemeClr val="accent3">
                  <a:lumMod val="14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MUJER VIRTUOSAAA.jpg"/>
          <p:cNvPicPr>
            <a:picLocks noGrp="1" noChangeAspect="1"/>
          </p:cNvPicPr>
          <p:nvPr isPhoto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92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36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36929" y="-58022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825143" y="407301"/>
            <a:ext cx="183515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4508521" y="423629"/>
            <a:ext cx="183515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71800" y="1844824"/>
            <a:ext cx="183515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64900" y="3212976"/>
            <a:ext cx="183515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25298" y="4698167"/>
            <a:ext cx="183515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4474056" y="1844823"/>
            <a:ext cx="183515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4508521" y="3212975"/>
            <a:ext cx="183515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4466855" y="4632625"/>
            <a:ext cx="183515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59580">
                <a:srgbClr val="7030A0"/>
              </a:gs>
              <a:gs pos="41000">
                <a:srgbClr val="F49090">
                  <a:lumMod val="81000"/>
                  <a:lumOff val="19000"/>
                </a:srgbClr>
              </a:gs>
              <a:gs pos="33000">
                <a:schemeClr val="accent6">
                  <a:lumMod val="40000"/>
                  <a:lumOff val="60000"/>
                </a:schemeClr>
              </a:gs>
              <a:gs pos="94000">
                <a:schemeClr val="accent2">
                  <a:lumMod val="0"/>
                </a:schemeClr>
              </a:gs>
              <a:gs pos="78000">
                <a:schemeClr val="accent1">
                  <a:lumMod val="2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1591" y="5813478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59580">
                <a:srgbClr val="7030A0"/>
              </a:gs>
              <a:gs pos="41000">
                <a:srgbClr val="F49090">
                  <a:lumMod val="81000"/>
                  <a:lumOff val="19000"/>
                </a:srgbClr>
              </a:gs>
              <a:gs pos="33000">
                <a:schemeClr val="accent6">
                  <a:lumMod val="40000"/>
                  <a:lumOff val="60000"/>
                </a:schemeClr>
              </a:gs>
              <a:gs pos="94000">
                <a:schemeClr val="accent2">
                  <a:lumMod val="0"/>
                </a:schemeClr>
              </a:gs>
              <a:gs pos="78000">
                <a:schemeClr val="accent1">
                  <a:lumMod val="2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21459" y="4465"/>
            <a:ext cx="9313550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5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3270" y="-18974"/>
            <a:ext cx="9144000" cy="6876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21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4675"/>
                    </a14:imgEffect>
                  </a14:imgLayer>
                </a14:imgProps>
              </a:ext>
            </a:extLst>
          </a:blip>
          <a:srcRect t="2510" b="3059"/>
          <a:stretch/>
        </p:blipFill>
        <p:spPr>
          <a:xfrm>
            <a:off x="-21774" y="52808"/>
            <a:ext cx="91990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86891" y="988638"/>
            <a:ext cx="49863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097186" y="4715926"/>
            <a:ext cx="49863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42594" y="2862682"/>
            <a:ext cx="49863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066108" y="2824731"/>
            <a:ext cx="4986337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14 Imagen" descr="Diapositiva21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4675"/>
                    </a14:imgEffect>
                  </a14:imgLayer>
                </a14:imgProps>
              </a:ext>
            </a:extLst>
          </a:blip>
          <a:srcRect t="2510" b="3059"/>
          <a:stretch/>
        </p:blipFill>
        <p:spPr>
          <a:xfrm>
            <a:off x="-50910" y="0"/>
            <a:ext cx="919904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1774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0008">
                <a:srgbClr val="1E3450"/>
              </a:gs>
              <a:gs pos="46000">
                <a:schemeClr val="accent4">
                  <a:lumMod val="40000"/>
                  <a:lumOff val="6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66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809" y="5855908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0008">
                <a:srgbClr val="1E3450"/>
              </a:gs>
              <a:gs pos="46000">
                <a:schemeClr val="accent4">
                  <a:lumMod val="40000"/>
                  <a:lumOff val="6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66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853394" y="746126"/>
            <a:ext cx="7426325" cy="2288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MUJER VIRTUOSAAA.jpg"/>
          <p:cNvPicPr>
            <a:picLocks noGrp="1" noChangeAspect="1"/>
          </p:cNvPicPr>
          <p:nvPr isPhoto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437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045" y="31313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26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t="1658"/>
          <a:stretch/>
        </p:blipFill>
        <p:spPr>
          <a:xfrm>
            <a:off x="31379" y="31313"/>
            <a:ext cx="9144000" cy="6861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87146" y="351191"/>
            <a:ext cx="2505603" cy="2162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4355976" y="332656"/>
            <a:ext cx="2505603" cy="2162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87145" y="1562505"/>
            <a:ext cx="2505603" cy="2162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58962" y="2924944"/>
            <a:ext cx="2505603" cy="2162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81164" y="4221088"/>
            <a:ext cx="2505603" cy="2162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4358904" y="1586561"/>
            <a:ext cx="2505603" cy="2162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4358904" y="2924943"/>
            <a:ext cx="2505603" cy="2162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4386546" y="4221087"/>
            <a:ext cx="2505603" cy="2162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-24045" y="4465"/>
            <a:ext cx="9216136" cy="6923076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rgbClr val="FF66CC"/>
              </a:gs>
              <a:gs pos="98000">
                <a:srgbClr val="0000FF">
                  <a:lumMod val="0"/>
                </a:srgbClr>
              </a:gs>
              <a:gs pos="88000">
                <a:srgbClr val="FF66CC">
                  <a:lumMod val="34000"/>
                  <a:lumOff val="66000"/>
                </a:srgbClr>
              </a:gs>
              <a:gs pos="66000">
                <a:srgbClr val="6600FF">
                  <a:lumMod val="44000"/>
                  <a:lumOff val="56000"/>
                </a:srgbClr>
              </a:gs>
              <a:gs pos="44000">
                <a:srgbClr val="FF66CC">
                  <a:lumMod val="48000"/>
                  <a:lumOff val="52000"/>
                </a:srgb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rgbClr val="FF99FF">
                  <a:lumMod val="46000"/>
                  <a:lumOff val="54000"/>
                </a:srgb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24045" y="14093"/>
            <a:ext cx="919209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1251">
                <a:srgbClr val="3333CC"/>
              </a:gs>
              <a:gs pos="62000">
                <a:srgbClr val="9C39FF">
                  <a:lumMod val="56000"/>
                  <a:lumOff val="44000"/>
                </a:srgbClr>
              </a:gs>
              <a:gs pos="52000">
                <a:srgbClr val="3333CC">
                  <a:lumMod val="42000"/>
                  <a:lumOff val="58000"/>
                </a:srgbClr>
              </a:gs>
              <a:gs pos="91000">
                <a:srgbClr val="002060">
                  <a:lumMod val="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5872642"/>
            <a:ext cx="9215586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71251">
                <a:srgbClr val="3333CC"/>
              </a:gs>
              <a:gs pos="62000">
                <a:srgbClr val="9C39FF">
                  <a:lumMod val="56000"/>
                  <a:lumOff val="44000"/>
                </a:srgbClr>
              </a:gs>
              <a:gs pos="52000">
                <a:srgbClr val="3333CC">
                  <a:lumMod val="42000"/>
                  <a:lumOff val="58000"/>
                </a:srgbClr>
              </a:gs>
              <a:gs pos="91000">
                <a:srgbClr val="002060">
                  <a:lumMod val="0"/>
                </a:srgbClr>
              </a:gs>
              <a:gs pos="39000">
                <a:srgbClr val="FFC000">
                  <a:lumMod val="24000"/>
                  <a:lumOff val="76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63888" y="692696"/>
            <a:ext cx="2197695" cy="1182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15 Imagen" descr="Diapositiva2.JPG"/>
          <p:cNvPicPr>
            <a:picLocks noGrp="1" noChangeAspect="1"/>
          </p:cNvPicPr>
          <p:nvPr isPhoto="1"/>
        </p:nvPicPr>
        <p:blipFill>
          <a:blip r:embed="rId8" cstate="email">
            <a:duotone>
              <a:prstClr val="black"/>
              <a:srgbClr val="3333CC">
                <a:tint val="45000"/>
                <a:satMod val="400000"/>
              </a:srgbClr>
            </a:duotone>
            <a:lum bright="10000" contrast="40000"/>
          </a:blip>
          <a:srcRect/>
          <a:stretch>
            <a:fillRect/>
          </a:stretch>
        </p:blipFill>
        <p:spPr>
          <a:xfrm>
            <a:off x="7654976" y="6330551"/>
            <a:ext cx="1301874" cy="32715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693138" y="6386179"/>
            <a:ext cx="1225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0642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7613492"/>
      </p:ext>
    </p:extLst>
  </p:cSld>
  <p:clrMapOvr>
    <a:masterClrMapping/>
  </p:clrMapOvr>
  <p:transition spd="slow">
    <p:fade/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1836</TotalTime>
  <Words>129</Words>
  <Application>Microsoft Office PowerPoint</Application>
  <PresentationFormat>Presentación en pantalla (4:3)</PresentationFormat>
  <Paragraphs>15</Paragraphs>
  <Slides>41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2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1</cp:revision>
  <dcterms:created xsi:type="dcterms:W3CDTF">2015-03-28T19:25:49Z</dcterms:created>
  <dcterms:modified xsi:type="dcterms:W3CDTF">2015-03-31T14:15:14Z</dcterms:modified>
</cp:coreProperties>
</file>