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5"/>
  </p:notesMasterIdLst>
  <p:sldIdLst>
    <p:sldId id="291" r:id="rId3"/>
    <p:sldId id="262" r:id="rId4"/>
    <p:sldId id="265" r:id="rId5"/>
    <p:sldId id="263" r:id="rId6"/>
    <p:sldId id="264" r:id="rId7"/>
    <p:sldId id="266" r:id="rId8"/>
    <p:sldId id="274" r:id="rId9"/>
    <p:sldId id="267" r:id="rId10"/>
    <p:sldId id="270" r:id="rId11"/>
    <p:sldId id="277" r:id="rId12"/>
    <p:sldId id="271" r:id="rId13"/>
    <p:sldId id="275" r:id="rId14"/>
    <p:sldId id="278" r:id="rId15"/>
    <p:sldId id="279" r:id="rId16"/>
    <p:sldId id="280" r:id="rId17"/>
    <p:sldId id="276" r:id="rId18"/>
    <p:sldId id="283" r:id="rId19"/>
    <p:sldId id="285" r:id="rId20"/>
    <p:sldId id="286" r:id="rId21"/>
    <p:sldId id="289" r:id="rId22"/>
    <p:sldId id="288" r:id="rId23"/>
    <p:sldId id="292" r:id="rId2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jR0QjaBQoGD7brKYaz4rCw" hashData="+Us9UB9pgY3YDSlJ/z9+E7Uqt7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39" d="100"/>
          <a:sy n="39" d="100"/>
        </p:scale>
        <p:origin x="-806" y="-259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18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D1CD41-A22B-4122-B63D-0A49A6302B19}" type="datetimeFigureOut">
              <a:rPr lang="es-ES" smtClean="0"/>
              <a:pPr/>
              <a:t>03/04/2014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E8E5BD-1E3A-4C28-A3AF-642EED2720F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07475-7F47-426D-B7F5-DE76227CBCDC}" type="datetimeFigureOut">
              <a:rPr lang="es-ES" smtClean="0"/>
              <a:pPr/>
              <a:t>03/04/2014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565AF-5813-4C44-962B-44BE86E762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07475-7F47-426D-B7F5-DE76227CBCDC}" type="datetimeFigureOut">
              <a:rPr lang="es-ES" smtClean="0"/>
              <a:pPr/>
              <a:t>03/04/2014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565AF-5813-4C44-962B-44BE86E762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07475-7F47-426D-B7F5-DE76227CBCDC}" type="datetimeFigureOut">
              <a:rPr lang="es-ES" smtClean="0"/>
              <a:pPr/>
              <a:t>03/04/2014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565AF-5813-4C44-962B-44BE86E762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07475-7F47-426D-B7F5-DE76227CBCDC}" type="datetimeFigureOut">
              <a:rPr lang="es-ES" smtClean="0"/>
              <a:pPr/>
              <a:t>03/04/2014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565AF-5813-4C44-962B-44BE86E762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07475-7F47-426D-B7F5-DE76227CBCDC}" type="datetimeFigureOut">
              <a:rPr lang="es-ES" smtClean="0"/>
              <a:pPr/>
              <a:t>03/04/2014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565AF-5813-4C44-962B-44BE86E762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07475-7F47-426D-B7F5-DE76227CBCDC}" type="datetimeFigureOut">
              <a:rPr lang="es-ES" smtClean="0"/>
              <a:pPr/>
              <a:t>03/04/2014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565AF-5813-4C44-962B-44BE86E762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07475-7F47-426D-B7F5-DE76227CBCDC}" type="datetimeFigureOut">
              <a:rPr lang="es-ES" smtClean="0"/>
              <a:pPr/>
              <a:t>03/04/2014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565AF-5813-4C44-962B-44BE86E762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07475-7F47-426D-B7F5-DE76227CBCDC}" type="datetimeFigureOut">
              <a:rPr lang="es-ES" smtClean="0"/>
              <a:pPr/>
              <a:t>03/04/2014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565AF-5813-4C44-962B-44BE86E762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07475-7F47-426D-B7F5-DE76227CBCDC}" type="datetimeFigureOut">
              <a:rPr lang="es-ES" smtClean="0"/>
              <a:pPr/>
              <a:t>03/04/2014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565AF-5813-4C44-962B-44BE86E762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07475-7F47-426D-B7F5-DE76227CBCDC}" type="datetimeFigureOut">
              <a:rPr lang="es-ES" smtClean="0"/>
              <a:pPr/>
              <a:t>03/04/2014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565AF-5813-4C44-962B-44BE86E762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07475-7F47-426D-B7F5-DE76227CBCDC}" type="datetimeFigureOut">
              <a:rPr lang="es-ES" smtClean="0"/>
              <a:pPr/>
              <a:t>03/04/2014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565AF-5813-4C44-962B-44BE86E762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FD288F-3D4D-4F17-919E-50403CF5890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D07475-7F47-426D-B7F5-DE76227CBCDC}" type="datetimeFigureOut">
              <a:rPr lang="es-ES" smtClean="0"/>
              <a:pPr/>
              <a:t>03/04/2014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3565AF-5813-4C44-962B-44BE86E7629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4D84E8D-5BD6-4118-ABF0-8C92E0C43FA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54.jpeg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jpeg"/><Relationship Id="rId3" Type="http://schemas.openxmlformats.org/officeDocument/2006/relationships/image" Target="../media/image56.jpeg"/><Relationship Id="rId7" Type="http://schemas.openxmlformats.org/officeDocument/2006/relationships/image" Target="../media/image60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jpeg"/><Relationship Id="rId5" Type="http://schemas.openxmlformats.org/officeDocument/2006/relationships/image" Target="../media/image58.jpeg"/><Relationship Id="rId10" Type="http://schemas.openxmlformats.org/officeDocument/2006/relationships/image" Target="../media/image63.jpeg"/><Relationship Id="rId4" Type="http://schemas.openxmlformats.org/officeDocument/2006/relationships/image" Target="../media/image57.jpeg"/><Relationship Id="rId9" Type="http://schemas.openxmlformats.org/officeDocument/2006/relationships/image" Target="../media/image6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69.jpeg"/><Relationship Id="rId5" Type="http://schemas.openxmlformats.org/officeDocument/2006/relationships/image" Target="../media/image68.jpeg"/><Relationship Id="rId4" Type="http://schemas.openxmlformats.org/officeDocument/2006/relationships/image" Target="../media/image6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4.png"/><Relationship Id="rId5" Type="http://schemas.openxmlformats.org/officeDocument/2006/relationships/image" Target="../media/image73.jpeg"/><Relationship Id="rId4" Type="http://schemas.openxmlformats.org/officeDocument/2006/relationships/image" Target="../media/image72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80" name="Picture 8" descr="C:\Users\Ana María\Desktop\cooltext1506022499.png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rgbClr val="FFFF00">
                <a:tint val="45000"/>
                <a:satMod val="400000"/>
              </a:srgbClr>
            </a:duotone>
          </a:blip>
          <a:srcRect/>
          <a:stretch>
            <a:fillRect/>
          </a:stretch>
        </p:blipFill>
        <p:spPr bwMode="auto">
          <a:xfrm rot="21249187">
            <a:off x="-30531" y="281060"/>
            <a:ext cx="7556539" cy="231322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600">
    <p:sndAc>
      <p:stSnd loop="1">
        <p:snd r:embed="rId2" name="NATURA PRZYRODY  PTAK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16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000"/>
                            </p:stCondLst>
                            <p:childTnLst>
                              <p:par>
                                <p:cTn id="23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1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2" grpId="0" animBg="1"/>
      <p:bldP spid="13" grpId="0" animBg="1"/>
      <p:bldP spid="13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3" descr="C:\Users\Ana María\Desktop\beautiful-colorful-flowers-beautiful-blue-colorful-flowers-720x1152.jpg"/>
          <p:cNvPicPr>
            <a:picLocks noChangeAspect="1" noChangeArrowheads="1"/>
          </p:cNvPicPr>
          <p:nvPr/>
        </p:nvPicPr>
        <p:blipFill>
          <a:blip r:embed="rId2"/>
          <a:srcRect l="9375" t="13541" r="8593" b="13541"/>
          <a:stretch>
            <a:fillRect/>
          </a:stretch>
        </p:blipFill>
        <p:spPr bwMode="auto">
          <a:xfrm>
            <a:off x="857224" y="928670"/>
            <a:ext cx="7500990" cy="5000660"/>
          </a:xfrm>
          <a:prstGeom prst="frame">
            <a:avLst>
              <a:gd name="adj1" fmla="val 20264"/>
            </a:avLst>
          </a:prstGeom>
          <a:noFill/>
        </p:spPr>
      </p:pic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3918"/>
            </a:avLst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5" name="Picture 3" descr="C:\Users\Ana María\Desktop\beautiful-colorful-flowers-beautiful-blue-colorful-flowers-720x1152.jpg"/>
          <p:cNvPicPr>
            <a:picLocks noChangeAspect="1" noChangeArrowheads="1"/>
          </p:cNvPicPr>
          <p:nvPr/>
        </p:nvPicPr>
        <p:blipFill>
          <a:blip r:embed="rId2"/>
          <a:srcRect l="18750" t="26041" r="18750" b="26042"/>
          <a:stretch>
            <a:fillRect/>
          </a:stretch>
        </p:blipFill>
        <p:spPr bwMode="auto">
          <a:xfrm>
            <a:off x="1714480" y="1785926"/>
            <a:ext cx="5715040" cy="3286148"/>
          </a:xfrm>
          <a:prstGeom prst="frame">
            <a:avLst>
              <a:gd name="adj1" fmla="val 29820"/>
            </a:avLst>
          </a:prstGeom>
          <a:noFill/>
        </p:spPr>
      </p:pic>
      <p:pic>
        <p:nvPicPr>
          <p:cNvPr id="22" name="Picture 3" descr="C:\Users\Ana María\Desktop\beautiful-colorful-flowers-beautiful-blue-colorful-flowers-720x1152.jpg"/>
          <p:cNvPicPr>
            <a:picLocks noChangeAspect="1" noChangeArrowheads="1"/>
          </p:cNvPicPr>
          <p:nvPr/>
        </p:nvPicPr>
        <p:blipFill>
          <a:blip r:embed="rId2"/>
          <a:srcRect l="28906" t="39583" r="28906" b="39583"/>
          <a:stretch>
            <a:fillRect/>
          </a:stretch>
        </p:blipFill>
        <p:spPr bwMode="auto">
          <a:xfrm>
            <a:off x="2643174" y="2714620"/>
            <a:ext cx="3857652" cy="1428760"/>
          </a:xfrm>
          <a:prstGeom prst="rect">
            <a:avLst/>
          </a:prstGeom>
          <a:noFill/>
        </p:spPr>
      </p:pic>
      <p:pic>
        <p:nvPicPr>
          <p:cNvPr id="3077" name="Picture 5" descr="C:\Users\Ana María\Desktop\high-definition-tulip-flowers-wallpapers-beautiful-desktop-background-images-widescreen.jpg"/>
          <p:cNvPicPr>
            <a:picLocks noChangeAspect="1" noChangeArrowheads="1"/>
          </p:cNvPicPr>
          <p:nvPr/>
        </p:nvPicPr>
        <p:blipFill>
          <a:blip r:embed="rId3"/>
          <a:srcRect t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frame">
            <a:avLst>
              <a:gd name="adj1" fmla="val 14770"/>
            </a:avLst>
          </a:prstGeom>
          <a:noFill/>
        </p:spPr>
      </p:pic>
      <p:pic>
        <p:nvPicPr>
          <p:cNvPr id="25" name="Picture 5" descr="C:\Users\Ana María\Desktop\high-definition-tulip-flowers-wallpapers-beautiful-desktop-background-images-widescreen.jpg"/>
          <p:cNvPicPr>
            <a:picLocks noChangeAspect="1" noChangeArrowheads="1"/>
          </p:cNvPicPr>
          <p:nvPr/>
        </p:nvPicPr>
        <p:blipFill>
          <a:blip r:embed="rId3"/>
          <a:srcRect l="10937" t="17252" r="10937" b="14127"/>
          <a:stretch>
            <a:fillRect/>
          </a:stretch>
        </p:blipFill>
        <p:spPr bwMode="auto">
          <a:xfrm>
            <a:off x="1000100" y="1000108"/>
            <a:ext cx="7143800" cy="4857784"/>
          </a:xfrm>
          <a:prstGeom prst="frame">
            <a:avLst/>
          </a:prstGeom>
          <a:noFill/>
        </p:spPr>
      </p:pic>
      <p:pic>
        <p:nvPicPr>
          <p:cNvPr id="3078" name="Picture 6" descr="C:\Users\Ana María\Desktop\high-definition-tulip-flowers-wallpapers-beautiful-desktop-background-images-widescreen.jpg"/>
          <p:cNvPicPr>
            <a:picLocks noChangeAspect="1" noChangeArrowheads="1"/>
          </p:cNvPicPr>
          <p:nvPr/>
        </p:nvPicPr>
        <p:blipFill>
          <a:blip r:embed="rId3"/>
          <a:srcRect l="16406" t="25325" r="17187" b="22200"/>
          <a:stretch>
            <a:fillRect/>
          </a:stretch>
        </p:blipFill>
        <p:spPr bwMode="auto">
          <a:xfrm>
            <a:off x="1500166" y="1571612"/>
            <a:ext cx="6072230" cy="37147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11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4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3" presetClass="exit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xit" presetSubtype="32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3" presetClass="exit" presetSubtype="32" fill="hold" nodeType="withEffect">
                                  <p:stCondLst>
                                    <p:cond delay="4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3" presetClass="exit" presetSubtype="32" fill="hold" grpId="1" nodeType="withEffect">
                                  <p:stCondLst>
                                    <p:cond delay="5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nodeType="withEffect">
                                  <p:stCondLst>
                                    <p:cond delay="57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nodeType="withEffect">
                                  <p:stCondLst>
                                    <p:cond delay="68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" presetClass="entr" presetSubtype="16" fill="hold" nodeType="withEffect">
                                  <p:stCondLst>
                                    <p:cond delay="68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5" dur="3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Marc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8194" name="Picture 2" descr="C:\Users\Ana María\Desktop\21FS.jpg"/>
          <p:cNvPicPr>
            <a:picLocks noChangeAspect="1" noChangeArrowheads="1"/>
          </p:cNvPicPr>
          <p:nvPr/>
        </p:nvPicPr>
        <p:blipFill>
          <a:blip r:embed="rId3"/>
          <a:srcRect l="8593" t="12500" r="49932" b="49938"/>
          <a:stretch>
            <a:fillRect/>
          </a:stretch>
        </p:blipFill>
        <p:spPr bwMode="auto">
          <a:xfrm>
            <a:off x="785786" y="857232"/>
            <a:ext cx="3786214" cy="2571768"/>
          </a:xfrm>
          <a:prstGeom prst="rect">
            <a:avLst/>
          </a:prstGeom>
          <a:noFill/>
        </p:spPr>
      </p:pic>
      <p:pic>
        <p:nvPicPr>
          <p:cNvPr id="11" name="Picture 2" descr="C:\Users\Ana María\Desktop\21FS.jpg"/>
          <p:cNvPicPr>
            <a:picLocks noChangeAspect="1" noChangeArrowheads="1"/>
          </p:cNvPicPr>
          <p:nvPr/>
        </p:nvPicPr>
        <p:blipFill>
          <a:blip r:embed="rId3"/>
          <a:srcRect l="50068" t="12500" r="8593" b="49938"/>
          <a:stretch>
            <a:fillRect/>
          </a:stretch>
        </p:blipFill>
        <p:spPr bwMode="auto">
          <a:xfrm>
            <a:off x="4572000" y="857232"/>
            <a:ext cx="3773786" cy="2571768"/>
          </a:xfrm>
          <a:prstGeom prst="rect">
            <a:avLst/>
          </a:prstGeom>
          <a:noFill/>
        </p:spPr>
      </p:pic>
      <p:pic>
        <p:nvPicPr>
          <p:cNvPr id="12" name="Picture 2" descr="C:\Users\Ana María\Desktop\21FS.jpg"/>
          <p:cNvPicPr>
            <a:picLocks noChangeAspect="1" noChangeArrowheads="1"/>
          </p:cNvPicPr>
          <p:nvPr/>
        </p:nvPicPr>
        <p:blipFill>
          <a:blip r:embed="rId3"/>
          <a:srcRect l="8593" t="50062" r="49932" b="11458"/>
          <a:stretch>
            <a:fillRect/>
          </a:stretch>
        </p:blipFill>
        <p:spPr bwMode="auto">
          <a:xfrm>
            <a:off x="785786" y="3429000"/>
            <a:ext cx="3786214" cy="2634648"/>
          </a:xfrm>
          <a:prstGeom prst="rect">
            <a:avLst/>
          </a:prstGeom>
          <a:noFill/>
        </p:spPr>
      </p:pic>
      <p:pic>
        <p:nvPicPr>
          <p:cNvPr id="13" name="Picture 2" descr="C:\Users\Ana María\Desktop\21FS.jpg"/>
          <p:cNvPicPr>
            <a:picLocks noChangeAspect="1" noChangeArrowheads="1"/>
          </p:cNvPicPr>
          <p:nvPr/>
        </p:nvPicPr>
        <p:blipFill>
          <a:blip r:embed="rId3"/>
          <a:srcRect l="50068" t="50062" r="8593" b="11458"/>
          <a:stretch>
            <a:fillRect/>
          </a:stretch>
        </p:blipFill>
        <p:spPr bwMode="auto">
          <a:xfrm>
            <a:off x="4572000" y="3429000"/>
            <a:ext cx="3773786" cy="263464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205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3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>
          <a:xfrm>
            <a:off x="0" y="0"/>
            <a:ext cx="9144000" cy="7143776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122" name="Picture 2" descr="C:\Users\Ana María\Desktop\1379761_412065355561069_674662614_n.jpg"/>
          <p:cNvPicPr>
            <a:picLocks noChangeAspect="1" noChangeArrowheads="1"/>
          </p:cNvPicPr>
          <p:nvPr/>
        </p:nvPicPr>
        <p:blipFill>
          <a:blip r:embed="rId3"/>
          <a:srcRect t="47917" b="4166"/>
          <a:stretch>
            <a:fillRect/>
          </a:stretch>
        </p:blipFill>
        <p:spPr bwMode="auto">
          <a:xfrm>
            <a:off x="0" y="3429000"/>
            <a:ext cx="9144000" cy="3429000"/>
          </a:xfrm>
          <a:prstGeom prst="rect">
            <a:avLst/>
          </a:prstGeom>
          <a:noFill/>
        </p:spPr>
      </p:pic>
      <p:pic>
        <p:nvPicPr>
          <p:cNvPr id="5" name="Picture 2" descr="C:\Users\Ana María\Desktop\1379761_412065355561069_674662614_n.jpg"/>
          <p:cNvPicPr>
            <a:picLocks noChangeAspect="1" noChangeArrowheads="1"/>
          </p:cNvPicPr>
          <p:nvPr/>
        </p:nvPicPr>
        <p:blipFill>
          <a:blip r:embed="rId3"/>
          <a:srcRect b="52083"/>
          <a:stretch>
            <a:fillRect/>
          </a:stretch>
        </p:blipFill>
        <p:spPr bwMode="auto">
          <a:xfrm>
            <a:off x="0" y="0"/>
            <a:ext cx="9144000" cy="3429000"/>
          </a:xfrm>
          <a:prstGeom prst="rect">
            <a:avLst/>
          </a:prstGeom>
          <a:noFill/>
        </p:spPr>
      </p:pic>
      <p:pic>
        <p:nvPicPr>
          <p:cNvPr id="6" name="Picture 2" descr="C:\Users\Ana María\Desktop\1379761_412065355561069_674662614_n.jpg"/>
          <p:cNvPicPr>
            <a:picLocks noChangeAspect="1" noChangeArrowheads="1"/>
          </p:cNvPicPr>
          <p:nvPr/>
        </p:nvPicPr>
        <p:blipFill>
          <a:blip r:embed="rId3"/>
          <a:srcRect b="52083"/>
          <a:stretch>
            <a:fillRect/>
          </a:stretch>
        </p:blipFill>
        <p:spPr bwMode="auto">
          <a:xfrm>
            <a:off x="0" y="0"/>
            <a:ext cx="9144000" cy="3429000"/>
          </a:xfrm>
          <a:prstGeom prst="rect">
            <a:avLst/>
          </a:prstGeom>
          <a:noFill/>
        </p:spPr>
      </p:pic>
      <p:pic>
        <p:nvPicPr>
          <p:cNvPr id="7" name="Picture 2" descr="C:\Users\Ana María\Desktop\1379761_412065355561069_674662614_n.jpg"/>
          <p:cNvPicPr>
            <a:picLocks noChangeAspect="1" noChangeArrowheads="1"/>
          </p:cNvPicPr>
          <p:nvPr/>
        </p:nvPicPr>
        <p:blipFill>
          <a:blip r:embed="rId3"/>
          <a:srcRect t="47917" b="4166"/>
          <a:stretch>
            <a:fillRect/>
          </a:stretch>
        </p:blipFill>
        <p:spPr bwMode="auto">
          <a:xfrm>
            <a:off x="0" y="3429000"/>
            <a:ext cx="9144000" cy="3429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3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000"/>
                            </p:stCondLst>
                            <p:childTnLst>
                              <p:par>
                                <p:cTn id="18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147" name="Picture 3" descr="C:\Users\Ana María\Desktop\132632YX04P-2L00.jpg"/>
          <p:cNvPicPr>
            <a:picLocks noChangeAspect="1" noChangeArrowheads="1"/>
          </p:cNvPicPr>
          <p:nvPr/>
        </p:nvPicPr>
        <p:blipFill>
          <a:blip r:embed="rId3"/>
          <a:srcRect r="50000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10" name="Picture 3" descr="C:\Users\Ana María\Desktop\132632YX04P-2L00.jpg"/>
          <p:cNvPicPr>
            <a:picLocks noChangeAspect="1" noChangeArrowheads="1"/>
          </p:cNvPicPr>
          <p:nvPr/>
        </p:nvPicPr>
        <p:blipFill>
          <a:blip r:embed="rId3"/>
          <a:srcRect l="50000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  <p:pic>
        <p:nvPicPr>
          <p:cNvPr id="13" name="Picture 2" descr="C:\Users\Ana María\Desktop\flores.jpg"/>
          <p:cNvPicPr>
            <a:picLocks noChangeAspect="1" noChangeArrowheads="1"/>
          </p:cNvPicPr>
          <p:nvPr/>
        </p:nvPicPr>
        <p:blipFill>
          <a:blip r:embed="rId4"/>
          <a:srcRect r="50000" b="50000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14" name="Picture 2" descr="C:\Users\Ana María\Desktop\flores.jpg"/>
          <p:cNvPicPr>
            <a:picLocks noChangeAspect="1" noChangeArrowheads="1"/>
          </p:cNvPicPr>
          <p:nvPr/>
        </p:nvPicPr>
        <p:blipFill>
          <a:blip r:embed="rId4"/>
          <a:srcRect l="50000" b="50000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15" name="Picture 2" descr="C:\Users\Ana María\Desktop\flores.jpg"/>
          <p:cNvPicPr>
            <a:picLocks noChangeAspect="1" noChangeArrowheads="1"/>
          </p:cNvPicPr>
          <p:nvPr/>
        </p:nvPicPr>
        <p:blipFill>
          <a:blip r:embed="rId4"/>
          <a:srcRect l="50000" t="50000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  <p:pic>
        <p:nvPicPr>
          <p:cNvPr id="16" name="Picture 2" descr="C:\Users\Ana María\Desktop\flores.jpg"/>
          <p:cNvPicPr>
            <a:picLocks noChangeAspect="1" noChangeArrowheads="1"/>
          </p:cNvPicPr>
          <p:nvPr/>
        </p:nvPicPr>
        <p:blipFill>
          <a:blip r:embed="rId4"/>
          <a:srcRect t="50000" r="50000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12" name="Picture 2" descr="C:\Users\Ana María\Desktop\flore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diamond">
            <a:avLst/>
          </a:prstGeom>
          <a:noFill/>
        </p:spPr>
      </p:pic>
    </p:spTree>
  </p:cSld>
  <p:clrMapOvr>
    <a:masterClrMapping/>
  </p:clrMapOvr>
  <p:transition spd="slow" advTm="1645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9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9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6500"/>
                            </p:stCondLst>
                            <p:childTnLst>
                              <p:par>
                                <p:cTn id="32" presetID="23" presetClass="entr" presetSubtype="28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1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1500"/>
                            </p:stCondLst>
                            <p:childTnLst>
                              <p:par>
                                <p:cTn id="40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5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171" name="Picture 3" descr="C:\Users\Ana María\Desktop\id101888sw1280w1280h800A.jpg"/>
          <p:cNvPicPr>
            <a:picLocks noChangeAspect="1" noChangeArrowheads="1"/>
          </p:cNvPicPr>
          <p:nvPr/>
        </p:nvPicPr>
        <p:blipFill>
          <a:blip r:embed="rId3"/>
          <a:srcRect r="50000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5" name="Picture 3" descr="C:\Users\Ana María\Desktop\id101888sw1280w1280h800A.jpg"/>
          <p:cNvPicPr>
            <a:picLocks noChangeAspect="1" noChangeArrowheads="1"/>
          </p:cNvPicPr>
          <p:nvPr/>
        </p:nvPicPr>
        <p:blipFill>
          <a:blip r:embed="rId3"/>
          <a:srcRect l="50000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  <p:pic>
        <p:nvPicPr>
          <p:cNvPr id="7172" name="Picture 4" descr="C:\Users\Ana María\Desktop\id348160sw1280w1280h800P.jpg"/>
          <p:cNvPicPr>
            <a:picLocks noChangeAspect="1" noChangeArrowheads="1"/>
          </p:cNvPicPr>
          <p:nvPr/>
        </p:nvPicPr>
        <p:blipFill>
          <a:blip r:embed="rId4"/>
          <a:srcRect r="50000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8" name="Picture 4" descr="C:\Users\Ana María\Desktop\id348160sw1280w1280h800P.jpg"/>
          <p:cNvPicPr>
            <a:picLocks noChangeAspect="1" noChangeArrowheads="1"/>
          </p:cNvPicPr>
          <p:nvPr/>
        </p:nvPicPr>
        <p:blipFill>
          <a:blip r:embed="rId4"/>
          <a:srcRect l="50000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6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6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6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000"/>
                            </p:stCondLst>
                            <p:childTnLst>
                              <p:par>
                                <p:cTn id="32" presetID="17" presetClass="exit" presetSubtype="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251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214290"/>
            <a:ext cx="9144000" cy="662571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 rot="10800000">
            <a:off x="0" y="0"/>
            <a:ext cx="9144000" cy="6858000"/>
          </a:xfrm>
          <a:prstGeom prst="rtTriangle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819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C:\Users\Ana María\Desktop\tapety-78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1266" name="Picture 2" descr="C:\Users\Ana María\Desktop\6151315056_0557539f87_b1.jpg"/>
          <p:cNvPicPr>
            <a:picLocks noChangeAspect="1" noChangeArrowheads="1"/>
          </p:cNvPicPr>
          <p:nvPr/>
        </p:nvPicPr>
        <p:blipFill>
          <a:blip r:embed="rId4"/>
          <a:srcRect r="50000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4" name="Picture 2" descr="C:\Users\Ana María\Desktop\6151315056_0557539f87_b1.jpg"/>
          <p:cNvPicPr>
            <a:picLocks noChangeAspect="1" noChangeArrowheads="1"/>
          </p:cNvPicPr>
          <p:nvPr/>
        </p:nvPicPr>
        <p:blipFill>
          <a:blip r:embed="rId4"/>
          <a:srcRect l="50000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293">
    <p:wheel spokes="2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" dur="3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7" presetClass="exit" presetSubtype="8" fill="hold" grpId="1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" name="Picture 2" descr="C:\Users\Ana María\Desktop\PRIMAVERA\tulipanesT.jpg"/>
          <p:cNvPicPr>
            <a:picLocks noChangeAspect="1" noChangeArrowheads="1"/>
          </p:cNvPicPr>
          <p:nvPr/>
        </p:nvPicPr>
        <p:blipFill>
          <a:blip r:embed="rId4"/>
          <a:srcRect r="50000" b="63542"/>
          <a:stretch>
            <a:fillRect/>
          </a:stretch>
        </p:blipFill>
        <p:spPr bwMode="auto">
          <a:xfrm>
            <a:off x="0" y="0"/>
            <a:ext cx="4572000" cy="2500306"/>
          </a:xfrm>
          <a:prstGeom prst="rect">
            <a:avLst/>
          </a:prstGeom>
          <a:noFill/>
        </p:spPr>
      </p:pic>
      <p:pic>
        <p:nvPicPr>
          <p:cNvPr id="13" name="Picture 2" descr="C:\Users\Ana María\Desktop\PRIMAVERA\tulipanesT.jpg"/>
          <p:cNvPicPr>
            <a:picLocks noChangeAspect="1" noChangeArrowheads="1"/>
          </p:cNvPicPr>
          <p:nvPr/>
        </p:nvPicPr>
        <p:blipFill>
          <a:blip r:embed="rId4"/>
          <a:srcRect l="50000" b="63542"/>
          <a:stretch>
            <a:fillRect/>
          </a:stretch>
        </p:blipFill>
        <p:spPr bwMode="auto">
          <a:xfrm>
            <a:off x="4572000" y="0"/>
            <a:ext cx="4572000" cy="2500306"/>
          </a:xfrm>
          <a:prstGeom prst="rect">
            <a:avLst/>
          </a:prstGeom>
          <a:noFill/>
        </p:spPr>
      </p:pic>
      <p:pic>
        <p:nvPicPr>
          <p:cNvPr id="14" name="Picture 2" descr="C:\Users\Ana María\Desktop\PRIMAVERA\tulipanesT.jpg"/>
          <p:cNvPicPr>
            <a:picLocks noChangeAspect="1" noChangeArrowheads="1"/>
          </p:cNvPicPr>
          <p:nvPr/>
        </p:nvPicPr>
        <p:blipFill>
          <a:blip r:embed="rId4"/>
          <a:srcRect t="36458" r="50000" b="41667"/>
          <a:stretch>
            <a:fillRect/>
          </a:stretch>
        </p:blipFill>
        <p:spPr bwMode="auto">
          <a:xfrm>
            <a:off x="0" y="2500306"/>
            <a:ext cx="4572000" cy="1500198"/>
          </a:xfrm>
          <a:prstGeom prst="rect">
            <a:avLst/>
          </a:prstGeom>
          <a:noFill/>
        </p:spPr>
      </p:pic>
      <p:pic>
        <p:nvPicPr>
          <p:cNvPr id="15" name="Picture 2" descr="C:\Users\Ana María\Desktop\PRIMAVERA\tulipanesT.jpg"/>
          <p:cNvPicPr>
            <a:picLocks noChangeAspect="1" noChangeArrowheads="1"/>
          </p:cNvPicPr>
          <p:nvPr/>
        </p:nvPicPr>
        <p:blipFill>
          <a:blip r:embed="rId4"/>
          <a:srcRect l="50000" t="36458" b="41667"/>
          <a:stretch>
            <a:fillRect/>
          </a:stretch>
        </p:blipFill>
        <p:spPr bwMode="auto">
          <a:xfrm>
            <a:off x="4572000" y="2500306"/>
            <a:ext cx="4572000" cy="1500198"/>
          </a:xfrm>
          <a:prstGeom prst="rect">
            <a:avLst/>
          </a:prstGeom>
          <a:noFill/>
        </p:spPr>
      </p:pic>
      <p:pic>
        <p:nvPicPr>
          <p:cNvPr id="16" name="Picture 2" descr="C:\Users\Ana María\Desktop\PRIMAVERA\tulipanesT.jpg"/>
          <p:cNvPicPr>
            <a:picLocks noChangeAspect="1" noChangeArrowheads="1"/>
          </p:cNvPicPr>
          <p:nvPr/>
        </p:nvPicPr>
        <p:blipFill>
          <a:blip r:embed="rId4"/>
          <a:srcRect t="58333" r="50000"/>
          <a:stretch>
            <a:fillRect/>
          </a:stretch>
        </p:blipFill>
        <p:spPr bwMode="auto">
          <a:xfrm>
            <a:off x="0" y="4000504"/>
            <a:ext cx="4572000" cy="2857496"/>
          </a:xfrm>
          <a:prstGeom prst="rect">
            <a:avLst/>
          </a:prstGeom>
          <a:noFill/>
        </p:spPr>
      </p:pic>
      <p:pic>
        <p:nvPicPr>
          <p:cNvPr id="17" name="Picture 2" descr="C:\Users\Ana María\Desktop\PRIMAVERA\tulipanesT.jpg"/>
          <p:cNvPicPr>
            <a:picLocks noChangeAspect="1" noChangeArrowheads="1"/>
          </p:cNvPicPr>
          <p:nvPr/>
        </p:nvPicPr>
        <p:blipFill>
          <a:blip r:embed="rId4"/>
          <a:srcRect l="50000" t="58333"/>
          <a:stretch>
            <a:fillRect/>
          </a:stretch>
        </p:blipFill>
        <p:spPr bwMode="auto">
          <a:xfrm>
            <a:off x="4572000" y="4000504"/>
            <a:ext cx="4572000" cy="2857496"/>
          </a:xfrm>
          <a:prstGeom prst="rect">
            <a:avLst/>
          </a:prstGeom>
          <a:noFill/>
        </p:spPr>
      </p:pic>
      <p:pic>
        <p:nvPicPr>
          <p:cNvPr id="1026" name="Picture 2" descr="C:\Users\Ana María\Desktop\Clematis-Flowers-Bright-Purple-Green-H.jpg"/>
          <p:cNvPicPr>
            <a:picLocks noChangeAspect="1" noChangeArrowheads="1"/>
          </p:cNvPicPr>
          <p:nvPr/>
        </p:nvPicPr>
        <p:blipFill>
          <a:blip r:embed="rId5"/>
          <a:srcRect r="50000" b="50000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18" name="Picture 2" descr="C:\Users\Ana María\Desktop\Clematis-Flowers-Bright-Purple-Green-H.jpg"/>
          <p:cNvPicPr>
            <a:picLocks noChangeAspect="1" noChangeArrowheads="1"/>
          </p:cNvPicPr>
          <p:nvPr/>
        </p:nvPicPr>
        <p:blipFill>
          <a:blip r:embed="rId5"/>
          <a:srcRect l="50000" b="50000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19" name="Picture 2" descr="C:\Users\Ana María\Desktop\Clematis-Flowers-Bright-Purple-Green-H.jpg"/>
          <p:cNvPicPr>
            <a:picLocks noChangeAspect="1" noChangeArrowheads="1"/>
          </p:cNvPicPr>
          <p:nvPr/>
        </p:nvPicPr>
        <p:blipFill>
          <a:blip r:embed="rId5"/>
          <a:srcRect t="50000" r="50000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20" name="Picture 2" descr="C:\Users\Ana María\Desktop\Clematis-Flowers-Bright-Purple-Green-H.jpg"/>
          <p:cNvPicPr>
            <a:picLocks noChangeAspect="1" noChangeArrowheads="1"/>
          </p:cNvPicPr>
          <p:nvPr/>
        </p:nvPicPr>
        <p:blipFill>
          <a:blip r:embed="rId5"/>
          <a:srcRect l="50000" t="50000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745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18" presetClass="entr" presetSubtype="6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8" presetClass="entr" presetSubtype="1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8" presetClass="entr" presetSubtype="3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8" presetClass="entr" presetSubtype="9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500"/>
                            </p:stCondLst>
                            <p:childTnLst>
                              <p:par>
                                <p:cTn id="41" presetID="17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1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49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1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5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1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6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1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na María\Desktop\nastol.com.ua-855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" name="Picture 2" descr="C:\Users\Ana María\Desktop\Wallpaperpack-53.jpg"/>
          <p:cNvPicPr>
            <a:picLocks noChangeAspect="1" noChangeArrowheads="1"/>
          </p:cNvPicPr>
          <p:nvPr/>
        </p:nvPicPr>
        <p:blipFill>
          <a:blip r:embed="rId5"/>
          <a:srcRect r="468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7176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5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1" presetClass="entr" presetSubtype="0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9" presetClass="entr" presetSubtype="0" fill="hold" grpId="3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17" presetClass="exit" presetSubtype="1" fill="hold" grpId="4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5" presetClass="exit" presetSubtype="5" fill="hold" grpId="5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heckerboard(down)">
                                      <p:cBhvr>
                                        <p:cTn id="4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5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50" dur="6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0" grpId="0" animBg="1"/>
      <p:bldP spid="10" grpId="1" animBg="1"/>
      <p:bldP spid="10" grpId="3" animBg="1"/>
      <p:bldP spid="10" grpId="4" animBg="1"/>
      <p:bldP spid="10" grpId="5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Ana María\Desktop\76828W.jpg"/>
          <p:cNvPicPr>
            <a:picLocks noChangeAspect="1" noChangeArrowheads="1"/>
          </p:cNvPicPr>
          <p:nvPr/>
        </p:nvPicPr>
        <p:blipFill>
          <a:blip r:embed="rId2"/>
          <a:srcRect r="75000" b="75000"/>
          <a:stretch>
            <a:fillRect/>
          </a:stretch>
        </p:blipFill>
        <p:spPr bwMode="auto">
          <a:xfrm>
            <a:off x="0" y="0"/>
            <a:ext cx="2285984" cy="1714488"/>
          </a:xfrm>
          <a:prstGeom prst="rect">
            <a:avLst/>
          </a:prstGeom>
          <a:noFill/>
        </p:spPr>
      </p:pic>
      <p:pic>
        <p:nvPicPr>
          <p:cNvPr id="4" name="Picture 3" descr="C:\Users\Ana María\Desktop\76828W.jpg"/>
          <p:cNvPicPr>
            <a:picLocks noChangeAspect="1" noChangeArrowheads="1"/>
          </p:cNvPicPr>
          <p:nvPr/>
        </p:nvPicPr>
        <p:blipFill>
          <a:blip r:embed="rId2"/>
          <a:srcRect l="25000" r="50000" b="75000"/>
          <a:stretch>
            <a:fillRect/>
          </a:stretch>
        </p:blipFill>
        <p:spPr bwMode="auto">
          <a:xfrm>
            <a:off x="2285984" y="0"/>
            <a:ext cx="2286016" cy="1714488"/>
          </a:xfrm>
          <a:prstGeom prst="rect">
            <a:avLst/>
          </a:prstGeom>
          <a:noFill/>
        </p:spPr>
      </p:pic>
      <p:pic>
        <p:nvPicPr>
          <p:cNvPr id="5" name="Picture 3" descr="C:\Users\Ana María\Desktop\76828W.jpg"/>
          <p:cNvPicPr>
            <a:picLocks noChangeAspect="1" noChangeArrowheads="1"/>
          </p:cNvPicPr>
          <p:nvPr/>
        </p:nvPicPr>
        <p:blipFill>
          <a:blip r:embed="rId2"/>
          <a:srcRect l="50000" r="25000" b="75000"/>
          <a:stretch>
            <a:fillRect/>
          </a:stretch>
        </p:blipFill>
        <p:spPr bwMode="auto">
          <a:xfrm>
            <a:off x="4572000" y="0"/>
            <a:ext cx="2286016" cy="1714488"/>
          </a:xfrm>
          <a:prstGeom prst="rect">
            <a:avLst/>
          </a:prstGeom>
          <a:noFill/>
        </p:spPr>
      </p:pic>
      <p:pic>
        <p:nvPicPr>
          <p:cNvPr id="6" name="Picture 3" descr="C:\Users\Ana María\Desktop\76828W.jpg"/>
          <p:cNvPicPr>
            <a:picLocks noChangeAspect="1" noChangeArrowheads="1"/>
          </p:cNvPicPr>
          <p:nvPr/>
        </p:nvPicPr>
        <p:blipFill>
          <a:blip r:embed="rId2"/>
          <a:srcRect l="75000" b="75000"/>
          <a:stretch>
            <a:fillRect/>
          </a:stretch>
        </p:blipFill>
        <p:spPr bwMode="auto">
          <a:xfrm>
            <a:off x="6858016" y="0"/>
            <a:ext cx="2285984" cy="1714488"/>
          </a:xfrm>
          <a:prstGeom prst="rect">
            <a:avLst/>
          </a:prstGeom>
          <a:noFill/>
        </p:spPr>
      </p:pic>
      <p:pic>
        <p:nvPicPr>
          <p:cNvPr id="7" name="Picture 3" descr="C:\Users\Ana María\Desktop\76828W.jpg"/>
          <p:cNvPicPr>
            <a:picLocks noChangeAspect="1" noChangeArrowheads="1"/>
          </p:cNvPicPr>
          <p:nvPr/>
        </p:nvPicPr>
        <p:blipFill>
          <a:blip r:embed="rId2"/>
          <a:srcRect t="25000" r="75000" b="50000"/>
          <a:stretch>
            <a:fillRect/>
          </a:stretch>
        </p:blipFill>
        <p:spPr bwMode="auto">
          <a:xfrm>
            <a:off x="0" y="1714488"/>
            <a:ext cx="2285984" cy="1714512"/>
          </a:xfrm>
          <a:prstGeom prst="rect">
            <a:avLst/>
          </a:prstGeom>
          <a:noFill/>
        </p:spPr>
      </p:pic>
      <p:pic>
        <p:nvPicPr>
          <p:cNvPr id="8" name="Picture 3" descr="C:\Users\Ana María\Desktop\76828W.jpg"/>
          <p:cNvPicPr>
            <a:picLocks noChangeAspect="1" noChangeArrowheads="1"/>
          </p:cNvPicPr>
          <p:nvPr/>
        </p:nvPicPr>
        <p:blipFill>
          <a:blip r:embed="rId2"/>
          <a:srcRect l="25000" t="25000" r="50000" b="50000"/>
          <a:stretch>
            <a:fillRect/>
          </a:stretch>
        </p:blipFill>
        <p:spPr bwMode="auto">
          <a:xfrm>
            <a:off x="2285984" y="1714488"/>
            <a:ext cx="2286016" cy="1714512"/>
          </a:xfrm>
          <a:prstGeom prst="rect">
            <a:avLst/>
          </a:prstGeom>
          <a:noFill/>
        </p:spPr>
      </p:pic>
      <p:pic>
        <p:nvPicPr>
          <p:cNvPr id="9" name="Picture 3" descr="C:\Users\Ana María\Desktop\76828W.jpg"/>
          <p:cNvPicPr>
            <a:picLocks noChangeAspect="1" noChangeArrowheads="1"/>
          </p:cNvPicPr>
          <p:nvPr/>
        </p:nvPicPr>
        <p:blipFill>
          <a:blip r:embed="rId2"/>
          <a:srcRect l="50000" t="25000" r="25000" b="50000"/>
          <a:stretch>
            <a:fillRect/>
          </a:stretch>
        </p:blipFill>
        <p:spPr bwMode="auto">
          <a:xfrm>
            <a:off x="4572000" y="1714488"/>
            <a:ext cx="2286016" cy="1714512"/>
          </a:xfrm>
          <a:prstGeom prst="rect">
            <a:avLst/>
          </a:prstGeom>
          <a:noFill/>
        </p:spPr>
      </p:pic>
      <p:pic>
        <p:nvPicPr>
          <p:cNvPr id="10" name="Picture 3" descr="C:\Users\Ana María\Desktop\76828W.jpg"/>
          <p:cNvPicPr>
            <a:picLocks noChangeAspect="1" noChangeArrowheads="1"/>
          </p:cNvPicPr>
          <p:nvPr/>
        </p:nvPicPr>
        <p:blipFill>
          <a:blip r:embed="rId2"/>
          <a:srcRect l="75000" t="25000" b="50000"/>
          <a:stretch>
            <a:fillRect/>
          </a:stretch>
        </p:blipFill>
        <p:spPr bwMode="auto">
          <a:xfrm>
            <a:off x="6858016" y="1714488"/>
            <a:ext cx="2285984" cy="1714512"/>
          </a:xfrm>
          <a:prstGeom prst="rect">
            <a:avLst/>
          </a:prstGeom>
          <a:noFill/>
        </p:spPr>
      </p:pic>
      <p:pic>
        <p:nvPicPr>
          <p:cNvPr id="11" name="Picture 3" descr="C:\Users\Ana María\Desktop\76828W.jpg"/>
          <p:cNvPicPr>
            <a:picLocks noChangeAspect="1" noChangeArrowheads="1"/>
          </p:cNvPicPr>
          <p:nvPr/>
        </p:nvPicPr>
        <p:blipFill>
          <a:blip r:embed="rId2"/>
          <a:srcRect t="50000" r="75000" b="25000"/>
          <a:stretch>
            <a:fillRect/>
          </a:stretch>
        </p:blipFill>
        <p:spPr bwMode="auto">
          <a:xfrm>
            <a:off x="0" y="3429000"/>
            <a:ext cx="2285984" cy="1714512"/>
          </a:xfrm>
          <a:prstGeom prst="rect">
            <a:avLst/>
          </a:prstGeom>
          <a:noFill/>
        </p:spPr>
      </p:pic>
      <p:pic>
        <p:nvPicPr>
          <p:cNvPr id="12" name="Picture 3" descr="C:\Users\Ana María\Desktop\76828W.jpg"/>
          <p:cNvPicPr>
            <a:picLocks noChangeAspect="1" noChangeArrowheads="1"/>
          </p:cNvPicPr>
          <p:nvPr/>
        </p:nvPicPr>
        <p:blipFill>
          <a:blip r:embed="rId2"/>
          <a:srcRect l="50000" t="50000" r="25000" b="25000"/>
          <a:stretch>
            <a:fillRect/>
          </a:stretch>
        </p:blipFill>
        <p:spPr bwMode="auto">
          <a:xfrm>
            <a:off x="4572000" y="3429000"/>
            <a:ext cx="2286016" cy="1714512"/>
          </a:xfrm>
          <a:prstGeom prst="rect">
            <a:avLst/>
          </a:prstGeom>
          <a:noFill/>
        </p:spPr>
      </p:pic>
      <p:pic>
        <p:nvPicPr>
          <p:cNvPr id="13" name="Picture 3" descr="C:\Users\Ana María\Desktop\76828W.jpg"/>
          <p:cNvPicPr>
            <a:picLocks noChangeAspect="1" noChangeArrowheads="1"/>
          </p:cNvPicPr>
          <p:nvPr/>
        </p:nvPicPr>
        <p:blipFill>
          <a:blip r:embed="rId2"/>
          <a:srcRect l="25000" t="50000" r="50000" b="25000"/>
          <a:stretch>
            <a:fillRect/>
          </a:stretch>
        </p:blipFill>
        <p:spPr bwMode="auto">
          <a:xfrm>
            <a:off x="2285984" y="3429000"/>
            <a:ext cx="2286016" cy="1714512"/>
          </a:xfrm>
          <a:prstGeom prst="rect">
            <a:avLst/>
          </a:prstGeom>
          <a:noFill/>
        </p:spPr>
      </p:pic>
      <p:pic>
        <p:nvPicPr>
          <p:cNvPr id="14" name="Picture 3" descr="C:\Users\Ana María\Desktop\76828W.jpg"/>
          <p:cNvPicPr>
            <a:picLocks noChangeAspect="1" noChangeArrowheads="1"/>
          </p:cNvPicPr>
          <p:nvPr/>
        </p:nvPicPr>
        <p:blipFill>
          <a:blip r:embed="rId2"/>
          <a:srcRect l="75000" t="50000" b="25000"/>
          <a:stretch>
            <a:fillRect/>
          </a:stretch>
        </p:blipFill>
        <p:spPr bwMode="auto">
          <a:xfrm>
            <a:off x="6858016" y="3429000"/>
            <a:ext cx="2285984" cy="1714512"/>
          </a:xfrm>
          <a:prstGeom prst="rect">
            <a:avLst/>
          </a:prstGeom>
          <a:noFill/>
        </p:spPr>
      </p:pic>
      <p:pic>
        <p:nvPicPr>
          <p:cNvPr id="15" name="Picture 3" descr="C:\Users\Ana María\Desktop\76828W.jpg"/>
          <p:cNvPicPr>
            <a:picLocks noChangeAspect="1" noChangeArrowheads="1"/>
          </p:cNvPicPr>
          <p:nvPr/>
        </p:nvPicPr>
        <p:blipFill>
          <a:blip r:embed="rId2"/>
          <a:srcRect t="75000" r="75000"/>
          <a:stretch>
            <a:fillRect/>
          </a:stretch>
        </p:blipFill>
        <p:spPr bwMode="auto">
          <a:xfrm>
            <a:off x="0" y="5143512"/>
            <a:ext cx="2285984" cy="1714488"/>
          </a:xfrm>
          <a:prstGeom prst="rect">
            <a:avLst/>
          </a:prstGeom>
          <a:noFill/>
        </p:spPr>
      </p:pic>
      <p:pic>
        <p:nvPicPr>
          <p:cNvPr id="16" name="Picture 3" descr="C:\Users\Ana María\Desktop\76828W.jpg"/>
          <p:cNvPicPr>
            <a:picLocks noChangeAspect="1" noChangeArrowheads="1"/>
          </p:cNvPicPr>
          <p:nvPr/>
        </p:nvPicPr>
        <p:blipFill>
          <a:blip r:embed="rId2"/>
          <a:srcRect l="25000" t="75000" r="50000"/>
          <a:stretch>
            <a:fillRect/>
          </a:stretch>
        </p:blipFill>
        <p:spPr bwMode="auto">
          <a:xfrm>
            <a:off x="2285984" y="5143512"/>
            <a:ext cx="2286016" cy="1714488"/>
          </a:xfrm>
          <a:prstGeom prst="rect">
            <a:avLst/>
          </a:prstGeom>
          <a:noFill/>
        </p:spPr>
      </p:pic>
      <p:pic>
        <p:nvPicPr>
          <p:cNvPr id="17" name="Picture 3" descr="C:\Users\Ana María\Desktop\76828W.jpg"/>
          <p:cNvPicPr>
            <a:picLocks noChangeAspect="1" noChangeArrowheads="1"/>
          </p:cNvPicPr>
          <p:nvPr/>
        </p:nvPicPr>
        <p:blipFill>
          <a:blip r:embed="rId2"/>
          <a:srcRect l="50000" t="75000" r="25000"/>
          <a:stretch>
            <a:fillRect/>
          </a:stretch>
        </p:blipFill>
        <p:spPr bwMode="auto">
          <a:xfrm>
            <a:off x="4572000" y="5143512"/>
            <a:ext cx="2286016" cy="1714488"/>
          </a:xfrm>
          <a:prstGeom prst="rect">
            <a:avLst/>
          </a:prstGeom>
          <a:noFill/>
        </p:spPr>
      </p:pic>
      <p:pic>
        <p:nvPicPr>
          <p:cNvPr id="18" name="Picture 3" descr="C:\Users\Ana María\Desktop\76828W.jpg"/>
          <p:cNvPicPr>
            <a:picLocks noChangeAspect="1" noChangeArrowheads="1"/>
          </p:cNvPicPr>
          <p:nvPr/>
        </p:nvPicPr>
        <p:blipFill>
          <a:blip r:embed="rId2"/>
          <a:srcRect l="75000" t="75000"/>
          <a:stretch>
            <a:fillRect/>
          </a:stretch>
        </p:blipFill>
        <p:spPr bwMode="auto">
          <a:xfrm>
            <a:off x="6858016" y="5143512"/>
            <a:ext cx="2285984" cy="1714488"/>
          </a:xfrm>
          <a:prstGeom prst="rect">
            <a:avLst/>
          </a:prstGeom>
          <a:noFill/>
        </p:spPr>
      </p:pic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6" name="Picture 2" descr="C:\Users\Ana María\Desktop\PRIMAVERA\wallpaper-naturaleza-1366x768-862-af171654T.jpg"/>
          <p:cNvPicPr>
            <a:picLocks noChangeAspect="1" noChangeArrowheads="1"/>
          </p:cNvPicPr>
          <p:nvPr/>
        </p:nvPicPr>
        <p:blipFill>
          <a:blip r:embed="rId4"/>
          <a:srcRect r="75000"/>
          <a:stretch>
            <a:fillRect/>
          </a:stretch>
        </p:blipFill>
        <p:spPr bwMode="auto">
          <a:xfrm>
            <a:off x="0" y="0"/>
            <a:ext cx="2285984" cy="6858000"/>
          </a:xfrm>
          <a:prstGeom prst="rect">
            <a:avLst/>
          </a:prstGeom>
          <a:noFill/>
        </p:spPr>
      </p:pic>
      <p:pic>
        <p:nvPicPr>
          <p:cNvPr id="22" name="Picture 2" descr="C:\Users\Ana María\Desktop\PRIMAVERA\wallpaper-naturaleza-1366x768-862-af171654T.jpg"/>
          <p:cNvPicPr>
            <a:picLocks noChangeAspect="1" noChangeArrowheads="1"/>
          </p:cNvPicPr>
          <p:nvPr/>
        </p:nvPicPr>
        <p:blipFill>
          <a:blip r:embed="rId4"/>
          <a:srcRect l="25000" r="50000"/>
          <a:stretch>
            <a:fillRect/>
          </a:stretch>
        </p:blipFill>
        <p:spPr bwMode="auto">
          <a:xfrm>
            <a:off x="2285984" y="0"/>
            <a:ext cx="2286016" cy="6858000"/>
          </a:xfrm>
          <a:prstGeom prst="rect">
            <a:avLst/>
          </a:prstGeom>
          <a:noFill/>
        </p:spPr>
      </p:pic>
      <p:pic>
        <p:nvPicPr>
          <p:cNvPr id="23" name="Picture 2" descr="C:\Users\Ana María\Desktop\PRIMAVERA\wallpaper-naturaleza-1366x768-862-af171654T.jpg"/>
          <p:cNvPicPr>
            <a:picLocks noChangeAspect="1" noChangeArrowheads="1"/>
          </p:cNvPicPr>
          <p:nvPr/>
        </p:nvPicPr>
        <p:blipFill>
          <a:blip r:embed="rId4"/>
          <a:srcRect l="50000" r="25000"/>
          <a:stretch>
            <a:fillRect/>
          </a:stretch>
        </p:blipFill>
        <p:spPr bwMode="auto">
          <a:xfrm>
            <a:off x="4572000" y="0"/>
            <a:ext cx="2286016" cy="6858000"/>
          </a:xfrm>
          <a:prstGeom prst="rect">
            <a:avLst/>
          </a:prstGeom>
          <a:noFill/>
        </p:spPr>
      </p:pic>
      <p:pic>
        <p:nvPicPr>
          <p:cNvPr id="24" name="Picture 2" descr="C:\Users\Ana María\Desktop\PRIMAVERA\wallpaper-naturaleza-1366x768-862-af171654T.jpg"/>
          <p:cNvPicPr>
            <a:picLocks noChangeAspect="1" noChangeArrowheads="1"/>
          </p:cNvPicPr>
          <p:nvPr/>
        </p:nvPicPr>
        <p:blipFill>
          <a:blip r:embed="rId4"/>
          <a:srcRect l="75000"/>
          <a:stretch>
            <a:fillRect/>
          </a:stretch>
        </p:blipFill>
        <p:spPr bwMode="auto">
          <a:xfrm>
            <a:off x="6858016" y="0"/>
            <a:ext cx="2285984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833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3000"/>
                            </p:stCondLst>
                            <p:childTnLst>
                              <p:par>
                                <p:cTn id="102" presetID="53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7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1" presetClass="exit" presetSubtype="8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12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5" presetID="29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19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29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4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9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9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29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4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0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Tm="1468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7" presetClass="exit" presetSubtype="1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0" presetClass="exit" presetSubtype="0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" decel="10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" decel="10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6" presetClass="exit" presetSubtype="32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6" presetClass="emph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32" dur="3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20" presetClass="exit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6" presetClass="emph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3" grpId="0" animBg="1"/>
      <p:bldP spid="3" grpId="1" animBg="1"/>
      <p:bldP spid="4" grpId="0" animBg="1"/>
      <p:bldP spid="4" grpId="1" animBg="1"/>
      <p:bldP spid="4" grpId="2" animBg="1"/>
      <p:bldP spid="5" grpId="0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na María\Desktop\PRIMAVERA\id519859sw1280w1280h800T.jpg"/>
          <p:cNvPicPr>
            <a:picLocks noChangeAspect="1" noChangeArrowheads="1"/>
          </p:cNvPicPr>
          <p:nvPr/>
        </p:nvPicPr>
        <p:blipFill>
          <a:blip r:embed="rId2"/>
          <a:srcRect r="75000"/>
          <a:stretch>
            <a:fillRect/>
          </a:stretch>
        </p:blipFill>
        <p:spPr bwMode="auto">
          <a:xfrm>
            <a:off x="0" y="0"/>
            <a:ext cx="2285984" cy="6858000"/>
          </a:xfrm>
          <a:prstGeom prst="rect">
            <a:avLst/>
          </a:prstGeom>
          <a:noFill/>
        </p:spPr>
      </p:pic>
      <p:pic>
        <p:nvPicPr>
          <p:cNvPr id="4" name="Picture 2" descr="C:\Users\Ana María\Desktop\PRIMAVERA\id519859sw1280w1280h800T.jpg"/>
          <p:cNvPicPr>
            <a:picLocks noChangeAspect="1" noChangeArrowheads="1"/>
          </p:cNvPicPr>
          <p:nvPr/>
        </p:nvPicPr>
        <p:blipFill>
          <a:blip r:embed="rId2"/>
          <a:srcRect l="25000" r="50000"/>
          <a:stretch>
            <a:fillRect/>
          </a:stretch>
        </p:blipFill>
        <p:spPr bwMode="auto">
          <a:xfrm>
            <a:off x="2285984" y="0"/>
            <a:ext cx="2286016" cy="6858000"/>
          </a:xfrm>
          <a:prstGeom prst="rect">
            <a:avLst/>
          </a:prstGeom>
          <a:noFill/>
        </p:spPr>
      </p:pic>
      <p:pic>
        <p:nvPicPr>
          <p:cNvPr id="5" name="Picture 2" descr="C:\Users\Ana María\Desktop\PRIMAVERA\id519859sw1280w1280h800T.jpg"/>
          <p:cNvPicPr>
            <a:picLocks noChangeAspect="1" noChangeArrowheads="1"/>
          </p:cNvPicPr>
          <p:nvPr/>
        </p:nvPicPr>
        <p:blipFill>
          <a:blip r:embed="rId2"/>
          <a:srcRect l="50000" r="25000"/>
          <a:stretch>
            <a:fillRect/>
          </a:stretch>
        </p:blipFill>
        <p:spPr bwMode="auto">
          <a:xfrm>
            <a:off x="4572000" y="0"/>
            <a:ext cx="2286016" cy="6858000"/>
          </a:xfrm>
          <a:prstGeom prst="rect">
            <a:avLst/>
          </a:prstGeom>
          <a:noFill/>
        </p:spPr>
      </p:pic>
      <p:pic>
        <p:nvPicPr>
          <p:cNvPr id="6" name="Picture 2" descr="C:\Users\Ana María\Desktop\PRIMAVERA\id519859sw1280w1280h800T.jpg"/>
          <p:cNvPicPr>
            <a:picLocks noChangeAspect="1" noChangeArrowheads="1"/>
          </p:cNvPicPr>
          <p:nvPr/>
        </p:nvPicPr>
        <p:blipFill>
          <a:blip r:embed="rId2"/>
          <a:srcRect l="75000"/>
          <a:stretch>
            <a:fillRect/>
          </a:stretch>
        </p:blipFill>
        <p:spPr bwMode="auto">
          <a:xfrm>
            <a:off x="6858016" y="0"/>
            <a:ext cx="2285984" cy="6858000"/>
          </a:xfrm>
          <a:prstGeom prst="rect">
            <a:avLst/>
          </a:prstGeom>
          <a:noFill/>
        </p:spPr>
      </p:pic>
      <p:pic>
        <p:nvPicPr>
          <p:cNvPr id="3075" name="Picture 3" descr="C:\Users\Ana María\Desktop\verdeyamarillo.jpg"/>
          <p:cNvPicPr>
            <a:picLocks noChangeAspect="1" noChangeArrowheads="1"/>
          </p:cNvPicPr>
          <p:nvPr/>
        </p:nvPicPr>
        <p:blipFill>
          <a:blip r:embed="rId3"/>
          <a:srcRect r="75000"/>
          <a:stretch>
            <a:fillRect/>
          </a:stretch>
        </p:blipFill>
        <p:spPr bwMode="auto">
          <a:xfrm>
            <a:off x="0" y="0"/>
            <a:ext cx="2285984" cy="6858000"/>
          </a:xfrm>
          <a:prstGeom prst="rect">
            <a:avLst/>
          </a:prstGeom>
          <a:noFill/>
        </p:spPr>
      </p:pic>
      <p:pic>
        <p:nvPicPr>
          <p:cNvPr id="8" name="Picture 3" descr="C:\Users\Ana María\Desktop\verdeyamarillo.jpg"/>
          <p:cNvPicPr>
            <a:picLocks noChangeAspect="1" noChangeArrowheads="1"/>
          </p:cNvPicPr>
          <p:nvPr/>
        </p:nvPicPr>
        <p:blipFill>
          <a:blip r:embed="rId3"/>
          <a:srcRect l="25000" r="50000"/>
          <a:stretch>
            <a:fillRect/>
          </a:stretch>
        </p:blipFill>
        <p:spPr bwMode="auto">
          <a:xfrm>
            <a:off x="2285984" y="0"/>
            <a:ext cx="2286016" cy="6858000"/>
          </a:xfrm>
          <a:prstGeom prst="rect">
            <a:avLst/>
          </a:prstGeom>
          <a:noFill/>
        </p:spPr>
      </p:pic>
      <p:pic>
        <p:nvPicPr>
          <p:cNvPr id="9" name="Picture 3" descr="C:\Users\Ana María\Desktop\verdeyamarillo.jpg"/>
          <p:cNvPicPr>
            <a:picLocks noChangeAspect="1" noChangeArrowheads="1"/>
          </p:cNvPicPr>
          <p:nvPr/>
        </p:nvPicPr>
        <p:blipFill>
          <a:blip r:embed="rId3"/>
          <a:srcRect l="50000" r="25000"/>
          <a:stretch>
            <a:fillRect/>
          </a:stretch>
        </p:blipFill>
        <p:spPr bwMode="auto">
          <a:xfrm>
            <a:off x="4572000" y="0"/>
            <a:ext cx="2286016" cy="6858000"/>
          </a:xfrm>
          <a:prstGeom prst="rect">
            <a:avLst/>
          </a:prstGeom>
          <a:noFill/>
        </p:spPr>
      </p:pic>
      <p:pic>
        <p:nvPicPr>
          <p:cNvPr id="10" name="Picture 3" descr="C:\Users\Ana María\Desktop\verdeyamarillo.jpg"/>
          <p:cNvPicPr>
            <a:picLocks noChangeAspect="1" noChangeArrowheads="1"/>
          </p:cNvPicPr>
          <p:nvPr/>
        </p:nvPicPr>
        <p:blipFill>
          <a:blip r:embed="rId3"/>
          <a:srcRect l="75000"/>
          <a:stretch>
            <a:fillRect/>
          </a:stretch>
        </p:blipFill>
        <p:spPr bwMode="auto">
          <a:xfrm>
            <a:off x="6858016" y="0"/>
            <a:ext cx="2285984" cy="6858000"/>
          </a:xfrm>
          <a:prstGeom prst="rect">
            <a:avLst/>
          </a:prstGeom>
          <a:noFill/>
        </p:spPr>
      </p:pic>
      <p:pic>
        <p:nvPicPr>
          <p:cNvPr id="3076" name="Picture 4" descr="C:\Users\Ana María\Desktop\fotos-de-flor-campana-purpuraY.jpg"/>
          <p:cNvPicPr>
            <a:picLocks noChangeAspect="1" noChangeArrowheads="1"/>
          </p:cNvPicPr>
          <p:nvPr/>
        </p:nvPicPr>
        <p:blipFill>
          <a:blip r:embed="rId4"/>
          <a:srcRect r="75000"/>
          <a:stretch>
            <a:fillRect/>
          </a:stretch>
        </p:blipFill>
        <p:spPr bwMode="auto">
          <a:xfrm>
            <a:off x="0" y="0"/>
            <a:ext cx="2285984" cy="6858000"/>
          </a:xfrm>
          <a:prstGeom prst="rect">
            <a:avLst/>
          </a:prstGeom>
          <a:noFill/>
        </p:spPr>
      </p:pic>
      <p:pic>
        <p:nvPicPr>
          <p:cNvPr id="12" name="Picture 4" descr="C:\Users\Ana María\Desktop\fotos-de-flor-campana-purpuraY.jpg"/>
          <p:cNvPicPr>
            <a:picLocks noChangeAspect="1" noChangeArrowheads="1"/>
          </p:cNvPicPr>
          <p:nvPr/>
        </p:nvPicPr>
        <p:blipFill>
          <a:blip r:embed="rId4"/>
          <a:srcRect l="25000" r="50000"/>
          <a:stretch>
            <a:fillRect/>
          </a:stretch>
        </p:blipFill>
        <p:spPr bwMode="auto">
          <a:xfrm>
            <a:off x="2285984" y="0"/>
            <a:ext cx="2286016" cy="6858000"/>
          </a:xfrm>
          <a:prstGeom prst="rect">
            <a:avLst/>
          </a:prstGeom>
          <a:noFill/>
        </p:spPr>
      </p:pic>
      <p:pic>
        <p:nvPicPr>
          <p:cNvPr id="13" name="Picture 4" descr="C:\Users\Ana María\Desktop\fotos-de-flor-campana-purpuraY.jpg"/>
          <p:cNvPicPr>
            <a:picLocks noChangeAspect="1" noChangeArrowheads="1"/>
          </p:cNvPicPr>
          <p:nvPr/>
        </p:nvPicPr>
        <p:blipFill>
          <a:blip r:embed="rId4"/>
          <a:srcRect l="50000" r="25000"/>
          <a:stretch>
            <a:fillRect/>
          </a:stretch>
        </p:blipFill>
        <p:spPr bwMode="auto">
          <a:xfrm>
            <a:off x="4572000" y="0"/>
            <a:ext cx="2286016" cy="6858000"/>
          </a:xfrm>
          <a:prstGeom prst="rect">
            <a:avLst/>
          </a:prstGeom>
          <a:noFill/>
        </p:spPr>
      </p:pic>
      <p:pic>
        <p:nvPicPr>
          <p:cNvPr id="14" name="Picture 4" descr="C:\Users\Ana María\Desktop\fotos-de-flor-campana-purpuraY.jpg"/>
          <p:cNvPicPr>
            <a:picLocks noChangeAspect="1" noChangeArrowheads="1"/>
          </p:cNvPicPr>
          <p:nvPr/>
        </p:nvPicPr>
        <p:blipFill>
          <a:blip r:embed="rId4"/>
          <a:srcRect l="75000"/>
          <a:stretch>
            <a:fillRect/>
          </a:stretch>
        </p:blipFill>
        <p:spPr bwMode="auto">
          <a:xfrm>
            <a:off x="6858016" y="0"/>
            <a:ext cx="2285984" cy="6858000"/>
          </a:xfrm>
          <a:prstGeom prst="rect">
            <a:avLst/>
          </a:prstGeom>
          <a:noFill/>
        </p:spPr>
      </p:pic>
      <p:pic>
        <p:nvPicPr>
          <p:cNvPr id="1026" name="Picture 2" descr="C:\Users\Ana María\Desktop\Crisantemos-blancos-Buds-Paterre-Verde-Flores-720x1152Y.jpg"/>
          <p:cNvPicPr>
            <a:picLocks noChangeAspect="1" noChangeArrowheads="1"/>
          </p:cNvPicPr>
          <p:nvPr/>
        </p:nvPicPr>
        <p:blipFill>
          <a:blip r:embed="rId5"/>
          <a:srcRect r="75000"/>
          <a:stretch>
            <a:fillRect/>
          </a:stretch>
        </p:blipFill>
        <p:spPr bwMode="auto">
          <a:xfrm>
            <a:off x="0" y="0"/>
            <a:ext cx="2285984" cy="6858000"/>
          </a:xfrm>
          <a:prstGeom prst="rect">
            <a:avLst/>
          </a:prstGeom>
          <a:noFill/>
        </p:spPr>
      </p:pic>
      <p:pic>
        <p:nvPicPr>
          <p:cNvPr id="16" name="Picture 2" descr="C:\Users\Ana María\Desktop\Crisantemos-blancos-Buds-Paterre-Verde-Flores-720x1152Y.jpg"/>
          <p:cNvPicPr>
            <a:picLocks noChangeAspect="1" noChangeArrowheads="1"/>
          </p:cNvPicPr>
          <p:nvPr/>
        </p:nvPicPr>
        <p:blipFill>
          <a:blip r:embed="rId5"/>
          <a:srcRect l="25000" r="50000"/>
          <a:stretch>
            <a:fillRect/>
          </a:stretch>
        </p:blipFill>
        <p:spPr bwMode="auto">
          <a:xfrm>
            <a:off x="2285984" y="0"/>
            <a:ext cx="2286016" cy="6858000"/>
          </a:xfrm>
          <a:prstGeom prst="rect">
            <a:avLst/>
          </a:prstGeom>
          <a:noFill/>
        </p:spPr>
      </p:pic>
      <p:pic>
        <p:nvPicPr>
          <p:cNvPr id="17" name="Picture 2" descr="C:\Users\Ana María\Desktop\Crisantemos-blancos-Buds-Paterre-Verde-Flores-720x1152Y.jpg"/>
          <p:cNvPicPr>
            <a:picLocks noChangeAspect="1" noChangeArrowheads="1"/>
          </p:cNvPicPr>
          <p:nvPr/>
        </p:nvPicPr>
        <p:blipFill>
          <a:blip r:embed="rId5"/>
          <a:srcRect l="50000" r="25000"/>
          <a:stretch>
            <a:fillRect/>
          </a:stretch>
        </p:blipFill>
        <p:spPr bwMode="auto">
          <a:xfrm>
            <a:off x="4572000" y="0"/>
            <a:ext cx="2286016" cy="6858000"/>
          </a:xfrm>
          <a:prstGeom prst="rect">
            <a:avLst/>
          </a:prstGeom>
          <a:noFill/>
        </p:spPr>
      </p:pic>
      <p:pic>
        <p:nvPicPr>
          <p:cNvPr id="18" name="Picture 2" descr="C:\Users\Ana María\Desktop\Crisantemos-blancos-Buds-Paterre-Verde-Flores-720x1152Y.jpg"/>
          <p:cNvPicPr>
            <a:picLocks noChangeAspect="1" noChangeArrowheads="1"/>
          </p:cNvPicPr>
          <p:nvPr/>
        </p:nvPicPr>
        <p:blipFill>
          <a:blip r:embed="rId5"/>
          <a:srcRect l="75000"/>
          <a:stretch>
            <a:fillRect/>
          </a:stretch>
        </p:blipFill>
        <p:spPr bwMode="auto">
          <a:xfrm>
            <a:off x="6858016" y="0"/>
            <a:ext cx="228598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9204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7" presetClass="exit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500"/>
                            </p:stCondLst>
                            <p:childTnLst>
                              <p:par>
                                <p:cTn id="80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5" presetID="17" presetClass="exit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5500"/>
                            </p:stCondLst>
                            <p:childTnLst>
                              <p:par>
                                <p:cTn id="130" presetID="1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Picture 2" descr="C:\Users\Ana María\Desktop\fotos-de-hortencias-inflorescenciasT.jpg"/>
          <p:cNvPicPr>
            <a:picLocks noChangeAspect="1" noChangeArrowheads="1"/>
          </p:cNvPicPr>
          <p:nvPr/>
        </p:nvPicPr>
        <p:blipFill>
          <a:blip r:embed="rId3"/>
          <a:srcRect r="50000" b="50000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5" name="Picture 2" descr="C:\Users\Ana María\Desktop\fotos-de-hortencias-inflorescenciasT.jpg"/>
          <p:cNvPicPr>
            <a:picLocks noChangeAspect="1" noChangeArrowheads="1"/>
          </p:cNvPicPr>
          <p:nvPr/>
        </p:nvPicPr>
        <p:blipFill>
          <a:blip r:embed="rId3"/>
          <a:srcRect l="50000" b="50000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6" name="Picture 2" descr="C:\Users\Ana María\Desktop\fotos-de-hortencias-inflorescenciasT.jpg"/>
          <p:cNvPicPr>
            <a:picLocks noChangeAspect="1" noChangeArrowheads="1"/>
          </p:cNvPicPr>
          <p:nvPr/>
        </p:nvPicPr>
        <p:blipFill>
          <a:blip r:embed="rId3"/>
          <a:srcRect t="50000" r="50000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7" name="Picture 2" descr="C:\Users\Ana María\Desktop\fotos-de-hortencias-inflorescenciasT.jpg"/>
          <p:cNvPicPr>
            <a:picLocks noChangeAspect="1" noChangeArrowheads="1"/>
          </p:cNvPicPr>
          <p:nvPr/>
        </p:nvPicPr>
        <p:blipFill>
          <a:blip r:embed="rId3"/>
          <a:srcRect l="50000" t="50000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  <p:pic>
        <p:nvPicPr>
          <p:cNvPr id="4098" name="Picture 2" descr="C:\Users\Ana María\Desktop\fotos-de-hortencias-inflorescencias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diamond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500"/>
                            </p:stCondLst>
                            <p:childTnLst>
                              <p:par>
                                <p:cTn id="26" presetID="23" presetClass="entr" presetSubtype="28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8" presetClass="entr" presetSubtype="3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2" dur="6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28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8" presetClass="entr" presetSubtype="6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9" grpId="0" animBg="1"/>
      <p:bldP spid="9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Ana María\Desktop\Tulips-16-720x1152T.jpg"/>
          <p:cNvPicPr>
            <a:picLocks noChangeAspect="1" noChangeArrowheads="1"/>
          </p:cNvPicPr>
          <p:nvPr/>
        </p:nvPicPr>
        <p:blipFill>
          <a:blip r:embed="rId2"/>
          <a:srcRect t="86458" r="87500"/>
          <a:stretch>
            <a:fillRect/>
          </a:stretch>
        </p:blipFill>
        <p:spPr bwMode="auto">
          <a:xfrm>
            <a:off x="0" y="5929330"/>
            <a:ext cx="1142976" cy="928670"/>
          </a:xfrm>
          <a:prstGeom prst="rect">
            <a:avLst/>
          </a:prstGeom>
          <a:noFill/>
        </p:spPr>
      </p:pic>
      <p:pic>
        <p:nvPicPr>
          <p:cNvPr id="7" name="Picture 3" descr="C:\Users\Ana María\Desktop\Tulips-16-720x1152T.jpg"/>
          <p:cNvPicPr>
            <a:picLocks noChangeAspect="1" noChangeArrowheads="1"/>
          </p:cNvPicPr>
          <p:nvPr/>
        </p:nvPicPr>
        <p:blipFill>
          <a:blip r:embed="rId2"/>
          <a:srcRect l="12500" t="86458" r="75000"/>
          <a:stretch>
            <a:fillRect/>
          </a:stretch>
        </p:blipFill>
        <p:spPr bwMode="auto">
          <a:xfrm>
            <a:off x="1142976" y="5929330"/>
            <a:ext cx="1143008" cy="928670"/>
          </a:xfrm>
          <a:prstGeom prst="rect">
            <a:avLst/>
          </a:prstGeom>
          <a:noFill/>
        </p:spPr>
      </p:pic>
      <p:pic>
        <p:nvPicPr>
          <p:cNvPr id="8" name="Picture 3" descr="C:\Users\Ana María\Desktop\Tulips-16-720x1152T.jpg"/>
          <p:cNvPicPr>
            <a:picLocks noChangeAspect="1" noChangeArrowheads="1"/>
          </p:cNvPicPr>
          <p:nvPr/>
        </p:nvPicPr>
        <p:blipFill>
          <a:blip r:embed="rId2"/>
          <a:srcRect l="25000" t="86458" r="62500"/>
          <a:stretch>
            <a:fillRect/>
          </a:stretch>
        </p:blipFill>
        <p:spPr bwMode="auto">
          <a:xfrm>
            <a:off x="2285984" y="5929330"/>
            <a:ext cx="1143008" cy="928670"/>
          </a:xfrm>
          <a:prstGeom prst="rect">
            <a:avLst/>
          </a:prstGeom>
          <a:noFill/>
        </p:spPr>
      </p:pic>
      <p:pic>
        <p:nvPicPr>
          <p:cNvPr id="9" name="Picture 3" descr="C:\Users\Ana María\Desktop\Tulips-16-720x1152T.jpg"/>
          <p:cNvPicPr>
            <a:picLocks noChangeAspect="1" noChangeArrowheads="1"/>
          </p:cNvPicPr>
          <p:nvPr/>
        </p:nvPicPr>
        <p:blipFill>
          <a:blip r:embed="rId2"/>
          <a:srcRect l="37500" t="86458" r="50000"/>
          <a:stretch>
            <a:fillRect/>
          </a:stretch>
        </p:blipFill>
        <p:spPr bwMode="auto">
          <a:xfrm>
            <a:off x="3428992" y="5929330"/>
            <a:ext cx="1143008" cy="928670"/>
          </a:xfrm>
          <a:prstGeom prst="rect">
            <a:avLst/>
          </a:prstGeom>
          <a:noFill/>
        </p:spPr>
      </p:pic>
      <p:pic>
        <p:nvPicPr>
          <p:cNvPr id="10" name="Picture 3" descr="C:\Users\Ana María\Desktop\Tulips-16-720x1152T.jpg"/>
          <p:cNvPicPr>
            <a:picLocks noChangeAspect="1" noChangeArrowheads="1"/>
          </p:cNvPicPr>
          <p:nvPr/>
        </p:nvPicPr>
        <p:blipFill>
          <a:blip r:embed="rId2"/>
          <a:srcRect l="50000" t="86458" r="37500"/>
          <a:stretch>
            <a:fillRect/>
          </a:stretch>
        </p:blipFill>
        <p:spPr bwMode="auto">
          <a:xfrm>
            <a:off x="4572000" y="5929330"/>
            <a:ext cx="1143008" cy="928670"/>
          </a:xfrm>
          <a:prstGeom prst="rect">
            <a:avLst/>
          </a:prstGeom>
          <a:noFill/>
        </p:spPr>
      </p:pic>
      <p:pic>
        <p:nvPicPr>
          <p:cNvPr id="11" name="Picture 3" descr="C:\Users\Ana María\Desktop\Tulips-16-720x1152T.jpg"/>
          <p:cNvPicPr>
            <a:picLocks noChangeAspect="1" noChangeArrowheads="1"/>
          </p:cNvPicPr>
          <p:nvPr/>
        </p:nvPicPr>
        <p:blipFill>
          <a:blip r:embed="rId2"/>
          <a:srcRect l="87500" t="86458"/>
          <a:stretch>
            <a:fillRect/>
          </a:stretch>
        </p:blipFill>
        <p:spPr bwMode="auto">
          <a:xfrm>
            <a:off x="8001024" y="5929330"/>
            <a:ext cx="1142976" cy="928670"/>
          </a:xfrm>
          <a:prstGeom prst="rect">
            <a:avLst/>
          </a:prstGeom>
          <a:noFill/>
        </p:spPr>
      </p:pic>
      <p:pic>
        <p:nvPicPr>
          <p:cNvPr id="12" name="Picture 3" descr="C:\Users\Ana María\Desktop\Tulips-16-720x1152T.jpg"/>
          <p:cNvPicPr>
            <a:picLocks noChangeAspect="1" noChangeArrowheads="1"/>
          </p:cNvPicPr>
          <p:nvPr/>
        </p:nvPicPr>
        <p:blipFill>
          <a:blip r:embed="rId2"/>
          <a:srcRect l="62500" t="86458" r="25000"/>
          <a:stretch>
            <a:fillRect/>
          </a:stretch>
        </p:blipFill>
        <p:spPr bwMode="auto">
          <a:xfrm>
            <a:off x="5715008" y="5929330"/>
            <a:ext cx="1143008" cy="928670"/>
          </a:xfrm>
          <a:prstGeom prst="rect">
            <a:avLst/>
          </a:prstGeom>
          <a:noFill/>
        </p:spPr>
      </p:pic>
      <p:pic>
        <p:nvPicPr>
          <p:cNvPr id="13" name="Picture 3" descr="C:\Users\Ana María\Desktop\Tulips-16-720x1152T.jpg"/>
          <p:cNvPicPr>
            <a:picLocks noChangeAspect="1" noChangeArrowheads="1"/>
          </p:cNvPicPr>
          <p:nvPr/>
        </p:nvPicPr>
        <p:blipFill>
          <a:blip r:embed="rId2"/>
          <a:srcRect l="75000" t="86458" r="12500"/>
          <a:stretch>
            <a:fillRect/>
          </a:stretch>
        </p:blipFill>
        <p:spPr bwMode="auto">
          <a:xfrm>
            <a:off x="6858016" y="5929330"/>
            <a:ext cx="1143008" cy="928670"/>
          </a:xfrm>
          <a:prstGeom prst="rect">
            <a:avLst/>
          </a:prstGeom>
          <a:noFill/>
        </p:spPr>
      </p:pic>
      <p:pic>
        <p:nvPicPr>
          <p:cNvPr id="26" name="Picture 2" descr="C:\Users\Ana María\Desktop\Tulips-16-720x1152T.jpg"/>
          <p:cNvPicPr>
            <a:picLocks noChangeAspect="1" noChangeArrowheads="1"/>
          </p:cNvPicPr>
          <p:nvPr/>
        </p:nvPicPr>
        <p:blipFill>
          <a:blip r:embed="rId2"/>
          <a:srcRect t="75000" r="87500" b="12500"/>
          <a:stretch>
            <a:fillRect/>
          </a:stretch>
        </p:blipFill>
        <p:spPr bwMode="auto">
          <a:xfrm>
            <a:off x="0" y="5143512"/>
            <a:ext cx="1142976" cy="857256"/>
          </a:xfrm>
          <a:prstGeom prst="rect">
            <a:avLst/>
          </a:prstGeom>
          <a:noFill/>
        </p:spPr>
      </p:pic>
      <p:pic>
        <p:nvPicPr>
          <p:cNvPr id="27" name="Picture 2" descr="C:\Users\Ana María\Desktop\Tulips-16-720x1152T.jpg"/>
          <p:cNvPicPr>
            <a:picLocks noChangeAspect="1" noChangeArrowheads="1"/>
          </p:cNvPicPr>
          <p:nvPr/>
        </p:nvPicPr>
        <p:blipFill>
          <a:blip r:embed="rId2"/>
          <a:srcRect l="12500" t="75000" r="75000" b="12500"/>
          <a:stretch>
            <a:fillRect/>
          </a:stretch>
        </p:blipFill>
        <p:spPr bwMode="auto">
          <a:xfrm>
            <a:off x="1142976" y="5143512"/>
            <a:ext cx="1143008" cy="857256"/>
          </a:xfrm>
          <a:prstGeom prst="rect">
            <a:avLst/>
          </a:prstGeom>
          <a:noFill/>
        </p:spPr>
      </p:pic>
      <p:pic>
        <p:nvPicPr>
          <p:cNvPr id="28" name="Picture 2" descr="C:\Users\Ana María\Desktop\Tulips-16-720x1152T.jpg"/>
          <p:cNvPicPr>
            <a:picLocks noChangeAspect="1" noChangeArrowheads="1"/>
          </p:cNvPicPr>
          <p:nvPr/>
        </p:nvPicPr>
        <p:blipFill>
          <a:blip r:embed="rId2"/>
          <a:srcRect l="25000" t="75000" r="62500" b="12500"/>
          <a:stretch>
            <a:fillRect/>
          </a:stretch>
        </p:blipFill>
        <p:spPr bwMode="auto">
          <a:xfrm>
            <a:off x="2285984" y="5143512"/>
            <a:ext cx="1143008" cy="857256"/>
          </a:xfrm>
          <a:prstGeom prst="rect">
            <a:avLst/>
          </a:prstGeom>
          <a:noFill/>
        </p:spPr>
      </p:pic>
      <p:pic>
        <p:nvPicPr>
          <p:cNvPr id="29" name="Picture 2" descr="C:\Users\Ana María\Desktop\Tulips-16-720x1152T.jpg"/>
          <p:cNvPicPr>
            <a:picLocks noChangeAspect="1" noChangeArrowheads="1"/>
          </p:cNvPicPr>
          <p:nvPr/>
        </p:nvPicPr>
        <p:blipFill>
          <a:blip r:embed="rId2"/>
          <a:srcRect l="37500" t="75000" r="50000" b="12500"/>
          <a:stretch>
            <a:fillRect/>
          </a:stretch>
        </p:blipFill>
        <p:spPr bwMode="auto">
          <a:xfrm>
            <a:off x="3428992" y="5143512"/>
            <a:ext cx="1143008" cy="857256"/>
          </a:xfrm>
          <a:prstGeom prst="rect">
            <a:avLst/>
          </a:prstGeom>
          <a:noFill/>
        </p:spPr>
      </p:pic>
      <p:pic>
        <p:nvPicPr>
          <p:cNvPr id="31" name="Picture 2" descr="C:\Users\Ana María\Desktop\Tulips-16-720x1152T.jpg"/>
          <p:cNvPicPr>
            <a:picLocks noChangeAspect="1" noChangeArrowheads="1"/>
          </p:cNvPicPr>
          <p:nvPr/>
        </p:nvPicPr>
        <p:blipFill>
          <a:blip r:embed="rId2"/>
          <a:srcRect l="50000" t="75000" r="37500" b="12500"/>
          <a:stretch>
            <a:fillRect/>
          </a:stretch>
        </p:blipFill>
        <p:spPr bwMode="auto">
          <a:xfrm>
            <a:off x="4572000" y="5143512"/>
            <a:ext cx="1143008" cy="857256"/>
          </a:xfrm>
          <a:prstGeom prst="rect">
            <a:avLst/>
          </a:prstGeom>
          <a:noFill/>
        </p:spPr>
      </p:pic>
      <p:pic>
        <p:nvPicPr>
          <p:cNvPr id="32" name="Picture 2" descr="C:\Users\Ana María\Desktop\Tulips-16-720x1152T.jpg"/>
          <p:cNvPicPr>
            <a:picLocks noChangeAspect="1" noChangeArrowheads="1"/>
          </p:cNvPicPr>
          <p:nvPr/>
        </p:nvPicPr>
        <p:blipFill>
          <a:blip r:embed="rId2"/>
          <a:srcRect l="87500" t="75000" b="12500"/>
          <a:stretch>
            <a:fillRect/>
          </a:stretch>
        </p:blipFill>
        <p:spPr bwMode="auto">
          <a:xfrm>
            <a:off x="8001024" y="5143512"/>
            <a:ext cx="1142976" cy="857256"/>
          </a:xfrm>
          <a:prstGeom prst="rect">
            <a:avLst/>
          </a:prstGeom>
          <a:noFill/>
        </p:spPr>
      </p:pic>
      <p:pic>
        <p:nvPicPr>
          <p:cNvPr id="33" name="Picture 2" descr="C:\Users\Ana María\Desktop\Tulips-16-720x1152T.jpg"/>
          <p:cNvPicPr>
            <a:picLocks noChangeAspect="1" noChangeArrowheads="1"/>
          </p:cNvPicPr>
          <p:nvPr/>
        </p:nvPicPr>
        <p:blipFill>
          <a:blip r:embed="rId2"/>
          <a:srcRect l="75000" t="75000" r="12500" b="12500"/>
          <a:stretch>
            <a:fillRect/>
          </a:stretch>
        </p:blipFill>
        <p:spPr bwMode="auto">
          <a:xfrm>
            <a:off x="6858016" y="5143512"/>
            <a:ext cx="1143008" cy="857256"/>
          </a:xfrm>
          <a:prstGeom prst="rect">
            <a:avLst/>
          </a:prstGeom>
          <a:noFill/>
        </p:spPr>
      </p:pic>
      <p:pic>
        <p:nvPicPr>
          <p:cNvPr id="34" name="Picture 2" descr="C:\Users\Ana María\Desktop\Tulips-16-720x1152T.jpg"/>
          <p:cNvPicPr>
            <a:picLocks noChangeAspect="1" noChangeArrowheads="1"/>
          </p:cNvPicPr>
          <p:nvPr/>
        </p:nvPicPr>
        <p:blipFill>
          <a:blip r:embed="rId2"/>
          <a:srcRect l="62500" t="75000" r="25000" b="12500"/>
          <a:stretch>
            <a:fillRect/>
          </a:stretch>
        </p:blipFill>
        <p:spPr bwMode="auto">
          <a:xfrm>
            <a:off x="5715008" y="5143512"/>
            <a:ext cx="1143008" cy="857256"/>
          </a:xfrm>
          <a:prstGeom prst="rect">
            <a:avLst/>
          </a:prstGeom>
          <a:noFill/>
        </p:spPr>
      </p:pic>
      <p:pic>
        <p:nvPicPr>
          <p:cNvPr id="30" name="Picture 2" descr="C:\Users\Ana María\Desktop\Tulips-16-720x1152T.jpg"/>
          <p:cNvPicPr>
            <a:picLocks noChangeAspect="1" noChangeArrowheads="1"/>
          </p:cNvPicPr>
          <p:nvPr/>
        </p:nvPicPr>
        <p:blipFill>
          <a:blip r:embed="rId2"/>
          <a:srcRect t="62500" r="87500" b="25000"/>
          <a:stretch>
            <a:fillRect/>
          </a:stretch>
        </p:blipFill>
        <p:spPr bwMode="auto">
          <a:xfrm>
            <a:off x="0" y="4286256"/>
            <a:ext cx="1142976" cy="857256"/>
          </a:xfrm>
          <a:prstGeom prst="rect">
            <a:avLst/>
          </a:prstGeom>
          <a:noFill/>
        </p:spPr>
      </p:pic>
      <p:pic>
        <p:nvPicPr>
          <p:cNvPr id="35" name="Picture 2" descr="C:\Users\Ana María\Desktop\Tulips-16-720x1152T.jpg"/>
          <p:cNvPicPr>
            <a:picLocks noChangeAspect="1" noChangeArrowheads="1"/>
          </p:cNvPicPr>
          <p:nvPr/>
        </p:nvPicPr>
        <p:blipFill>
          <a:blip r:embed="rId2"/>
          <a:srcRect l="12500" t="62500" r="75000" b="25000"/>
          <a:stretch>
            <a:fillRect/>
          </a:stretch>
        </p:blipFill>
        <p:spPr bwMode="auto">
          <a:xfrm>
            <a:off x="1142976" y="4286256"/>
            <a:ext cx="1143008" cy="857256"/>
          </a:xfrm>
          <a:prstGeom prst="rect">
            <a:avLst/>
          </a:prstGeom>
          <a:noFill/>
        </p:spPr>
      </p:pic>
      <p:pic>
        <p:nvPicPr>
          <p:cNvPr id="36" name="Picture 2" descr="C:\Users\Ana María\Desktop\Tulips-16-720x1152T.jpg"/>
          <p:cNvPicPr>
            <a:picLocks noChangeAspect="1" noChangeArrowheads="1"/>
          </p:cNvPicPr>
          <p:nvPr/>
        </p:nvPicPr>
        <p:blipFill>
          <a:blip r:embed="rId2"/>
          <a:srcRect l="25000" t="62500" r="62500" b="25000"/>
          <a:stretch>
            <a:fillRect/>
          </a:stretch>
        </p:blipFill>
        <p:spPr bwMode="auto">
          <a:xfrm>
            <a:off x="2285984" y="4286256"/>
            <a:ext cx="1143008" cy="857256"/>
          </a:xfrm>
          <a:prstGeom prst="rect">
            <a:avLst/>
          </a:prstGeom>
          <a:noFill/>
        </p:spPr>
      </p:pic>
      <p:pic>
        <p:nvPicPr>
          <p:cNvPr id="37" name="Picture 2" descr="C:\Users\Ana María\Desktop\Tulips-16-720x1152T.jpg"/>
          <p:cNvPicPr>
            <a:picLocks noChangeAspect="1" noChangeArrowheads="1"/>
          </p:cNvPicPr>
          <p:nvPr/>
        </p:nvPicPr>
        <p:blipFill>
          <a:blip r:embed="rId2"/>
          <a:srcRect l="37500" t="62500" r="50000" b="25000"/>
          <a:stretch>
            <a:fillRect/>
          </a:stretch>
        </p:blipFill>
        <p:spPr bwMode="auto">
          <a:xfrm>
            <a:off x="3428992" y="4286256"/>
            <a:ext cx="1143008" cy="857256"/>
          </a:xfrm>
          <a:prstGeom prst="rect">
            <a:avLst/>
          </a:prstGeom>
          <a:noFill/>
        </p:spPr>
      </p:pic>
      <p:pic>
        <p:nvPicPr>
          <p:cNvPr id="38" name="Picture 2" descr="C:\Users\Ana María\Desktop\Tulips-16-720x1152T.jpg"/>
          <p:cNvPicPr>
            <a:picLocks noChangeAspect="1" noChangeArrowheads="1"/>
          </p:cNvPicPr>
          <p:nvPr/>
        </p:nvPicPr>
        <p:blipFill>
          <a:blip r:embed="rId2"/>
          <a:srcRect l="50000" t="62500" r="37500" b="25000"/>
          <a:stretch>
            <a:fillRect/>
          </a:stretch>
        </p:blipFill>
        <p:spPr bwMode="auto">
          <a:xfrm>
            <a:off x="4572000" y="4286256"/>
            <a:ext cx="1143008" cy="857256"/>
          </a:xfrm>
          <a:prstGeom prst="rect">
            <a:avLst/>
          </a:prstGeom>
          <a:noFill/>
        </p:spPr>
      </p:pic>
      <p:pic>
        <p:nvPicPr>
          <p:cNvPr id="39" name="Picture 2" descr="C:\Users\Ana María\Desktop\Tulips-16-720x1152T.jpg"/>
          <p:cNvPicPr>
            <a:picLocks noChangeAspect="1" noChangeArrowheads="1"/>
          </p:cNvPicPr>
          <p:nvPr/>
        </p:nvPicPr>
        <p:blipFill>
          <a:blip r:embed="rId2"/>
          <a:srcRect l="61719" t="62500" r="25781" b="25000"/>
          <a:stretch>
            <a:fillRect/>
          </a:stretch>
        </p:blipFill>
        <p:spPr bwMode="auto">
          <a:xfrm>
            <a:off x="5643570" y="4286256"/>
            <a:ext cx="1143008" cy="857256"/>
          </a:xfrm>
          <a:prstGeom prst="rect">
            <a:avLst/>
          </a:prstGeom>
          <a:noFill/>
        </p:spPr>
      </p:pic>
      <p:pic>
        <p:nvPicPr>
          <p:cNvPr id="40" name="Picture 2" descr="C:\Users\Ana María\Desktop\Tulips-16-720x1152T.jpg"/>
          <p:cNvPicPr>
            <a:picLocks noChangeAspect="1" noChangeArrowheads="1"/>
          </p:cNvPicPr>
          <p:nvPr/>
        </p:nvPicPr>
        <p:blipFill>
          <a:blip r:embed="rId2"/>
          <a:srcRect l="74219" t="62500" r="12500" b="25000"/>
          <a:stretch>
            <a:fillRect/>
          </a:stretch>
        </p:blipFill>
        <p:spPr bwMode="auto">
          <a:xfrm>
            <a:off x="6786578" y="4286256"/>
            <a:ext cx="1214446" cy="857256"/>
          </a:xfrm>
          <a:prstGeom prst="rect">
            <a:avLst/>
          </a:prstGeom>
          <a:noFill/>
        </p:spPr>
      </p:pic>
      <p:pic>
        <p:nvPicPr>
          <p:cNvPr id="41" name="Picture 2" descr="C:\Users\Ana María\Desktop\Tulips-16-720x1152T.jpg"/>
          <p:cNvPicPr>
            <a:picLocks noChangeAspect="1" noChangeArrowheads="1"/>
          </p:cNvPicPr>
          <p:nvPr/>
        </p:nvPicPr>
        <p:blipFill>
          <a:blip r:embed="rId2"/>
          <a:srcRect l="86719" t="62500" b="25000"/>
          <a:stretch>
            <a:fillRect/>
          </a:stretch>
        </p:blipFill>
        <p:spPr bwMode="auto">
          <a:xfrm>
            <a:off x="7929586" y="4286256"/>
            <a:ext cx="1214414" cy="857256"/>
          </a:xfrm>
          <a:prstGeom prst="rect">
            <a:avLst/>
          </a:prstGeom>
          <a:noFill/>
        </p:spPr>
      </p:pic>
      <p:pic>
        <p:nvPicPr>
          <p:cNvPr id="42" name="Picture 2" descr="C:\Users\Ana María\Desktop\Tulips-16-720x1152T.jpg"/>
          <p:cNvPicPr>
            <a:picLocks noChangeAspect="1" noChangeArrowheads="1"/>
          </p:cNvPicPr>
          <p:nvPr/>
        </p:nvPicPr>
        <p:blipFill>
          <a:blip r:embed="rId2"/>
          <a:srcRect t="48958" r="87500" b="37500"/>
          <a:stretch>
            <a:fillRect/>
          </a:stretch>
        </p:blipFill>
        <p:spPr bwMode="auto">
          <a:xfrm>
            <a:off x="0" y="3357562"/>
            <a:ext cx="1142976" cy="928694"/>
          </a:xfrm>
          <a:prstGeom prst="rect">
            <a:avLst/>
          </a:prstGeom>
          <a:noFill/>
        </p:spPr>
      </p:pic>
      <p:pic>
        <p:nvPicPr>
          <p:cNvPr id="43" name="Picture 2" descr="C:\Users\Ana María\Desktop\Tulips-16-720x1152T.jpg"/>
          <p:cNvPicPr>
            <a:picLocks noChangeAspect="1" noChangeArrowheads="1"/>
          </p:cNvPicPr>
          <p:nvPr/>
        </p:nvPicPr>
        <p:blipFill>
          <a:blip r:embed="rId2"/>
          <a:srcRect l="12500" t="48958" r="75000" b="37500"/>
          <a:stretch>
            <a:fillRect/>
          </a:stretch>
        </p:blipFill>
        <p:spPr bwMode="auto">
          <a:xfrm>
            <a:off x="1142976" y="3357562"/>
            <a:ext cx="1143008" cy="928694"/>
          </a:xfrm>
          <a:prstGeom prst="rect">
            <a:avLst/>
          </a:prstGeom>
          <a:noFill/>
        </p:spPr>
      </p:pic>
      <p:pic>
        <p:nvPicPr>
          <p:cNvPr id="44" name="Picture 2" descr="C:\Users\Ana María\Desktop\Tulips-16-720x1152T.jpg"/>
          <p:cNvPicPr>
            <a:picLocks noChangeAspect="1" noChangeArrowheads="1"/>
          </p:cNvPicPr>
          <p:nvPr/>
        </p:nvPicPr>
        <p:blipFill>
          <a:blip r:embed="rId2"/>
          <a:srcRect l="25000" t="48958" r="62500" b="37500"/>
          <a:stretch>
            <a:fillRect/>
          </a:stretch>
        </p:blipFill>
        <p:spPr bwMode="auto">
          <a:xfrm>
            <a:off x="2285984" y="3357562"/>
            <a:ext cx="1143008" cy="928694"/>
          </a:xfrm>
          <a:prstGeom prst="rect">
            <a:avLst/>
          </a:prstGeom>
          <a:noFill/>
        </p:spPr>
      </p:pic>
      <p:pic>
        <p:nvPicPr>
          <p:cNvPr id="45" name="Picture 2" descr="C:\Users\Ana María\Desktop\Tulips-16-720x1152T.jpg"/>
          <p:cNvPicPr>
            <a:picLocks noChangeAspect="1" noChangeArrowheads="1"/>
          </p:cNvPicPr>
          <p:nvPr/>
        </p:nvPicPr>
        <p:blipFill>
          <a:blip r:embed="rId2"/>
          <a:srcRect l="36719" t="48958" r="50000" b="37500"/>
          <a:stretch>
            <a:fillRect/>
          </a:stretch>
        </p:blipFill>
        <p:spPr bwMode="auto">
          <a:xfrm>
            <a:off x="3357554" y="3357562"/>
            <a:ext cx="1214446" cy="928694"/>
          </a:xfrm>
          <a:prstGeom prst="rect">
            <a:avLst/>
          </a:prstGeom>
          <a:noFill/>
        </p:spPr>
      </p:pic>
      <p:pic>
        <p:nvPicPr>
          <p:cNvPr id="46" name="Picture 2" descr="C:\Users\Ana María\Desktop\Tulips-16-720x1152T.jpg"/>
          <p:cNvPicPr>
            <a:picLocks noChangeAspect="1" noChangeArrowheads="1"/>
          </p:cNvPicPr>
          <p:nvPr/>
        </p:nvPicPr>
        <p:blipFill>
          <a:blip r:embed="rId2"/>
          <a:srcRect l="50000" t="48958" r="37500" b="37500"/>
          <a:stretch>
            <a:fillRect/>
          </a:stretch>
        </p:blipFill>
        <p:spPr bwMode="auto">
          <a:xfrm>
            <a:off x="4572000" y="3357562"/>
            <a:ext cx="1143008" cy="928694"/>
          </a:xfrm>
          <a:prstGeom prst="rect">
            <a:avLst/>
          </a:prstGeom>
          <a:noFill/>
        </p:spPr>
      </p:pic>
      <p:pic>
        <p:nvPicPr>
          <p:cNvPr id="47" name="Picture 2" descr="C:\Users\Ana María\Desktop\Tulips-16-720x1152T.jpg"/>
          <p:cNvPicPr>
            <a:picLocks noChangeAspect="1" noChangeArrowheads="1"/>
          </p:cNvPicPr>
          <p:nvPr/>
        </p:nvPicPr>
        <p:blipFill>
          <a:blip r:embed="rId2"/>
          <a:srcRect l="62500" t="48958" r="25000" b="37500"/>
          <a:stretch>
            <a:fillRect/>
          </a:stretch>
        </p:blipFill>
        <p:spPr bwMode="auto">
          <a:xfrm>
            <a:off x="5715008" y="3357562"/>
            <a:ext cx="1143008" cy="928694"/>
          </a:xfrm>
          <a:prstGeom prst="rect">
            <a:avLst/>
          </a:prstGeom>
          <a:noFill/>
        </p:spPr>
      </p:pic>
      <p:pic>
        <p:nvPicPr>
          <p:cNvPr id="48" name="Picture 2" descr="C:\Users\Ana María\Desktop\Tulips-16-720x1152T.jpg"/>
          <p:cNvPicPr>
            <a:picLocks noChangeAspect="1" noChangeArrowheads="1"/>
          </p:cNvPicPr>
          <p:nvPr/>
        </p:nvPicPr>
        <p:blipFill>
          <a:blip r:embed="rId2"/>
          <a:srcRect l="75000" t="48958" r="12500" b="37500"/>
          <a:stretch>
            <a:fillRect/>
          </a:stretch>
        </p:blipFill>
        <p:spPr bwMode="auto">
          <a:xfrm>
            <a:off x="6858016" y="3357562"/>
            <a:ext cx="1143008" cy="928694"/>
          </a:xfrm>
          <a:prstGeom prst="rect">
            <a:avLst/>
          </a:prstGeom>
          <a:noFill/>
        </p:spPr>
      </p:pic>
      <p:pic>
        <p:nvPicPr>
          <p:cNvPr id="49" name="Picture 2" descr="C:\Users\Ana María\Desktop\Tulips-16-720x1152T.jpg"/>
          <p:cNvPicPr>
            <a:picLocks noChangeAspect="1" noChangeArrowheads="1"/>
          </p:cNvPicPr>
          <p:nvPr/>
        </p:nvPicPr>
        <p:blipFill>
          <a:blip r:embed="rId2"/>
          <a:srcRect l="87500" t="48958" b="37500"/>
          <a:stretch>
            <a:fillRect/>
          </a:stretch>
        </p:blipFill>
        <p:spPr bwMode="auto">
          <a:xfrm>
            <a:off x="8001024" y="3357562"/>
            <a:ext cx="1142976" cy="928694"/>
          </a:xfrm>
          <a:prstGeom prst="rect">
            <a:avLst/>
          </a:prstGeom>
          <a:noFill/>
        </p:spPr>
      </p:pic>
      <p:pic>
        <p:nvPicPr>
          <p:cNvPr id="50" name="Picture 2" descr="C:\Users\Ana María\Desktop\Tulips-16-720x1152T.jpg"/>
          <p:cNvPicPr>
            <a:picLocks noChangeAspect="1" noChangeArrowheads="1"/>
          </p:cNvPicPr>
          <p:nvPr/>
        </p:nvPicPr>
        <p:blipFill>
          <a:blip r:embed="rId2"/>
          <a:srcRect t="35416" r="87500" b="51042"/>
          <a:stretch>
            <a:fillRect/>
          </a:stretch>
        </p:blipFill>
        <p:spPr bwMode="auto">
          <a:xfrm>
            <a:off x="0" y="2428868"/>
            <a:ext cx="1142976" cy="928694"/>
          </a:xfrm>
          <a:prstGeom prst="rect">
            <a:avLst/>
          </a:prstGeom>
          <a:noFill/>
        </p:spPr>
      </p:pic>
      <p:pic>
        <p:nvPicPr>
          <p:cNvPr id="51" name="Picture 2" descr="C:\Users\Ana María\Desktop\Tulips-16-720x1152T.jpg"/>
          <p:cNvPicPr>
            <a:picLocks noChangeAspect="1" noChangeArrowheads="1"/>
          </p:cNvPicPr>
          <p:nvPr/>
        </p:nvPicPr>
        <p:blipFill>
          <a:blip r:embed="rId2"/>
          <a:srcRect l="12500" t="35416" r="75000" b="51042"/>
          <a:stretch>
            <a:fillRect/>
          </a:stretch>
        </p:blipFill>
        <p:spPr bwMode="auto">
          <a:xfrm>
            <a:off x="1142976" y="2428868"/>
            <a:ext cx="1143008" cy="928694"/>
          </a:xfrm>
          <a:prstGeom prst="rect">
            <a:avLst/>
          </a:prstGeom>
          <a:noFill/>
        </p:spPr>
      </p:pic>
      <p:pic>
        <p:nvPicPr>
          <p:cNvPr id="52" name="Picture 2" descr="C:\Users\Ana María\Desktop\Tulips-16-720x1152T.jpg"/>
          <p:cNvPicPr>
            <a:picLocks noChangeAspect="1" noChangeArrowheads="1"/>
          </p:cNvPicPr>
          <p:nvPr/>
        </p:nvPicPr>
        <p:blipFill>
          <a:blip r:embed="rId2"/>
          <a:srcRect l="25000" t="35416" r="62500" b="51042"/>
          <a:stretch>
            <a:fillRect/>
          </a:stretch>
        </p:blipFill>
        <p:spPr bwMode="auto">
          <a:xfrm>
            <a:off x="2285984" y="2428868"/>
            <a:ext cx="1143008" cy="928694"/>
          </a:xfrm>
          <a:prstGeom prst="rect">
            <a:avLst/>
          </a:prstGeom>
          <a:noFill/>
        </p:spPr>
      </p:pic>
      <p:pic>
        <p:nvPicPr>
          <p:cNvPr id="53" name="Picture 2" descr="C:\Users\Ana María\Desktop\Tulips-16-720x1152T.jpg"/>
          <p:cNvPicPr>
            <a:picLocks noChangeAspect="1" noChangeArrowheads="1"/>
          </p:cNvPicPr>
          <p:nvPr/>
        </p:nvPicPr>
        <p:blipFill>
          <a:blip r:embed="rId2"/>
          <a:srcRect l="37500" t="35416" r="50000" b="51042"/>
          <a:stretch>
            <a:fillRect/>
          </a:stretch>
        </p:blipFill>
        <p:spPr bwMode="auto">
          <a:xfrm>
            <a:off x="3428992" y="2428868"/>
            <a:ext cx="1143008" cy="928694"/>
          </a:xfrm>
          <a:prstGeom prst="rect">
            <a:avLst/>
          </a:prstGeom>
          <a:noFill/>
        </p:spPr>
      </p:pic>
      <p:pic>
        <p:nvPicPr>
          <p:cNvPr id="54" name="Picture 2" descr="C:\Users\Ana María\Desktop\Tulips-16-720x1152T.jpg"/>
          <p:cNvPicPr>
            <a:picLocks noChangeAspect="1" noChangeArrowheads="1"/>
          </p:cNvPicPr>
          <p:nvPr/>
        </p:nvPicPr>
        <p:blipFill>
          <a:blip r:embed="rId2"/>
          <a:srcRect l="50000" t="35416" r="37500" b="51042"/>
          <a:stretch>
            <a:fillRect/>
          </a:stretch>
        </p:blipFill>
        <p:spPr bwMode="auto">
          <a:xfrm>
            <a:off x="4572000" y="2428868"/>
            <a:ext cx="1143008" cy="928694"/>
          </a:xfrm>
          <a:prstGeom prst="rect">
            <a:avLst/>
          </a:prstGeom>
          <a:noFill/>
        </p:spPr>
      </p:pic>
      <p:pic>
        <p:nvPicPr>
          <p:cNvPr id="55" name="Picture 2" descr="C:\Users\Ana María\Desktop\Tulips-16-720x1152T.jpg"/>
          <p:cNvPicPr>
            <a:picLocks noChangeAspect="1" noChangeArrowheads="1"/>
          </p:cNvPicPr>
          <p:nvPr/>
        </p:nvPicPr>
        <p:blipFill>
          <a:blip r:embed="rId2"/>
          <a:srcRect l="62500" t="35416" r="25000" b="51042"/>
          <a:stretch>
            <a:fillRect/>
          </a:stretch>
        </p:blipFill>
        <p:spPr bwMode="auto">
          <a:xfrm>
            <a:off x="5715008" y="2428868"/>
            <a:ext cx="1143008" cy="928694"/>
          </a:xfrm>
          <a:prstGeom prst="rect">
            <a:avLst/>
          </a:prstGeom>
          <a:noFill/>
        </p:spPr>
      </p:pic>
      <p:pic>
        <p:nvPicPr>
          <p:cNvPr id="56" name="Picture 2" descr="C:\Users\Ana María\Desktop\Tulips-16-720x1152T.jpg"/>
          <p:cNvPicPr>
            <a:picLocks noChangeAspect="1" noChangeArrowheads="1"/>
          </p:cNvPicPr>
          <p:nvPr/>
        </p:nvPicPr>
        <p:blipFill>
          <a:blip r:embed="rId2"/>
          <a:srcRect l="75000" t="35416" r="12500" b="51042"/>
          <a:stretch>
            <a:fillRect/>
          </a:stretch>
        </p:blipFill>
        <p:spPr bwMode="auto">
          <a:xfrm>
            <a:off x="6858016" y="2428868"/>
            <a:ext cx="1143008" cy="928694"/>
          </a:xfrm>
          <a:prstGeom prst="rect">
            <a:avLst/>
          </a:prstGeom>
          <a:noFill/>
        </p:spPr>
      </p:pic>
      <p:pic>
        <p:nvPicPr>
          <p:cNvPr id="57" name="Picture 2" descr="C:\Users\Ana María\Desktop\Tulips-16-720x1152T.jpg"/>
          <p:cNvPicPr>
            <a:picLocks noChangeAspect="1" noChangeArrowheads="1"/>
          </p:cNvPicPr>
          <p:nvPr/>
        </p:nvPicPr>
        <p:blipFill>
          <a:blip r:embed="rId2"/>
          <a:srcRect l="87500" t="35416" b="51042"/>
          <a:stretch>
            <a:fillRect/>
          </a:stretch>
        </p:blipFill>
        <p:spPr bwMode="auto">
          <a:xfrm>
            <a:off x="8001024" y="2428868"/>
            <a:ext cx="1142976" cy="928694"/>
          </a:xfrm>
          <a:prstGeom prst="rect">
            <a:avLst/>
          </a:prstGeom>
          <a:noFill/>
        </p:spPr>
      </p:pic>
      <p:pic>
        <p:nvPicPr>
          <p:cNvPr id="60" name="Picture 2" descr="C:\Users\Ana María\Desktop\Tulips-16-720x1152T.jpg"/>
          <p:cNvPicPr>
            <a:picLocks noChangeAspect="1" noChangeArrowheads="1"/>
          </p:cNvPicPr>
          <p:nvPr/>
        </p:nvPicPr>
        <p:blipFill>
          <a:blip r:embed="rId2"/>
          <a:srcRect t="17708" r="87500" b="64583"/>
          <a:stretch>
            <a:fillRect/>
          </a:stretch>
        </p:blipFill>
        <p:spPr bwMode="auto">
          <a:xfrm>
            <a:off x="0" y="1214422"/>
            <a:ext cx="1142976" cy="1214446"/>
          </a:xfrm>
          <a:prstGeom prst="rect">
            <a:avLst/>
          </a:prstGeom>
          <a:noFill/>
        </p:spPr>
      </p:pic>
      <p:pic>
        <p:nvPicPr>
          <p:cNvPr id="61" name="Picture 2" descr="C:\Users\Ana María\Desktop\Tulips-16-720x1152T.jpg"/>
          <p:cNvPicPr>
            <a:picLocks noChangeAspect="1" noChangeArrowheads="1"/>
          </p:cNvPicPr>
          <p:nvPr/>
        </p:nvPicPr>
        <p:blipFill>
          <a:blip r:embed="rId2"/>
          <a:srcRect l="12500" t="17708" r="75000" b="64583"/>
          <a:stretch>
            <a:fillRect/>
          </a:stretch>
        </p:blipFill>
        <p:spPr bwMode="auto">
          <a:xfrm>
            <a:off x="1142976" y="1214422"/>
            <a:ext cx="1143008" cy="1214446"/>
          </a:xfrm>
          <a:prstGeom prst="rect">
            <a:avLst/>
          </a:prstGeom>
          <a:noFill/>
        </p:spPr>
      </p:pic>
      <p:pic>
        <p:nvPicPr>
          <p:cNvPr id="62" name="Picture 2" descr="C:\Users\Ana María\Desktop\Tulips-16-720x1152T.jpg"/>
          <p:cNvPicPr>
            <a:picLocks noChangeAspect="1" noChangeArrowheads="1"/>
          </p:cNvPicPr>
          <p:nvPr/>
        </p:nvPicPr>
        <p:blipFill>
          <a:blip r:embed="rId2"/>
          <a:srcRect l="37500" t="17708" r="50000" b="64583"/>
          <a:stretch>
            <a:fillRect/>
          </a:stretch>
        </p:blipFill>
        <p:spPr bwMode="auto">
          <a:xfrm>
            <a:off x="3428992" y="1214422"/>
            <a:ext cx="1143008" cy="1214446"/>
          </a:xfrm>
          <a:prstGeom prst="rect">
            <a:avLst/>
          </a:prstGeom>
          <a:noFill/>
        </p:spPr>
      </p:pic>
      <p:pic>
        <p:nvPicPr>
          <p:cNvPr id="63" name="Picture 2" descr="C:\Users\Ana María\Desktop\Tulips-16-720x1152T.jpg"/>
          <p:cNvPicPr>
            <a:picLocks noChangeAspect="1" noChangeArrowheads="1"/>
          </p:cNvPicPr>
          <p:nvPr/>
        </p:nvPicPr>
        <p:blipFill>
          <a:blip r:embed="rId2"/>
          <a:srcRect l="25000" t="17708" r="62500" b="64583"/>
          <a:stretch>
            <a:fillRect/>
          </a:stretch>
        </p:blipFill>
        <p:spPr bwMode="auto">
          <a:xfrm>
            <a:off x="2285984" y="1214422"/>
            <a:ext cx="1143008" cy="1214446"/>
          </a:xfrm>
          <a:prstGeom prst="rect">
            <a:avLst/>
          </a:prstGeom>
          <a:noFill/>
        </p:spPr>
      </p:pic>
      <p:pic>
        <p:nvPicPr>
          <p:cNvPr id="64" name="Picture 2" descr="C:\Users\Ana María\Desktop\Tulips-16-720x1152T.jpg"/>
          <p:cNvPicPr>
            <a:picLocks noChangeAspect="1" noChangeArrowheads="1"/>
          </p:cNvPicPr>
          <p:nvPr/>
        </p:nvPicPr>
        <p:blipFill>
          <a:blip r:embed="rId2"/>
          <a:srcRect l="50000" t="17708" r="37500" b="64583"/>
          <a:stretch>
            <a:fillRect/>
          </a:stretch>
        </p:blipFill>
        <p:spPr bwMode="auto">
          <a:xfrm>
            <a:off x="4572000" y="1214422"/>
            <a:ext cx="1143008" cy="1214446"/>
          </a:xfrm>
          <a:prstGeom prst="rect">
            <a:avLst/>
          </a:prstGeom>
          <a:noFill/>
        </p:spPr>
      </p:pic>
      <p:pic>
        <p:nvPicPr>
          <p:cNvPr id="65" name="Picture 2" descr="C:\Users\Ana María\Desktop\Tulips-16-720x1152T.jpg"/>
          <p:cNvPicPr>
            <a:picLocks noChangeAspect="1" noChangeArrowheads="1"/>
          </p:cNvPicPr>
          <p:nvPr/>
        </p:nvPicPr>
        <p:blipFill>
          <a:blip r:embed="rId2"/>
          <a:srcRect l="61719" t="17708" r="25000" b="64583"/>
          <a:stretch>
            <a:fillRect/>
          </a:stretch>
        </p:blipFill>
        <p:spPr bwMode="auto">
          <a:xfrm>
            <a:off x="5643570" y="1214422"/>
            <a:ext cx="1214446" cy="1214446"/>
          </a:xfrm>
          <a:prstGeom prst="rect">
            <a:avLst/>
          </a:prstGeom>
          <a:noFill/>
        </p:spPr>
      </p:pic>
      <p:pic>
        <p:nvPicPr>
          <p:cNvPr id="66" name="Picture 2" descr="C:\Users\Ana María\Desktop\Tulips-16-720x1152T.jpg"/>
          <p:cNvPicPr>
            <a:picLocks noChangeAspect="1" noChangeArrowheads="1"/>
          </p:cNvPicPr>
          <p:nvPr/>
        </p:nvPicPr>
        <p:blipFill>
          <a:blip r:embed="rId2"/>
          <a:srcRect l="75000" t="17708" r="12500" b="64583"/>
          <a:stretch>
            <a:fillRect/>
          </a:stretch>
        </p:blipFill>
        <p:spPr bwMode="auto">
          <a:xfrm>
            <a:off x="6858016" y="1214422"/>
            <a:ext cx="1143008" cy="1214446"/>
          </a:xfrm>
          <a:prstGeom prst="rect">
            <a:avLst/>
          </a:prstGeom>
          <a:noFill/>
        </p:spPr>
      </p:pic>
      <p:pic>
        <p:nvPicPr>
          <p:cNvPr id="67" name="Picture 2" descr="C:\Users\Ana María\Desktop\Tulips-16-720x1152T.jpg"/>
          <p:cNvPicPr>
            <a:picLocks noChangeAspect="1" noChangeArrowheads="1"/>
          </p:cNvPicPr>
          <p:nvPr/>
        </p:nvPicPr>
        <p:blipFill>
          <a:blip r:embed="rId2"/>
          <a:srcRect l="86719" t="17708" b="64583"/>
          <a:stretch>
            <a:fillRect/>
          </a:stretch>
        </p:blipFill>
        <p:spPr bwMode="auto">
          <a:xfrm>
            <a:off x="7929586" y="1214422"/>
            <a:ext cx="1214414" cy="1214446"/>
          </a:xfrm>
          <a:prstGeom prst="rect">
            <a:avLst/>
          </a:prstGeom>
          <a:noFill/>
        </p:spPr>
      </p:pic>
      <p:pic>
        <p:nvPicPr>
          <p:cNvPr id="68" name="Picture 2" descr="C:\Users\Ana María\Desktop\Tulips-16-720x1152T.jpg"/>
          <p:cNvPicPr>
            <a:picLocks noChangeAspect="1" noChangeArrowheads="1"/>
          </p:cNvPicPr>
          <p:nvPr/>
        </p:nvPicPr>
        <p:blipFill>
          <a:blip r:embed="rId2"/>
          <a:srcRect r="87500" b="82292"/>
          <a:stretch>
            <a:fillRect/>
          </a:stretch>
        </p:blipFill>
        <p:spPr bwMode="auto">
          <a:xfrm>
            <a:off x="0" y="0"/>
            <a:ext cx="1142976" cy="1214422"/>
          </a:xfrm>
          <a:prstGeom prst="rect">
            <a:avLst/>
          </a:prstGeom>
          <a:noFill/>
        </p:spPr>
      </p:pic>
      <p:pic>
        <p:nvPicPr>
          <p:cNvPr id="69" name="Picture 2" descr="C:\Users\Ana María\Desktop\Tulips-16-720x1152T.jpg"/>
          <p:cNvPicPr>
            <a:picLocks noChangeAspect="1" noChangeArrowheads="1"/>
          </p:cNvPicPr>
          <p:nvPr/>
        </p:nvPicPr>
        <p:blipFill>
          <a:blip r:embed="rId2"/>
          <a:srcRect l="12500" r="75000" b="82292"/>
          <a:stretch>
            <a:fillRect/>
          </a:stretch>
        </p:blipFill>
        <p:spPr bwMode="auto">
          <a:xfrm>
            <a:off x="1142976" y="0"/>
            <a:ext cx="1143008" cy="1214422"/>
          </a:xfrm>
          <a:prstGeom prst="rect">
            <a:avLst/>
          </a:prstGeom>
          <a:noFill/>
        </p:spPr>
      </p:pic>
      <p:pic>
        <p:nvPicPr>
          <p:cNvPr id="70" name="Picture 2" descr="C:\Users\Ana María\Desktop\Tulips-16-720x1152T.jpg"/>
          <p:cNvPicPr>
            <a:picLocks noChangeAspect="1" noChangeArrowheads="1"/>
          </p:cNvPicPr>
          <p:nvPr/>
        </p:nvPicPr>
        <p:blipFill>
          <a:blip r:embed="rId2"/>
          <a:srcRect l="25000" r="62500" b="82292"/>
          <a:stretch>
            <a:fillRect/>
          </a:stretch>
        </p:blipFill>
        <p:spPr bwMode="auto">
          <a:xfrm>
            <a:off x="2285984" y="0"/>
            <a:ext cx="1143008" cy="1214422"/>
          </a:xfrm>
          <a:prstGeom prst="rect">
            <a:avLst/>
          </a:prstGeom>
          <a:noFill/>
        </p:spPr>
      </p:pic>
      <p:pic>
        <p:nvPicPr>
          <p:cNvPr id="71" name="Picture 2" descr="C:\Users\Ana María\Desktop\Tulips-16-720x1152T.jpg"/>
          <p:cNvPicPr>
            <a:picLocks noChangeAspect="1" noChangeArrowheads="1"/>
          </p:cNvPicPr>
          <p:nvPr/>
        </p:nvPicPr>
        <p:blipFill>
          <a:blip r:embed="rId2"/>
          <a:srcRect l="37500" r="50000" b="82292"/>
          <a:stretch>
            <a:fillRect/>
          </a:stretch>
        </p:blipFill>
        <p:spPr bwMode="auto">
          <a:xfrm>
            <a:off x="3428992" y="0"/>
            <a:ext cx="1143008" cy="1214422"/>
          </a:xfrm>
          <a:prstGeom prst="rect">
            <a:avLst/>
          </a:prstGeom>
          <a:noFill/>
        </p:spPr>
      </p:pic>
      <p:pic>
        <p:nvPicPr>
          <p:cNvPr id="72" name="Picture 2" descr="C:\Users\Ana María\Desktop\Tulips-16-720x1152T.jpg"/>
          <p:cNvPicPr>
            <a:picLocks noChangeAspect="1" noChangeArrowheads="1"/>
          </p:cNvPicPr>
          <p:nvPr/>
        </p:nvPicPr>
        <p:blipFill>
          <a:blip r:embed="rId2"/>
          <a:srcRect l="50000" r="37500" b="82292"/>
          <a:stretch>
            <a:fillRect/>
          </a:stretch>
        </p:blipFill>
        <p:spPr bwMode="auto">
          <a:xfrm>
            <a:off x="4572000" y="0"/>
            <a:ext cx="1143008" cy="1214422"/>
          </a:xfrm>
          <a:prstGeom prst="rect">
            <a:avLst/>
          </a:prstGeom>
          <a:noFill/>
        </p:spPr>
      </p:pic>
      <p:pic>
        <p:nvPicPr>
          <p:cNvPr id="73" name="Picture 2" descr="C:\Users\Ana María\Desktop\Tulips-16-720x1152T.jpg"/>
          <p:cNvPicPr>
            <a:picLocks noChangeAspect="1" noChangeArrowheads="1"/>
          </p:cNvPicPr>
          <p:nvPr/>
        </p:nvPicPr>
        <p:blipFill>
          <a:blip r:embed="rId2"/>
          <a:srcRect l="62500" r="25000" b="82292"/>
          <a:stretch>
            <a:fillRect/>
          </a:stretch>
        </p:blipFill>
        <p:spPr bwMode="auto">
          <a:xfrm>
            <a:off x="5715008" y="0"/>
            <a:ext cx="1143008" cy="1214422"/>
          </a:xfrm>
          <a:prstGeom prst="rect">
            <a:avLst/>
          </a:prstGeom>
          <a:noFill/>
        </p:spPr>
      </p:pic>
      <p:pic>
        <p:nvPicPr>
          <p:cNvPr id="74" name="Picture 2" descr="C:\Users\Ana María\Desktop\Tulips-16-720x1152T.jpg"/>
          <p:cNvPicPr>
            <a:picLocks noChangeAspect="1" noChangeArrowheads="1"/>
          </p:cNvPicPr>
          <p:nvPr/>
        </p:nvPicPr>
        <p:blipFill>
          <a:blip r:embed="rId2"/>
          <a:srcRect l="75000" r="12500" b="82292"/>
          <a:stretch>
            <a:fillRect/>
          </a:stretch>
        </p:blipFill>
        <p:spPr bwMode="auto">
          <a:xfrm>
            <a:off x="6858016" y="0"/>
            <a:ext cx="1143008" cy="1214422"/>
          </a:xfrm>
          <a:prstGeom prst="rect">
            <a:avLst/>
          </a:prstGeom>
          <a:noFill/>
        </p:spPr>
      </p:pic>
      <p:pic>
        <p:nvPicPr>
          <p:cNvPr id="75" name="Picture 2" descr="C:\Users\Ana María\Desktop\Tulips-16-720x1152T.jpg"/>
          <p:cNvPicPr>
            <a:picLocks noChangeAspect="1" noChangeArrowheads="1"/>
          </p:cNvPicPr>
          <p:nvPr/>
        </p:nvPicPr>
        <p:blipFill>
          <a:blip r:embed="rId2"/>
          <a:srcRect l="87500" b="82292"/>
          <a:stretch>
            <a:fillRect/>
          </a:stretch>
        </p:blipFill>
        <p:spPr bwMode="auto">
          <a:xfrm>
            <a:off x="8001024" y="0"/>
            <a:ext cx="1142976" cy="1214422"/>
          </a:xfrm>
          <a:prstGeom prst="rect">
            <a:avLst/>
          </a:prstGeom>
          <a:noFill/>
        </p:spPr>
      </p:pic>
      <p:sp>
        <p:nvSpPr>
          <p:cNvPr id="24" name="2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720"/>
            </a:avLst>
          </a:prstGeom>
          <a:blipFill>
            <a:blip r:embed="rId2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9" name="5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med" advTm="15694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9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3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3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3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3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3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3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3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9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9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9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9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9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9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9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9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3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3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3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3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3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9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3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9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3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9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2" presetClass="entr" presetSubtype="3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9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2000"/>
                            </p:stCondLst>
                            <p:childTnLst>
                              <p:par>
                                <p:cTn id="13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2" presetID="2" presetClass="entr" presetSubtype="3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" presetClass="entr" presetSubtype="9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" presetClass="entr" presetSubtype="3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4" presetID="2" presetClass="entr" presetSubtype="9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" presetClass="entr" presetSubtype="3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2" presetClass="entr" presetSubtype="9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2" presetClass="entr" presetSubtype="3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" presetClass="entr" presetSubtype="9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4" presetID="2" presetClass="entr" presetSubtype="3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2" presetClass="entr" presetSubtype="9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0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" presetClass="entr" presetSubtype="3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6" presetID="2" presetClass="entr" presetSubtype="9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2" presetClass="entr" presetSubtype="3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" presetClass="entr" presetSubtype="9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2" presetClass="entr" presetSubtype="9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2" presetID="2" presetClass="entr" presetSubtype="3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2" presetClass="entr" presetSubtype="3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2" presetClass="entr" presetSubtype="9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4" presetID="2" presetClass="entr" presetSubtype="3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2" presetClass="entr" presetSubtype="9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0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2" presetID="2" presetClass="entr" presetSubtype="9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6" presetID="2" presetClass="entr" presetSubtype="3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3600"/>
                            </p:stCondLst>
                            <p:childTnLst>
                              <p:par>
                                <p:cTn id="231" presetID="23" presetClass="entr" presetSubtype="32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2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7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9" fill="hold">
                            <p:stCondLst>
                              <p:cond delay="9100"/>
                            </p:stCondLst>
                            <p:childTnLst>
                              <p:par>
                                <p:cTn id="240" presetID="8" presetClass="entr" presetSubtype="3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42" dur="3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16" presetClass="entr" presetSubtype="37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5" dur="3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 animBg="1"/>
      <p:bldP spid="76" grpId="0" animBg="1"/>
      <p:bldP spid="77" grpId="0" animBg="1"/>
      <p:bldP spid="7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098" name="Picture 2" descr="C:\Users\Ana María\Desktop\id501928sw1366w1366h768Y.jpg"/>
          <p:cNvPicPr>
            <a:picLocks noChangeAspect="1" noChangeArrowheads="1"/>
          </p:cNvPicPr>
          <p:nvPr/>
        </p:nvPicPr>
        <p:blipFill>
          <a:blip r:embed="rId4"/>
          <a:srcRect r="50000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3" name="Picture 2" descr="C:\Users\Ana María\Desktop\id501928sw1366w1366h768Y.jpg"/>
          <p:cNvPicPr>
            <a:picLocks noChangeAspect="1" noChangeArrowheads="1"/>
          </p:cNvPicPr>
          <p:nvPr/>
        </p:nvPicPr>
        <p:blipFill>
          <a:blip r:embed="rId4"/>
          <a:srcRect l="50000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  <p:pic>
        <p:nvPicPr>
          <p:cNvPr id="4099" name="Picture 3" descr="C:\Users\Ana María\Desktop\id413018sw1366w1366h768Y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00" name="Picture 4" descr="C:\Users\Ana María\Desktop\PRIMAVERA\id396728sw1366w1366h768Y.jpg"/>
          <p:cNvPicPr>
            <a:picLocks noChangeAspect="1" noChangeArrowheads="1"/>
          </p:cNvPicPr>
          <p:nvPr/>
        </p:nvPicPr>
        <p:blipFill>
          <a:blip r:embed="rId6"/>
          <a:srcRect r="50000" b="50000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7" name="Picture 4" descr="C:\Users\Ana María\Desktop\PRIMAVERA\id396728sw1366w1366h768Y.jpg"/>
          <p:cNvPicPr>
            <a:picLocks noChangeAspect="1" noChangeArrowheads="1"/>
          </p:cNvPicPr>
          <p:nvPr/>
        </p:nvPicPr>
        <p:blipFill>
          <a:blip r:embed="rId6"/>
          <a:srcRect l="50000" b="50000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8" name="Picture 4" descr="C:\Users\Ana María\Desktop\PRIMAVERA\id396728sw1366w1366h768Y.jpg"/>
          <p:cNvPicPr>
            <a:picLocks noChangeAspect="1" noChangeArrowheads="1"/>
          </p:cNvPicPr>
          <p:nvPr/>
        </p:nvPicPr>
        <p:blipFill>
          <a:blip r:embed="rId6"/>
          <a:srcRect t="50000" r="50000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9" name="Picture 4" descr="C:\Users\Ana María\Desktop\PRIMAVERA\id396728sw1366w1366h768Y.jpg"/>
          <p:cNvPicPr>
            <a:picLocks noChangeAspect="1" noChangeArrowheads="1"/>
          </p:cNvPicPr>
          <p:nvPr/>
        </p:nvPicPr>
        <p:blipFill>
          <a:blip r:embed="rId6"/>
          <a:srcRect l="50000" t="50000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Tm="9173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3" presetClass="entr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" dur="3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500"/>
                            </p:stCondLst>
                            <p:childTnLst>
                              <p:par>
                                <p:cTn id="31" presetID="17" presetClass="entr" presetSubtype="4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5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7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5" presetClass="entr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0"/>
                            </p:stCondLst>
                            <p:childTnLst>
                              <p:par>
                                <p:cTn id="50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8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heurón"/>
          <p:cNvSpPr/>
          <p:nvPr/>
        </p:nvSpPr>
        <p:spPr>
          <a:xfrm>
            <a:off x="0" y="0"/>
            <a:ext cx="4572000" cy="6858000"/>
          </a:xfrm>
          <a:prstGeom prst="chevron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" name="2 Cheurón"/>
          <p:cNvSpPr/>
          <p:nvPr/>
        </p:nvSpPr>
        <p:spPr>
          <a:xfrm rot="10800000">
            <a:off x="4572000" y="18000"/>
            <a:ext cx="4572000" cy="6840000"/>
          </a:xfrm>
          <a:prstGeom prst="chevron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Triángulo isósceles"/>
          <p:cNvSpPr/>
          <p:nvPr/>
        </p:nvSpPr>
        <p:spPr>
          <a:xfrm>
            <a:off x="2143108" y="3429000"/>
            <a:ext cx="4857784" cy="3429000"/>
          </a:xfrm>
          <a:prstGeom prst="triangle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 rot="10800000">
            <a:off x="2143108" y="0"/>
            <a:ext cx="4857784" cy="3429000"/>
          </a:xfrm>
          <a:prstGeom prst="triangle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rot="16200000">
            <a:off x="4509859" y="2205281"/>
            <a:ext cx="6858000" cy="2447438"/>
          </a:xfrm>
          <a:prstGeom prst="triangle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5400000">
            <a:off x="-2250289" y="2250289"/>
            <a:ext cx="6858000" cy="2357422"/>
          </a:xfrm>
          <a:prstGeom prst="triangle">
            <a:avLst/>
          </a:prstGeom>
          <a:blipFill>
            <a:blip r:embed="rId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004"/>
            </a:avLst>
          </a:prstGeom>
          <a:blipFill>
            <a:blip r:embed="rId8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9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-214346" y="-214338"/>
            <a:ext cx="9644130" cy="7358114"/>
          </a:xfrm>
          <a:prstGeom prst="rect">
            <a:avLst/>
          </a:prstGeom>
          <a:blipFill>
            <a:blip r:embed="rId10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med" advTm="15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5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0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8000"/>
                            </p:stCondLst>
                            <p:childTnLst>
                              <p:par>
                                <p:cTn id="63" presetID="17" presetClass="exit" presetSubtype="2" fill="hold" grpId="1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6" presetClass="exit" presetSubtype="26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7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7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16" presetClass="entr" presetSubtype="26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2" animBg="1"/>
      <p:bldP spid="3" grpId="3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8" grpId="2" animBg="1"/>
      <p:bldP spid="10" grpId="0" animBg="1"/>
      <p:bldP spid="10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Ana María\Desktop\id530545sw1366w1366h768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3" descr="C:\Users\Ana María\Desktop\id530545sw1366w1366h768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3" descr="C:\Users\Ana María\Desktop\id530545sw1366w1366h768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1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6" presetClass="entr" presetSubtype="37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288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6" presetClass="entr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2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288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28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0" presetClass="entr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7" grpId="0" animBg="1"/>
      <p:bldP spid="7" grpId="1" animBg="1"/>
      <p:bldP spid="8" grpId="0" animBg="1"/>
      <p:bldP spid="8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na María\Desktop\id508008sw1366w1366h768U.jpg"/>
          <p:cNvPicPr>
            <a:picLocks noChangeAspect="1" noChangeArrowheads="1"/>
          </p:cNvPicPr>
          <p:nvPr/>
        </p:nvPicPr>
        <p:blipFill>
          <a:blip r:embed="rId3"/>
          <a:srcRect t="50000" r="75000"/>
          <a:stretch>
            <a:fillRect/>
          </a:stretch>
        </p:blipFill>
        <p:spPr bwMode="auto">
          <a:xfrm>
            <a:off x="0" y="3429000"/>
            <a:ext cx="2285984" cy="3429000"/>
          </a:xfrm>
          <a:prstGeom prst="rect">
            <a:avLst/>
          </a:prstGeom>
          <a:noFill/>
        </p:spPr>
      </p:pic>
      <p:pic>
        <p:nvPicPr>
          <p:cNvPr id="3" name="Picture 2" descr="C:\Users\Ana María\Desktop\id508008sw1366w1366h768U.jpg"/>
          <p:cNvPicPr>
            <a:picLocks noChangeAspect="1" noChangeArrowheads="1"/>
          </p:cNvPicPr>
          <p:nvPr/>
        </p:nvPicPr>
        <p:blipFill>
          <a:blip r:embed="rId3"/>
          <a:srcRect l="25000" t="50000" r="50000"/>
          <a:stretch>
            <a:fillRect/>
          </a:stretch>
        </p:blipFill>
        <p:spPr bwMode="auto">
          <a:xfrm>
            <a:off x="2285984" y="3429000"/>
            <a:ext cx="2286016" cy="3429000"/>
          </a:xfrm>
          <a:prstGeom prst="rect">
            <a:avLst/>
          </a:prstGeom>
          <a:noFill/>
        </p:spPr>
      </p:pic>
      <p:pic>
        <p:nvPicPr>
          <p:cNvPr id="4" name="Picture 2" descr="C:\Users\Ana María\Desktop\id508008sw1366w1366h768U.jpg"/>
          <p:cNvPicPr>
            <a:picLocks noChangeAspect="1" noChangeArrowheads="1"/>
          </p:cNvPicPr>
          <p:nvPr/>
        </p:nvPicPr>
        <p:blipFill>
          <a:blip r:embed="rId3"/>
          <a:srcRect l="50000" t="50000" r="24219"/>
          <a:stretch>
            <a:fillRect/>
          </a:stretch>
        </p:blipFill>
        <p:spPr bwMode="auto">
          <a:xfrm>
            <a:off x="4572000" y="3429000"/>
            <a:ext cx="2357454" cy="3429000"/>
          </a:xfrm>
          <a:prstGeom prst="rect">
            <a:avLst/>
          </a:prstGeom>
          <a:noFill/>
        </p:spPr>
      </p:pic>
      <p:pic>
        <p:nvPicPr>
          <p:cNvPr id="5" name="Picture 2" descr="C:\Users\Ana María\Desktop\id508008sw1366w1366h768U.jpg"/>
          <p:cNvPicPr>
            <a:picLocks noChangeAspect="1" noChangeArrowheads="1"/>
          </p:cNvPicPr>
          <p:nvPr/>
        </p:nvPicPr>
        <p:blipFill>
          <a:blip r:embed="rId3"/>
          <a:srcRect l="75000" t="50000"/>
          <a:stretch>
            <a:fillRect/>
          </a:stretch>
        </p:blipFill>
        <p:spPr bwMode="auto">
          <a:xfrm>
            <a:off x="6858016" y="3429000"/>
            <a:ext cx="2285984" cy="3429000"/>
          </a:xfrm>
          <a:prstGeom prst="rect">
            <a:avLst/>
          </a:prstGeom>
          <a:noFill/>
        </p:spPr>
      </p:pic>
      <p:pic>
        <p:nvPicPr>
          <p:cNvPr id="6" name="Picture 2" descr="C:\Users\Ana María\Desktop\id508008sw1366w1366h768U.jpg"/>
          <p:cNvPicPr>
            <a:picLocks noChangeAspect="1" noChangeArrowheads="1"/>
          </p:cNvPicPr>
          <p:nvPr/>
        </p:nvPicPr>
        <p:blipFill>
          <a:blip r:embed="rId3"/>
          <a:srcRect r="75000" b="50000"/>
          <a:stretch>
            <a:fillRect/>
          </a:stretch>
        </p:blipFill>
        <p:spPr bwMode="auto">
          <a:xfrm>
            <a:off x="0" y="0"/>
            <a:ext cx="2285984" cy="3429000"/>
          </a:xfrm>
          <a:prstGeom prst="rect">
            <a:avLst/>
          </a:prstGeom>
          <a:noFill/>
        </p:spPr>
      </p:pic>
      <p:pic>
        <p:nvPicPr>
          <p:cNvPr id="7" name="Picture 2" descr="C:\Users\Ana María\Desktop\id508008sw1366w1366h768U.jpg"/>
          <p:cNvPicPr>
            <a:picLocks noChangeAspect="1" noChangeArrowheads="1"/>
          </p:cNvPicPr>
          <p:nvPr/>
        </p:nvPicPr>
        <p:blipFill>
          <a:blip r:embed="rId3"/>
          <a:srcRect l="25000" r="50000" b="50000"/>
          <a:stretch>
            <a:fillRect/>
          </a:stretch>
        </p:blipFill>
        <p:spPr bwMode="auto">
          <a:xfrm>
            <a:off x="2285984" y="0"/>
            <a:ext cx="2286016" cy="3429000"/>
          </a:xfrm>
          <a:prstGeom prst="rect">
            <a:avLst/>
          </a:prstGeom>
          <a:noFill/>
        </p:spPr>
      </p:pic>
      <p:pic>
        <p:nvPicPr>
          <p:cNvPr id="8" name="Picture 2" descr="C:\Users\Ana María\Desktop\id508008sw1366w1366h768U.jpg"/>
          <p:cNvPicPr>
            <a:picLocks noChangeAspect="1" noChangeArrowheads="1"/>
          </p:cNvPicPr>
          <p:nvPr/>
        </p:nvPicPr>
        <p:blipFill>
          <a:blip r:embed="rId3"/>
          <a:srcRect l="50000" r="25000" b="50000"/>
          <a:stretch>
            <a:fillRect/>
          </a:stretch>
        </p:blipFill>
        <p:spPr bwMode="auto">
          <a:xfrm>
            <a:off x="4572000" y="0"/>
            <a:ext cx="2286016" cy="3429000"/>
          </a:xfrm>
          <a:prstGeom prst="rect">
            <a:avLst/>
          </a:prstGeom>
          <a:noFill/>
        </p:spPr>
      </p:pic>
      <p:pic>
        <p:nvPicPr>
          <p:cNvPr id="9" name="Picture 2" descr="C:\Users\Ana María\Desktop\id508008sw1366w1366h768U.jpg"/>
          <p:cNvPicPr>
            <a:picLocks noChangeAspect="1" noChangeArrowheads="1"/>
          </p:cNvPicPr>
          <p:nvPr/>
        </p:nvPicPr>
        <p:blipFill>
          <a:blip r:embed="rId3"/>
          <a:srcRect l="75000" b="50000"/>
          <a:stretch>
            <a:fillRect/>
          </a:stretch>
        </p:blipFill>
        <p:spPr bwMode="auto">
          <a:xfrm>
            <a:off x="6858016" y="0"/>
            <a:ext cx="2285984" cy="34290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099" name="Picture 3" descr="C:\Users\Ana María\Desktop\557062_coneflowers_tsvetyi_flora_2083x1382_(www.GdeFon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hexagon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1812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9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6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1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5" presetClass="entr" presetSubtype="1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3" presetClass="entr" presetSubtype="16" fill="hold" grpId="5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000"/>
                            </p:stCondLst>
                            <p:childTnLst>
                              <p:par>
                                <p:cTn id="76" presetID="17" presetClass="exit" presetSubtype="2" fill="hold" grpId="2" nodeType="after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5" presetClass="exit" presetSubtype="10" fill="hold" grpId="3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7" presetClass="entr" presetSubtype="8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5" presetClass="entr" presetSubtype="1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3500"/>
                            </p:stCondLst>
                            <p:childTnLst>
                              <p:par>
                                <p:cTn id="95" presetID="16" presetClass="entr" presetSubtype="42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3" presetClass="entr" presetSubtype="16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8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4" dur="3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0" grpId="2" animBg="1"/>
      <p:bldP spid="10" grpId="3" animBg="1"/>
      <p:bldP spid="10" grpId="5" animBg="1"/>
      <p:bldP spid="11" grpId="1" animBg="1"/>
      <p:bldP spid="11" grpId="2" animBg="1"/>
      <p:bldP spid="12" grpId="0" animBg="1"/>
      <p:bldP spid="12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na María\Desktop\Imagen2.png"/>
          <p:cNvPicPr>
            <a:picLocks noChangeAspect="1" noChangeArrowheads="1"/>
          </p:cNvPicPr>
          <p:nvPr/>
        </p:nvPicPr>
        <p:blipFill>
          <a:blip r:embed="rId2"/>
          <a:srcRect t="49988"/>
          <a:stretch>
            <a:fillRect/>
          </a:stretch>
        </p:blipFill>
        <p:spPr bwMode="auto">
          <a:xfrm>
            <a:off x="-4763" y="3429000"/>
            <a:ext cx="9155113" cy="3435350"/>
          </a:xfrm>
          <a:prstGeom prst="rect">
            <a:avLst/>
          </a:prstGeom>
          <a:noFill/>
        </p:spPr>
      </p:pic>
      <p:pic>
        <p:nvPicPr>
          <p:cNvPr id="4" name="Picture 2" descr="C:\Users\Ana María\Desktop\Imagen2.png"/>
          <p:cNvPicPr>
            <a:picLocks noChangeAspect="1" noChangeArrowheads="1"/>
          </p:cNvPicPr>
          <p:nvPr/>
        </p:nvPicPr>
        <p:blipFill>
          <a:blip r:embed="rId2"/>
          <a:srcRect b="50012"/>
          <a:stretch>
            <a:fillRect/>
          </a:stretch>
        </p:blipFill>
        <p:spPr bwMode="auto">
          <a:xfrm>
            <a:off x="-4763" y="-4763"/>
            <a:ext cx="9155113" cy="3433763"/>
          </a:xfrm>
          <a:prstGeom prst="rect">
            <a:avLst/>
          </a:prstGeom>
          <a:noFill/>
        </p:spPr>
      </p:pic>
      <p:pic>
        <p:nvPicPr>
          <p:cNvPr id="5" name="Picture 2" descr="C:\Users\Ana María\Desktop\242379_lepestki_-listya_u1920x1200_(www.jpg"/>
          <p:cNvPicPr>
            <a:picLocks noChangeAspect="1" noChangeArrowheads="1"/>
          </p:cNvPicPr>
          <p:nvPr/>
        </p:nvPicPr>
        <p:blipFill>
          <a:blip r:embed="rId3"/>
          <a:srcRect r="50000" b="50000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6" name="Picture 2" descr="C:\Users\Ana María\Desktop\242379_lepestki_-listya_u1920x1200_(www.jpg"/>
          <p:cNvPicPr>
            <a:picLocks noChangeAspect="1" noChangeArrowheads="1"/>
          </p:cNvPicPr>
          <p:nvPr/>
        </p:nvPicPr>
        <p:blipFill>
          <a:blip r:embed="rId3"/>
          <a:srcRect l="50000" b="50000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7" name="Picture 2" descr="C:\Users\Ana María\Desktop\242379_lepestki_-listya_u1920x1200_(www.jpg"/>
          <p:cNvPicPr>
            <a:picLocks noChangeAspect="1" noChangeArrowheads="1"/>
          </p:cNvPicPr>
          <p:nvPr/>
        </p:nvPicPr>
        <p:blipFill>
          <a:blip r:embed="rId3"/>
          <a:srcRect l="50000" t="50000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  <p:pic>
        <p:nvPicPr>
          <p:cNvPr id="8" name="Picture 2" descr="C:\Users\Ana María\Desktop\242379_lepestki_-listya_u1920x1200_(www.jpg"/>
          <p:cNvPicPr>
            <a:picLocks noChangeAspect="1" noChangeArrowheads="1"/>
          </p:cNvPicPr>
          <p:nvPr/>
        </p:nvPicPr>
        <p:blipFill>
          <a:blip r:embed="rId3"/>
          <a:srcRect t="50000" r="50000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3076" name="Picture 4" descr="C:\Users\Ana María\Desktop\id559697sw1366w1366h768H.jpg"/>
          <p:cNvPicPr>
            <a:picLocks noChangeAspect="1" noChangeArrowheads="1"/>
          </p:cNvPicPr>
          <p:nvPr/>
        </p:nvPicPr>
        <p:blipFill>
          <a:blip r:embed="rId4"/>
          <a:srcRect r="50000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11" name="Picture 4" descr="C:\Users\Ana María\Desktop\id559697sw1366w1366h768H.jpg"/>
          <p:cNvPicPr>
            <a:picLocks noChangeAspect="1" noChangeArrowheads="1"/>
          </p:cNvPicPr>
          <p:nvPr/>
        </p:nvPicPr>
        <p:blipFill>
          <a:blip r:embed="rId4"/>
          <a:srcRect l="50000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  <p:pic>
        <p:nvPicPr>
          <p:cNvPr id="3078" name="Picture 6" descr="C:\Users\Ana María\Desktop\454509_vesennij-sad).jpg"/>
          <p:cNvPicPr>
            <a:picLocks noChangeAspect="1" noChangeArrowheads="1"/>
          </p:cNvPicPr>
          <p:nvPr/>
        </p:nvPicPr>
        <p:blipFill>
          <a:blip r:embed="rId5"/>
          <a:srcRect r="75000"/>
          <a:stretch>
            <a:fillRect/>
          </a:stretch>
        </p:blipFill>
        <p:spPr bwMode="auto">
          <a:xfrm>
            <a:off x="0" y="0"/>
            <a:ext cx="2285984" cy="6858000"/>
          </a:xfrm>
          <a:prstGeom prst="rect">
            <a:avLst/>
          </a:prstGeom>
          <a:noFill/>
        </p:spPr>
      </p:pic>
      <p:pic>
        <p:nvPicPr>
          <p:cNvPr id="20" name="Picture 6" descr="C:\Users\Ana María\Desktop\454509_vesennij-sad).jpg"/>
          <p:cNvPicPr>
            <a:picLocks noChangeAspect="1" noChangeArrowheads="1"/>
          </p:cNvPicPr>
          <p:nvPr/>
        </p:nvPicPr>
        <p:blipFill>
          <a:blip r:embed="rId5"/>
          <a:srcRect l="25000" r="50000"/>
          <a:stretch>
            <a:fillRect/>
          </a:stretch>
        </p:blipFill>
        <p:spPr bwMode="auto">
          <a:xfrm>
            <a:off x="2285984" y="0"/>
            <a:ext cx="2286016" cy="6858000"/>
          </a:xfrm>
          <a:prstGeom prst="rect">
            <a:avLst/>
          </a:prstGeom>
          <a:noFill/>
        </p:spPr>
      </p:pic>
      <p:pic>
        <p:nvPicPr>
          <p:cNvPr id="21" name="Picture 6" descr="C:\Users\Ana María\Desktop\454509_vesennij-sad).jpg"/>
          <p:cNvPicPr>
            <a:picLocks noChangeAspect="1" noChangeArrowheads="1"/>
          </p:cNvPicPr>
          <p:nvPr/>
        </p:nvPicPr>
        <p:blipFill>
          <a:blip r:embed="rId5"/>
          <a:srcRect l="50000" r="25000"/>
          <a:stretch>
            <a:fillRect/>
          </a:stretch>
        </p:blipFill>
        <p:spPr bwMode="auto">
          <a:xfrm>
            <a:off x="4572000" y="0"/>
            <a:ext cx="2286016" cy="6858000"/>
          </a:xfrm>
          <a:prstGeom prst="rect">
            <a:avLst/>
          </a:prstGeom>
          <a:noFill/>
        </p:spPr>
      </p:pic>
      <p:pic>
        <p:nvPicPr>
          <p:cNvPr id="22" name="Picture 6" descr="C:\Users\Ana María\Desktop\454509_vesennij-sad).jpg"/>
          <p:cNvPicPr>
            <a:picLocks noChangeAspect="1" noChangeArrowheads="1"/>
          </p:cNvPicPr>
          <p:nvPr/>
        </p:nvPicPr>
        <p:blipFill>
          <a:blip r:embed="rId5"/>
          <a:srcRect l="75000"/>
          <a:stretch>
            <a:fillRect/>
          </a:stretch>
        </p:blipFill>
        <p:spPr bwMode="auto">
          <a:xfrm>
            <a:off x="6858016" y="0"/>
            <a:ext cx="2285984" cy="6858000"/>
          </a:xfrm>
          <a:prstGeom prst="rect">
            <a:avLst/>
          </a:prstGeom>
          <a:noFill/>
        </p:spPr>
      </p:pic>
      <p:pic>
        <p:nvPicPr>
          <p:cNvPr id="3080" name="Picture 8" descr="C:\Users\Ana María\Documents\Pictures\cooltext1466869426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643306" y="2357430"/>
            <a:ext cx="1851038" cy="785818"/>
          </a:xfrm>
          <a:prstGeom prst="rect">
            <a:avLst/>
          </a:prstGeom>
          <a:noFill/>
        </p:spPr>
      </p:pic>
    </p:spTree>
  </p:cSld>
  <p:clrMapOvr>
    <a:masterClrMapping/>
  </p:clrMapOvr>
  <p:transition advTm="23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7" presetClass="entr" presetSubtype="1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3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-21600000">
                                      <p:cBhvr>
                                        <p:cTn id="33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17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Rot by="21600000">
                                      <p:cBhvr>
                                        <p:cTn id="4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9500"/>
                            </p:stCondLst>
                            <p:childTnLst>
                              <p:par>
                                <p:cTn id="44" presetID="17" presetClass="entr" presetSubtype="2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3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4000"/>
                            </p:stCondLst>
                            <p:childTnLst>
                              <p:par>
                                <p:cTn id="63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1" dur="2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2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7000"/>
                            </p:stCondLst>
                            <p:childTnLst>
                              <p:par>
                                <p:cTn id="82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med" advTm="3000">
    <p:split orient="vert"/>
    <p:sndAc>
      <p:endSnd/>
    </p:sndAc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4"/>
</p:tagLst>
</file>

<file path=ppt/theme/theme1.xml><?xml version="1.0" encoding="utf-8"?>
<a:theme xmlns:a="http://schemas.openxmlformats.org/drawingml/2006/main" name="PRIMAVERA EN COLOR - (Sheyla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PRIMAVERA EN COLOR - (Sheyla)</Template>
  <TotalTime>5</TotalTime>
  <Words>60</Words>
  <Application>Microsoft Office PowerPoint</Application>
  <PresentationFormat>Presentación en pantalla (4:3)</PresentationFormat>
  <Paragraphs>28</Paragraphs>
  <Slides>22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4" baseType="lpstr">
      <vt:lpstr>PRIMAVERA EN COLOR - (Sheyla)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Ana María</dc:creator>
  <cp:lastModifiedBy>Ana María</cp:lastModifiedBy>
  <cp:revision>1</cp:revision>
  <dcterms:created xsi:type="dcterms:W3CDTF">2014-04-03T00:57:51Z</dcterms:created>
  <dcterms:modified xsi:type="dcterms:W3CDTF">2014-04-03T01:03:44Z</dcterms:modified>
</cp:coreProperties>
</file>