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12192000" cy="6858000"/>
  <p:notesSz cx="6858000" cy="9144000"/>
  <p:embeddedFontLst>
    <p:embeddedFont>
      <p:font typeface="Calibri" panose="020F0502020204030204" pitchFamily="34" charset="0"/>
      <p:regular r:id="rId23"/>
      <p:bold r:id="rId24"/>
      <p:italic r:id="rId25"/>
      <p:boldItalic r:id="rId26"/>
    </p:embeddedFont>
    <p:embeddedFont>
      <p:font typeface="Bauhaus 93" panose="04030905020B02020C02" pitchFamily="82" charset="0"/>
      <p:regular r:id="rId27"/>
    </p:embeddedFont>
    <p:embeddedFont>
      <p:font typeface="Kristen ITC" panose="03050502040202030202" pitchFamily="66" charset="0"/>
      <p:regular r:id="rId28"/>
    </p:embeddedFont>
    <p:embeddedFont>
      <p:font typeface="Aharoni" panose="02010803020104030203" pitchFamily="2" charset="-79"/>
      <p:bold r:id="rId29"/>
    </p:embeddedFont>
    <p:embeddedFont>
      <p:font typeface="Calibri Light" panose="020F0302020204030204" pitchFamily="34" charset="0"/>
      <p:regular r:id="rId30"/>
      <p:italic r:id="rId31"/>
    </p:embeddedFont>
  </p:embeddedFontLst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9rDvSVgH8Y6cwwxdDzf/XA==" hashData="eCJhfMXFG3CnXZ6jMZNHpFeRQKzJOeZir5X6OWHjpAeQEoN3uIz5WJ21ZZwhAUDlgaVAdvrK5pu2C5t+oKYQ6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7C78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3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6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5.fntdata"/><Relationship Id="rId30" Type="http://schemas.openxmlformats.org/officeDocument/2006/relationships/font" Target="fonts/font8.fntdata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EBEC365-24DE-4FB3-B9C1-49302D9825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4579A3D-1E16-401B-B522-9A3B0230D8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4B90FEE0-3D4F-4E9E-9C16-4E828B416D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DD6C3E-547D-4221-B1E4-55190D97F80D}" type="datetimeFigureOut">
              <a:rPr lang="nl-BE" smtClean="0"/>
              <a:t>31/05/2018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F044483D-68E4-4EA4-A727-0C5E869310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C77A18E2-CD96-437B-886A-21E3BE6EAE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496A6-9AF6-4ACA-B8CC-7325D788235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784923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2A3DAEE-D31D-4F3B-9D46-7AA67AA8B2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5CD524AA-F477-4E99-985B-70E4A3C2F9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5178D734-361D-4FCD-AE20-43A0DA00DE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DD6C3E-547D-4221-B1E4-55190D97F80D}" type="datetimeFigureOut">
              <a:rPr lang="nl-BE" smtClean="0"/>
              <a:t>31/05/2018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4C363B29-4138-435B-A945-7E6A2F585E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D236907F-F30B-4E54-9492-EA2F6626BB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496A6-9AF6-4ACA-B8CC-7325D788235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233188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C9C581F-7E94-4F1A-B1BF-3F7E69A79F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7A53D5BA-64C0-4D20-A66E-EBFBC94F86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A36EA75A-DFF7-41B7-AD21-7DEFE3FFA2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DD6C3E-547D-4221-B1E4-55190D97F80D}" type="datetimeFigureOut">
              <a:rPr lang="nl-BE" smtClean="0"/>
              <a:t>31/05/2018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1351C313-1BA0-4892-AA82-C5B066E556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CE6DED21-08E6-40DC-B17D-35035C2F90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496A6-9AF6-4ACA-B8CC-7325D788235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6202925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2130DF0-2DC2-434C-AEF3-47C53FCF98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AFA07FC4-1A23-43B1-8248-7157E335FB7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FFBF5980-B9C8-4855-82EF-53154E1CD58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E8A5AEED-6BAF-4928-BE28-043484A32C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DD6C3E-547D-4221-B1E4-55190D97F80D}" type="datetimeFigureOut">
              <a:rPr lang="nl-BE" smtClean="0"/>
              <a:t>31/05/2018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81AD4584-4756-4CD8-A189-17B44B3E96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9FD749EC-0067-4A49-A9E4-112D395C29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496A6-9AF6-4ACA-B8CC-7325D788235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9013491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6D62A4C-1D29-4019-B7C9-5CB6F795FE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FE75277B-770F-460B-96AE-695FD31087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FEAD0AAC-13EF-4E25-B0B7-59404C438E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0AF23E55-8774-432A-B152-F3F483828AE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C8A80F09-704C-4273-86BD-5224FD44C9B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24642B3C-4C63-46E1-ADA5-FE1C3D4DD5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DD6C3E-547D-4221-B1E4-55190D97F80D}" type="datetimeFigureOut">
              <a:rPr lang="nl-BE" smtClean="0"/>
              <a:t>31/05/2018</a:t>
            </a:fld>
            <a:endParaRPr lang="nl-BE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669F0EFF-DA2A-4A3B-8E60-8BAB1D660F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E7E0B908-6525-4549-A585-A5D10FC5B1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496A6-9AF6-4ACA-B8CC-7325D788235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6134875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099A5E6-989D-4676-92FD-6A875C3C62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EFE7EC0E-DF7D-4C03-8F26-61041C4D8C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DD6C3E-547D-4221-B1E4-55190D97F80D}" type="datetimeFigureOut">
              <a:rPr lang="nl-BE" smtClean="0"/>
              <a:t>31/05/2018</a:t>
            </a:fld>
            <a:endParaRPr lang="nl-BE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F24D0EF0-3B13-451E-93FA-CCD5FF20DA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2FEACB48-B83F-43A4-A125-AE2735EBD8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496A6-9AF6-4ACA-B8CC-7325D788235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871281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0FED9B30-E2FE-47D5-8767-C8511B65D7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DD6C3E-547D-4221-B1E4-55190D97F80D}" type="datetimeFigureOut">
              <a:rPr lang="nl-BE" smtClean="0"/>
              <a:t>31/05/2018</a:t>
            </a:fld>
            <a:endParaRPr lang="nl-BE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97C2A8B7-8F09-473D-BEA8-4ADDA8539F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72F94FAE-B3AC-48F7-AE2C-8CC04E7F12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496A6-9AF6-4ACA-B8CC-7325D788235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5067423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CA09EEF-A73A-4250-8042-79900BF675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2E0A4044-AA70-493D-B701-6E07C6AF00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193269FB-701F-4385-AEB1-6A26B3E5176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BD3B789A-637B-4055-AC38-F9399D32B8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DD6C3E-547D-4221-B1E4-55190D97F80D}" type="datetimeFigureOut">
              <a:rPr lang="nl-BE" smtClean="0"/>
              <a:t>31/05/2018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94940C87-59B2-461D-BB84-9005FEA3AC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707D7B13-8F54-4799-8BD2-A06BA112EB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496A6-9AF6-4ACA-B8CC-7325D788235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7788973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D9724B4-2B1A-4225-B4E3-BD95774F78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A3D857B8-3AC3-4D90-A220-0D20D5D1133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5AC1127A-E5C7-46C2-959F-DF37C469BE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2A0156D9-3D90-414D-B87E-00AE2A4AEA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DD6C3E-547D-4221-B1E4-55190D97F80D}" type="datetimeFigureOut">
              <a:rPr lang="nl-BE" smtClean="0"/>
              <a:t>31/05/2018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20A1251A-FB3C-4CD4-85DE-4FADF5A265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40BB7293-E64F-4DC9-AE25-EDD983204C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496A6-9AF6-4ACA-B8CC-7325D788235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050431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8BC53F2-69BB-4FBC-9948-2A4E3D6329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EDE1CB6F-729A-4903-9DF3-508FA162D2E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C2D9FB86-A6BE-434E-A8FD-A8BE12FD4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DD6C3E-547D-4221-B1E4-55190D97F80D}" type="datetimeFigureOut">
              <a:rPr lang="nl-BE" smtClean="0"/>
              <a:t>31/05/2018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80C8C154-6294-44F4-B520-5ECDE64DB4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A90C4936-F094-4361-A03A-068136696C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496A6-9AF6-4ACA-B8CC-7325D788235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9191941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8E27EAD7-504E-43A0-AEBA-309D6D3B77A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35D1DF69-3F11-4219-9BB2-7722AB13125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D69E90B3-DC8B-42ED-BC7E-384487F244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DD6C3E-547D-4221-B1E4-55190D97F80D}" type="datetimeFigureOut">
              <a:rPr lang="nl-BE" smtClean="0"/>
              <a:t>31/05/2018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F1A0E4CD-DAA0-4F5E-B666-107E6BE073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0B1C6CCA-E59C-4D9C-863B-B2B06F4C5B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496A6-9AF6-4ACA-B8CC-7325D788235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6845388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A02AF5CC-D6DA-4F81-AB37-CEE2122B19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08AC09E8-ACE2-420B-B712-80BD7D6896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B2F33394-7248-4714-BC41-84BEFDDD76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DD6C3E-547D-4221-B1E4-55190D97F80D}" type="datetimeFigureOut">
              <a:rPr lang="nl-BE" smtClean="0"/>
              <a:t>31/05/2018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3F5BD5A1-9999-491D-ACC0-5249CADF8D4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5CA8703E-6489-47EE-8EA6-39D6E1EA85F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A496A6-9AF6-4ACA-B8CC-7325D788235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7940818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nl/hanspowerpoint/" TargetMode="Externa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2.png"/><Relationship Id="rId15" Type="http://schemas.openxmlformats.org/officeDocument/2006/relationships/image" Target="../media/image28.png"/><Relationship Id="rId10" Type="http://schemas.openxmlformats.org/officeDocument/2006/relationships/image" Target="../media/image2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8947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Afbeelding 4" descr="Afbeelding met buiten, boom, zonsondergang, lucht&#10;&#10;Beschrijving is gegenereerd met zeer hoge betrouwbaarheid">
            <a:extLst>
              <a:ext uri="{FF2B5EF4-FFF2-40B4-BE49-F238E27FC236}">
                <a16:creationId xmlns:a16="http://schemas.microsoft.com/office/drawing/2014/main" id="{BEBBF844-08AD-45C4-A75C-FCCBC78A5A4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6490" r="1" b="5395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hthoek 5">
            <a:extLst>
              <a:ext uri="{FF2B5EF4-FFF2-40B4-BE49-F238E27FC236}">
                <a16:creationId xmlns:a16="http://schemas.microsoft.com/office/drawing/2014/main" id="{6C33BBB7-91BD-4D09-834C-9A60E08D8489}"/>
              </a:ext>
            </a:extLst>
          </p:cNvPr>
          <p:cNvSpPr/>
          <p:nvPr/>
        </p:nvSpPr>
        <p:spPr>
          <a:xfrm>
            <a:off x="1307136" y="1015872"/>
            <a:ext cx="4113627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nl-NL" sz="6000" b="1">
                <a:ln w="9525">
                  <a:solidFill>
                    <a:schemeClr val="tx1"/>
                  </a:solidFill>
                  <a:prstDash val="solid"/>
                </a:ln>
                <a:solidFill>
                  <a:srgbClr val="D7C784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auhaus 93" panose="04030905020B02020C02" pitchFamily="82" charset="0"/>
              </a:rPr>
              <a:t>Relámpago</a:t>
            </a:r>
            <a:endParaRPr lang="nl-NL" sz="6000" b="1" cap="none" spc="0" dirty="0">
              <a:ln w="9525">
                <a:solidFill>
                  <a:schemeClr val="tx1"/>
                </a:solidFill>
                <a:prstDash val="solid"/>
              </a:ln>
              <a:solidFill>
                <a:srgbClr val="D7C784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auhaus 93" panose="04030905020B02020C02" pitchFamily="82" charset="0"/>
            </a:endParaRPr>
          </a:p>
        </p:txBody>
      </p:sp>
      <p:sp>
        <p:nvSpPr>
          <p:cNvPr id="7" name="Rechthoek 6">
            <a:extLst>
              <a:ext uri="{FF2B5EF4-FFF2-40B4-BE49-F238E27FC236}">
                <a16:creationId xmlns:a16="http://schemas.microsoft.com/office/drawing/2014/main" id="{CC624D00-36F1-4B12-857E-3967520EE1EC}"/>
              </a:ext>
            </a:extLst>
          </p:cNvPr>
          <p:cNvSpPr/>
          <p:nvPr/>
        </p:nvSpPr>
        <p:spPr>
          <a:xfrm>
            <a:off x="4177480" y="5419074"/>
            <a:ext cx="324159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nl-NL" sz="3200" b="1" dirty="0">
                <a:ln w="9525">
                  <a:solidFill>
                    <a:schemeClr val="tx1"/>
                  </a:solidFill>
                  <a:prstDash val="solid"/>
                </a:ln>
                <a:solidFill>
                  <a:srgbClr val="D7C784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auhaus 93" panose="04030905020B02020C02" pitchFamily="82" charset="0"/>
              </a:rPr>
              <a:t>Powerpoint Hans</a:t>
            </a:r>
            <a:endParaRPr lang="nl-NL" sz="3200" b="1" cap="none" spc="0" dirty="0">
              <a:ln w="9525">
                <a:solidFill>
                  <a:schemeClr val="tx1"/>
                </a:solidFill>
                <a:prstDash val="solid"/>
              </a:ln>
              <a:solidFill>
                <a:srgbClr val="D7C784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auhaus 93" panose="04030905020B02020C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0218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1000">
        <p:sndAc>
          <p:stSnd>
            <p:snd r:embed="rId2" name="Love Story (instrumental version).wav"/>
          </p:stSnd>
        </p:sndAc>
      </p:transition>
    </mc:Choice>
    <mc:Fallback xmlns="">
      <p:transition spd="slow" advClick="0" advTm="11000">
        <p:sndAc>
          <p:stSnd>
            <p:snd r:embed="rId4" name="Love Story (instrumental version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6" presetClass="entr" presetSubtype="37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073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1EAF19AA-B443-4582-8A67-305F3E9DCDF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884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6010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64C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lucht, natuur&#10;&#10;Beschrijving is gegenereerd met zeer hoge betrouwbaarheid">
            <a:extLst>
              <a:ext uri="{FF2B5EF4-FFF2-40B4-BE49-F238E27FC236}">
                <a16:creationId xmlns:a16="http://schemas.microsoft.com/office/drawing/2014/main" id="{62EBFFA5-2031-476B-A042-A969D0194F0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4996" r="1" b="3266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4200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F5D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natuur&#10;&#10;Beschrijving is gegenereerd met hoge betrouwbaarheid">
            <a:extLst>
              <a:ext uri="{FF2B5EF4-FFF2-40B4-BE49-F238E27FC236}">
                <a16:creationId xmlns:a16="http://schemas.microsoft.com/office/drawing/2014/main" id="{808EF39C-AE80-4B29-B96A-5C97C51D963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6141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5603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23D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uiten, lucht&#10;&#10;Beschrijving is gegenereerd met hoge betrouwbaarheid">
            <a:extLst>
              <a:ext uri="{FF2B5EF4-FFF2-40B4-BE49-F238E27FC236}">
                <a16:creationId xmlns:a16="http://schemas.microsoft.com/office/drawing/2014/main" id="{5E0A5DE7-2EF4-4063-821C-14691D4A940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5288" r="1" b="8178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9566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B389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rook, buiten, trein, lucht&#10;&#10;Beschrijving is gegenereerd met zeer hoge betrouwbaarheid">
            <a:extLst>
              <a:ext uri="{FF2B5EF4-FFF2-40B4-BE49-F238E27FC236}">
                <a16:creationId xmlns:a16="http://schemas.microsoft.com/office/drawing/2014/main" id="{5D875645-36F7-4C21-98CC-CF9731F18AB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8261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733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231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natuur, lucht, buiten&#10;&#10;Beschrijving is gegenereerd met zeer hoge betrouwbaarheid">
            <a:extLst>
              <a:ext uri="{FF2B5EF4-FFF2-40B4-BE49-F238E27FC236}">
                <a16:creationId xmlns:a16="http://schemas.microsoft.com/office/drawing/2014/main" id="{65197CA0-A4B7-4920-BA56-2B6A54E1843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179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27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D42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uiten, boom, lucht, vliegen&#10;&#10;Beschrijving is gegenereerd met zeer hoge betrouwbaarheid">
            <a:extLst>
              <a:ext uri="{FF2B5EF4-FFF2-40B4-BE49-F238E27FC236}">
                <a16:creationId xmlns:a16="http://schemas.microsoft.com/office/drawing/2014/main" id="{39CA00D8-78C6-4096-8D05-87C32F285D3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8261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0867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lucht, buiten, natuur, water&#10;&#10;Beschrijving is gegenereerd met zeer hoge betrouwbaarheid">
            <a:extLst>
              <a:ext uri="{FF2B5EF4-FFF2-40B4-BE49-F238E27FC236}">
                <a16:creationId xmlns:a16="http://schemas.microsoft.com/office/drawing/2014/main" id="{65F51429-6544-41D2-B048-A2DF2A4F48A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8261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5603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C48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natuur&#10;&#10;Beschrijving is gegenereerd met zeer hoge betrouwbaarheid">
            <a:extLst>
              <a:ext uri="{FF2B5EF4-FFF2-40B4-BE49-F238E27FC236}">
                <a16:creationId xmlns:a16="http://schemas.microsoft.com/office/drawing/2014/main" id="{F0095D2D-1464-4900-AEBA-2884FD9FA03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6990" r="1" b="1272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6440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E38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lucht, buiten, zonsondergang&#10;&#10;Beschrijving is gegenereerd met zeer hoge betrouwbaarheid">
            <a:extLst>
              <a:ext uri="{FF2B5EF4-FFF2-40B4-BE49-F238E27FC236}">
                <a16:creationId xmlns:a16="http://schemas.microsoft.com/office/drawing/2014/main" id="{56F7C21A-3079-4FB8-94F5-FDCA915DFF1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179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624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C54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lucht, natuur, berg, buiten&#10;&#10;Beschrijving is gegenereerd met zeer hoge betrouwbaarheid">
            <a:extLst>
              <a:ext uri="{FF2B5EF4-FFF2-40B4-BE49-F238E27FC236}">
                <a16:creationId xmlns:a16="http://schemas.microsoft.com/office/drawing/2014/main" id="{32AAB223-8B23-47FE-8723-BFAEC864197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179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3830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649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natuur, lucht, buiten, water&#10;&#10;Beschrijving is gegenereerd met zeer hoge betrouwbaarheid">
            <a:extLst>
              <a:ext uri="{FF2B5EF4-FFF2-40B4-BE49-F238E27FC236}">
                <a16:creationId xmlns:a16="http://schemas.microsoft.com/office/drawing/2014/main" id="{B6C0848D-1D6C-4AEB-B622-A771E8D0416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" b="18262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4084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D60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natuur, buiten, gras&#10;&#10;Beschrijving is gegenereerd met zeer hoge betrouwbaarheid">
            <a:extLst>
              <a:ext uri="{FF2B5EF4-FFF2-40B4-BE49-F238E27FC236}">
                <a16:creationId xmlns:a16="http://schemas.microsoft.com/office/drawing/2014/main" id="{EB82A878-DA08-4421-AFDE-76235BA63C9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179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609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6581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gras, lucht, buiten, natuur&#10;&#10;Beschrijving is gegenereerd met zeer hoge betrouwbaarheid">
            <a:extLst>
              <a:ext uri="{FF2B5EF4-FFF2-40B4-BE49-F238E27FC236}">
                <a16:creationId xmlns:a16="http://schemas.microsoft.com/office/drawing/2014/main" id="{360CECBE-8751-47A0-BB02-89E5C239AB5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179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585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A4D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natuur, lucht, buiten, water&#10;&#10;Beschrijving is gegenereerd met zeer hoge betrouwbaarheid">
            <a:extLst>
              <a:ext uri="{FF2B5EF4-FFF2-40B4-BE49-F238E27FC236}">
                <a16:creationId xmlns:a16="http://schemas.microsoft.com/office/drawing/2014/main" id="{AC88E83C-F671-4D3F-9758-098AC88894C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6457" r="1" b="1805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7361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B857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uiten, boom, outdoor-object, zonsondergang&#10;&#10;Beschrijving is gegenereerd met zeer hoge betrouwbaarheid">
            <a:extLst>
              <a:ext uri="{FF2B5EF4-FFF2-40B4-BE49-F238E27FC236}">
                <a16:creationId xmlns:a16="http://schemas.microsoft.com/office/drawing/2014/main" id="{5229F2E4-0209-4FC3-9CA7-58192CDF10F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" b="19549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0526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F41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gras, buiten, natuur, lucht&#10;&#10;Beschrijving is gegenereerd met zeer hoge betrouwbaarheid">
            <a:extLst>
              <a:ext uri="{FF2B5EF4-FFF2-40B4-BE49-F238E27FC236}">
                <a16:creationId xmlns:a16="http://schemas.microsoft.com/office/drawing/2014/main" id="{101B198C-BAEE-4C7D-B77D-7D85AC1C012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801" r="1" b="1646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3629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C3D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water, buiten, natuur, lucht&#10;&#10;Beschrijving is gegenereerd met zeer hoge betrouwbaarheid">
            <a:extLst>
              <a:ext uri="{FF2B5EF4-FFF2-40B4-BE49-F238E27FC236}">
                <a16:creationId xmlns:a16="http://schemas.microsoft.com/office/drawing/2014/main" id="{FEBACA2E-AA4E-4D99-9BA7-20A34F4D540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8261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428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43C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lucht, natuur, buiten, zonsondergang&#10;&#10;Beschrijving is gegenereerd met zeer hoge betrouwbaarheid">
            <a:extLst>
              <a:ext uri="{FF2B5EF4-FFF2-40B4-BE49-F238E27FC236}">
                <a16:creationId xmlns:a16="http://schemas.microsoft.com/office/drawing/2014/main" id="{52482817-D720-4C76-99AF-5CE59E48F48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2465" r="1" b="1001"/>
          <a:stretch/>
        </p:blipFill>
        <p:spPr>
          <a:xfrm>
            <a:off x="643467" y="658856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hthoek 1">
            <a:hlinkClick r:id="rId3"/>
            <a:extLst>
              <a:ext uri="{FF2B5EF4-FFF2-40B4-BE49-F238E27FC236}">
                <a16:creationId xmlns:a16="http://schemas.microsoft.com/office/drawing/2014/main" id="{1DA53507-E3CD-4E8F-940D-D44153170925}"/>
              </a:ext>
            </a:extLst>
          </p:cNvPr>
          <p:cNvSpPr/>
          <p:nvPr/>
        </p:nvSpPr>
        <p:spPr>
          <a:xfrm>
            <a:off x="3162318" y="5620639"/>
            <a:ext cx="537999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000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http://blog.seniorennet.nl/hanspowerpoint/</a:t>
            </a:r>
          </a:p>
        </p:txBody>
      </p:sp>
    </p:spTree>
    <p:extLst>
      <p:ext uri="{BB962C8B-B14F-4D97-AF65-F5344CB8AC3E}">
        <p14:creationId xmlns:p14="http://schemas.microsoft.com/office/powerpoint/2010/main" val="39568767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8000"/>
    </mc:Choice>
    <mc:Fallback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C056AFBA-9C01-497B-A400-8DC8469F05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BE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3465093A-9286-426B-B82F-01314B3493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nl-BE" altLang="nl-BE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F772F28A-41C1-4D8E-9E4D-9EA6826CE5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91C5F9CF-36A6-460C-827D-D87B654227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nl-BE" sz="6000" b="1">
                <a:latin typeface="Kristen ITC" panose="03050502040202030202" pitchFamily="66" charset="0"/>
              </a:rPr>
              <a:t>¿Te ha gustado?</a:t>
            </a:r>
            <a:r>
              <a:rPr lang="es-ES" altLang="nl-BE" sz="4800">
                <a:latin typeface="Kristen ITC" panose="03050502040202030202" pitchFamily="66" charset="0"/>
              </a:rPr>
              <a:t> </a:t>
            </a:r>
            <a:br>
              <a:rPr lang="es-ES" altLang="nl-BE" sz="4800">
                <a:latin typeface="Kristen ITC" panose="03050502040202030202" pitchFamily="66" charset="0"/>
              </a:rPr>
            </a:br>
            <a:r>
              <a:rPr lang="es-ES" altLang="nl-BE" sz="4400">
                <a:latin typeface="Kristen ITC" panose="03050502040202030202" pitchFamily="66" charset="0"/>
              </a:rPr>
              <a:t>Puedes ver más entrando </a:t>
            </a:r>
            <a:br>
              <a:rPr lang="es-ES" altLang="nl-BE" sz="4400">
                <a:latin typeface="Kristen ITC" panose="03050502040202030202" pitchFamily="66" charset="0"/>
              </a:rPr>
            </a:br>
            <a:r>
              <a:rPr lang="es-ES" altLang="nl-B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nl-B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D5EBC88A-E399-462A-AE49-B73746A4D9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nl-B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nl-BE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nl-BE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E6BD431C-005D-46F3-ABDD-299055ED86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4B56368A-F7F0-4C87-8696-662F4DF619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6F036F2E-05BC-458D-9211-3A71E7F14E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2486965B-09A2-4275-B4A6-551DA25F27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310CEE6B-47E4-4673-B27F-9B0846E34F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78B05390-B400-4137-B667-2C6FE6F8AF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fbeelding 2">
            <a:hlinkClick r:id="" action="ppaction://hlinkshowjump?jump=endshow"/>
            <a:extLst>
              <a:ext uri="{FF2B5EF4-FFF2-40B4-BE49-F238E27FC236}">
                <a16:creationId xmlns:a16="http://schemas.microsoft.com/office/drawing/2014/main" id="{D1C764D5-8F63-4E9A-A162-662EB92C6971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5683" y="6085609"/>
            <a:ext cx="935182" cy="935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5513839"/>
      </p:ext>
    </p:extLst>
  </p:cSld>
  <p:clrMapOvr>
    <a:masterClrMapping/>
  </p:clrMapOvr>
  <p:transition spd="slow" advClick="0">
    <p:fade thruBlk="1"/>
  </p:transition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29</Words>
  <Application>Microsoft Office PowerPoint</Application>
  <PresentationFormat>Breedbeeld</PresentationFormat>
  <Paragraphs>5</Paragraphs>
  <Slides>21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6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21</vt:i4>
      </vt:variant>
    </vt:vector>
  </HeadingPairs>
  <TitlesOfParts>
    <vt:vector size="28" baseType="lpstr">
      <vt:lpstr>Calibri</vt:lpstr>
      <vt:lpstr>Bauhaus 93</vt:lpstr>
      <vt:lpstr>Arial</vt:lpstr>
      <vt:lpstr>Kristen ITC</vt:lpstr>
      <vt:lpstr>Aharoni</vt:lpstr>
      <vt:lpstr>Calibri Light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Hans Powerpoint</dc:creator>
  <cp:lastModifiedBy>Hans Powerpoint</cp:lastModifiedBy>
  <cp:revision>5</cp:revision>
  <dcterms:created xsi:type="dcterms:W3CDTF">2018-05-31T13:09:20Z</dcterms:created>
  <dcterms:modified xsi:type="dcterms:W3CDTF">2018-05-31T14:50:49Z</dcterms:modified>
</cp:coreProperties>
</file>