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12192000" cy="6858000"/>
  <p:notesSz cx="6858000" cy="9144000"/>
  <p:embeddedFontLst>
    <p:embeddedFont>
      <p:font typeface="Calibri" panose="020F0502020204030204" pitchFamily="34" charset="0"/>
      <p:regular r:id="rId23"/>
      <p:bold r:id="rId24"/>
      <p:italic r:id="rId25"/>
      <p:boldItalic r:id="rId26"/>
    </p:embeddedFont>
    <p:embeddedFont>
      <p:font typeface="Batang" panose="02030600000101010101" pitchFamily="18" charset="-127"/>
      <p:regular r:id="rId27"/>
    </p:embeddedFont>
    <p:embeddedFont>
      <p:font typeface="Forte" panose="03060902040502070203" pitchFamily="66" charset="0"/>
      <p:regular r:id="rId28"/>
    </p:embeddedFont>
    <p:embeddedFont>
      <p:font typeface="Kristen ITC" panose="03050502040202030202" pitchFamily="66" charset="0"/>
      <p:regular r:id="rId29"/>
    </p:embeddedFont>
    <p:embeddedFont>
      <p:font typeface="Gabriola" panose="04040605051002020D02" pitchFamily="82" charset="0"/>
      <p:regular r:id="rId30"/>
    </p:embeddedFont>
    <p:embeddedFont>
      <p:font typeface="Calibri Light" panose="020F0302020204030204" pitchFamily="34" charset="0"/>
      <p:regular r:id="rId31"/>
      <p:italic r:id="rId32"/>
    </p:embeddedFont>
  </p:embeddedFontLst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1Jg1uyKtywI8I8duG6ncg==" hashData="3DHyDuetuB9zlhtQg8GBY0Wpvw8Or+PwAPBn0ZOGl/5ggW7GL/hTbLGsnoQiO5SqXV83WISRHMWaqW+m7c7DO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C3A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3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0" y="2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32" Type="http://schemas.openxmlformats.org/officeDocument/2006/relationships/font" Target="fonts/font10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5.fntdata"/><Relationship Id="rId30" Type="http://schemas.openxmlformats.org/officeDocument/2006/relationships/font" Target="fonts/font8.fntdata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6E3B876-B37E-4846-BA60-D3441A2065E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917C3828-4C35-4027-AEC3-3EAFE4E11C7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BFEB2373-8242-4E65-B805-30565C362B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EF604-1899-4F44-A054-28443E836F43}" type="datetimeFigureOut">
              <a:rPr lang="nl-BE" smtClean="0"/>
              <a:t>13/05/2018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2538D0AA-989D-457D-90A6-2679ACD617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0369DCFE-8995-46FC-8110-C78072C88B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AC90C-22FC-4208-BE40-64B2262E2086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1305593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1A2DD19-8AC2-4EF3-ACD6-1306DDB429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E0853F65-1C36-484C-B7B5-ECF6E598CF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E2C08662-792E-40C7-85EE-47C7D652CB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EF604-1899-4F44-A054-28443E836F43}" type="datetimeFigureOut">
              <a:rPr lang="nl-BE" smtClean="0"/>
              <a:t>13/05/2018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E8FD05CE-7A97-492E-B8CB-AA7366FA4B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7AC9B408-E757-48F3-B070-9D981E7222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AC90C-22FC-4208-BE40-64B2262E2086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8697596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E962963-923F-4DA1-89B7-69E21F2A47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7D9ECC70-1FF1-47CA-91AA-1620528A36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0B2BD9FE-72AE-4BB9-9BBE-C08C70DDA8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EF604-1899-4F44-A054-28443E836F43}" type="datetimeFigureOut">
              <a:rPr lang="nl-BE" smtClean="0"/>
              <a:t>13/05/2018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EE8C3E05-A42D-48E8-84C3-C4AA39344C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99E286C6-F9F5-4410-AD33-B8B934B44A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AC90C-22FC-4208-BE40-64B2262E2086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8378037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59364D2-B661-40E4-B480-178BE5F441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7B30E20D-BF6F-4490-84C3-585B407FDEF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5A042AFE-8103-4C6F-AFA4-E8449E67142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1AECBAB1-2A72-44A6-BE61-AFDFCFFF6D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EF604-1899-4F44-A054-28443E836F43}" type="datetimeFigureOut">
              <a:rPr lang="nl-BE" smtClean="0"/>
              <a:t>13/05/2018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E7A7924F-C670-41C6-90E2-B85618A0DB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F57B2624-B369-4224-9B9A-66F6184DF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AC90C-22FC-4208-BE40-64B2262E2086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5251155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16AB7CA-10BF-4C97-9104-3291EAA010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34E408A9-79A3-46C2-B77F-5917216F4C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A4D87C5B-5984-435A-AEB8-F60F5AFF48B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3B4DCB96-F65F-4D51-B38F-195559FF5B0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4907BBF8-EB60-404F-B184-950E3A28AA9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BC20ADA6-6407-4850-85C8-DBFD59ED65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EF604-1899-4F44-A054-28443E836F43}" type="datetimeFigureOut">
              <a:rPr lang="nl-BE" smtClean="0"/>
              <a:t>13/05/2018</a:t>
            </a:fld>
            <a:endParaRPr lang="nl-BE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4B759DFB-0394-447B-BD26-317E0981AD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A63969DC-FC41-4F98-B915-1CCB3AE916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AC90C-22FC-4208-BE40-64B2262E2086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1314817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1524510-9A9A-405B-B3EC-A8C46A2686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CA1ABB21-71A6-4D88-AC0E-9DB204ADF4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EF604-1899-4F44-A054-28443E836F43}" type="datetimeFigureOut">
              <a:rPr lang="nl-BE" smtClean="0"/>
              <a:t>13/05/2018</a:t>
            </a:fld>
            <a:endParaRPr lang="nl-BE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C14374C6-175C-48B4-80B4-F82342BA5A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A13AFCBA-339E-4A5E-9F0F-D9FABB6BD2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AC90C-22FC-4208-BE40-64B2262E2086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2387716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D708852D-151C-421D-B2C8-7769283E3C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EF604-1899-4F44-A054-28443E836F43}" type="datetimeFigureOut">
              <a:rPr lang="nl-BE" smtClean="0"/>
              <a:t>13/05/2018</a:t>
            </a:fld>
            <a:endParaRPr lang="nl-BE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448FF29B-7C5F-4365-A01D-135963DFFD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169723FF-4592-444B-A031-180EDC6D85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AC90C-22FC-4208-BE40-64B2262E2086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0984228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C03E614-BF1C-41A4-92DF-4BA5A12E38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FCBF304C-DA0A-4771-BB42-63DF279A80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BCF93FD7-39EF-48D7-A51D-376C9E69B4F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082F8935-EC07-440F-A0A9-ACEC25094A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EF604-1899-4F44-A054-28443E836F43}" type="datetimeFigureOut">
              <a:rPr lang="nl-BE" smtClean="0"/>
              <a:t>13/05/2018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ADB2A6A8-2987-4D21-9CBC-316F9A7A22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D3860741-7C27-4A86-A848-17E634B34C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AC90C-22FC-4208-BE40-64B2262E2086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0200312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AA32F8C-FFA9-49F7-ADB9-D9A1D31AE4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E5E07A30-AE91-40DE-9927-7FC3CE362AD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EE86907D-B919-4C46-AE30-D37E595B926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4583926F-B41D-4529-9EDD-8A55E7FF16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EF604-1899-4F44-A054-28443E836F43}" type="datetimeFigureOut">
              <a:rPr lang="nl-BE" smtClean="0"/>
              <a:t>13/05/2018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AAA06A37-BA83-4402-BC32-DA8363B8EF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4092AF04-AC5F-4FBE-8BEE-FC09DD0121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AC90C-22FC-4208-BE40-64B2262E2086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6784330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275AA05-7B7F-4A0E-A4EA-9DF7C139CE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D739C0D6-8375-4EB2-BEF5-9EC8417AF7E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D888F747-7867-41F2-A1B7-7356D9944A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EF604-1899-4F44-A054-28443E836F43}" type="datetimeFigureOut">
              <a:rPr lang="nl-BE" smtClean="0"/>
              <a:t>13/05/2018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668199D9-7803-4FFB-AF79-8B5821A973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078E9600-ACB0-4D36-ABA1-0E29423A33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AC90C-22FC-4208-BE40-64B2262E2086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7509469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0B59BB69-41C1-4023-AFA9-A6F74C878E3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87DB374E-5D8C-41F1-B0A0-F6F31CDE302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B94A82C6-6D65-46C5-8E83-B96F644A2D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EF604-1899-4F44-A054-28443E836F43}" type="datetimeFigureOut">
              <a:rPr lang="nl-BE" smtClean="0"/>
              <a:t>13/05/2018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A0F75876-8617-4C83-B835-BE4AA9BF12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9A4E85D8-68B7-44BC-9F1D-8AE8BE2A02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AC90C-22FC-4208-BE40-64B2262E2086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9459402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9B21DA39-8840-4703-8A04-13F58F9997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3437AD71-E378-42BC-A13A-84F183637D8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C3CE3499-F24D-4F32-9811-7B76C3BBAE9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7EF604-1899-4F44-A054-28443E836F43}" type="datetimeFigureOut">
              <a:rPr lang="nl-BE" smtClean="0"/>
              <a:t>13/05/2018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685C4706-7C52-4B92-BBC2-4694FD28C5F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91CC3830-7469-4BC8-84CA-6F1C3720295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5AC90C-22FC-4208-BE40-64B2262E2086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9308012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seniorennet.nl/hanspowerpoint/" TargetMode="External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gi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3.png"/><Relationship Id="rId10" Type="http://schemas.openxmlformats.org/officeDocument/2006/relationships/image" Target="../media/image2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53BB5D57-6178-4F62-B472-0312F6D95A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C3A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Afbeelding 6" descr="Afbeelding met lucht, water, natuur&#10;&#10;Beschrijving is gegenereerd met zeer hoge betrouwbaarheid">
            <a:extLst>
              <a:ext uri="{FF2B5EF4-FFF2-40B4-BE49-F238E27FC236}">
                <a16:creationId xmlns:a16="http://schemas.microsoft.com/office/drawing/2014/main" id="{73A51E02-571A-4283-8847-6D2FB501FAF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4C61BD32-7542-4D52-BA5A-3ADE869BF8A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kstvak 7">
            <a:extLst>
              <a:ext uri="{FF2B5EF4-FFF2-40B4-BE49-F238E27FC236}">
                <a16:creationId xmlns:a16="http://schemas.microsoft.com/office/drawing/2014/main" id="{1D5699D4-6F49-4A2E-B022-F44E836FDFF6}"/>
              </a:ext>
            </a:extLst>
          </p:cNvPr>
          <p:cNvSpPr txBox="1"/>
          <p:nvPr/>
        </p:nvSpPr>
        <p:spPr>
          <a:xfrm>
            <a:off x="4321315" y="2394158"/>
            <a:ext cx="425469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5400" dirty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Forte" panose="03060902040502070203" pitchFamily="66" charset="0"/>
              </a:rPr>
              <a:t>Puesta de sol</a:t>
            </a:r>
          </a:p>
        </p:txBody>
      </p:sp>
      <p:sp>
        <p:nvSpPr>
          <p:cNvPr id="9" name="Tekstvak 8">
            <a:extLst>
              <a:ext uri="{FF2B5EF4-FFF2-40B4-BE49-F238E27FC236}">
                <a16:creationId xmlns:a16="http://schemas.microsoft.com/office/drawing/2014/main" id="{98168143-E457-4ECD-9A0F-B0C67FD4CF20}"/>
              </a:ext>
            </a:extLst>
          </p:cNvPr>
          <p:cNvSpPr txBox="1"/>
          <p:nvPr/>
        </p:nvSpPr>
        <p:spPr>
          <a:xfrm>
            <a:off x="5040351" y="5497551"/>
            <a:ext cx="23631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3200" dirty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Gabriola" panose="04040605051002020D02" pitchFamily="82" charset="0"/>
              </a:rPr>
              <a:t>Powerpoint Hans</a:t>
            </a:r>
          </a:p>
        </p:txBody>
      </p:sp>
    </p:spTree>
    <p:extLst>
      <p:ext uri="{BB962C8B-B14F-4D97-AF65-F5344CB8AC3E}">
        <p14:creationId xmlns:p14="http://schemas.microsoft.com/office/powerpoint/2010/main" val="1582753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4000">
        <p:sndAc>
          <p:stSnd>
            <p:snd r:embed="rId2" name="André Rieu - Nightingale Serenade.wav"/>
          </p:stSnd>
        </p:sndAc>
      </p:transition>
    </mc:Choice>
    <mc:Fallback xmlns="">
      <p:transition spd="slow" advClick="0" advTm="14000">
        <p:sndAc>
          <p:stSnd>
            <p:snd r:embed="rId4" name="André Rieu - Nightingale Serenad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6" presetClass="entr" presetSubtype="3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6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B071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oom, buiten, lucht&#10;&#10;Beschrijving is gegenereerd met zeer hoge betrouwbaarheid">
            <a:extLst>
              <a:ext uri="{FF2B5EF4-FFF2-40B4-BE49-F238E27FC236}">
                <a16:creationId xmlns:a16="http://schemas.microsoft.com/office/drawing/2014/main" id="{360E09D0-E203-457E-A292-74B68E0B717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8669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A50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natuur, water, rivier, buiten&#10;&#10;Beschrijving is gegenereerd met zeer hoge betrouwbaarheid">
            <a:extLst>
              <a:ext uri="{FF2B5EF4-FFF2-40B4-BE49-F238E27FC236}">
                <a16:creationId xmlns:a16="http://schemas.microsoft.com/office/drawing/2014/main" id="{5C031AF9-29DD-425E-AA88-D8C4B98AD39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7983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AA3E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zonsondergang, buiten, lucht, zon&#10;&#10;Beschrijving is gegenereerd met zeer hoge betrouwbaarheid">
            <a:extLst>
              <a:ext uri="{FF2B5EF4-FFF2-40B4-BE49-F238E27FC236}">
                <a16:creationId xmlns:a16="http://schemas.microsoft.com/office/drawing/2014/main" id="{AEA6EC77-39C3-4AC1-BC0E-934BBE849FE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2496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53D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water, buiten, lucht, natuur&#10;&#10;Beschrijving is gegenereerd met zeer hoge betrouwbaarheid">
            <a:extLst>
              <a:ext uri="{FF2B5EF4-FFF2-40B4-BE49-F238E27FC236}">
                <a16:creationId xmlns:a16="http://schemas.microsoft.com/office/drawing/2014/main" id="{0A9591AF-9548-4E48-A75E-1EA856B49D6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426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D3B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zonsondergang, zon, water, buiten&#10;&#10;Beschrijving is gegenereerd met zeer hoge betrouwbaarheid">
            <a:extLst>
              <a:ext uri="{FF2B5EF4-FFF2-40B4-BE49-F238E27FC236}">
                <a16:creationId xmlns:a16="http://schemas.microsoft.com/office/drawing/2014/main" id="{A6C53C57-7F64-441A-8510-8B2143C1F25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4984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23B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natuur&#10;&#10;Beschrijving is gegenereerd met zeer hoge betrouwbaarheid">
            <a:extLst>
              <a:ext uri="{FF2B5EF4-FFF2-40B4-BE49-F238E27FC236}">
                <a16:creationId xmlns:a16="http://schemas.microsoft.com/office/drawing/2014/main" id="{EBFC7112-3790-4A90-B4DE-61FE978EFA4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6554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1C5A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gras, boom, buiten, lucht&#10;&#10;Beschrijving is gegenereerd met zeer hoge betrouwbaarheid">
            <a:extLst>
              <a:ext uri="{FF2B5EF4-FFF2-40B4-BE49-F238E27FC236}">
                <a16:creationId xmlns:a16="http://schemas.microsoft.com/office/drawing/2014/main" id="{5FE7FEB7-F1AD-4EDF-9F4F-41597326235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1114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348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water, natuur&#10;&#10;Beschrijving is gegenereerd met zeer hoge betrouwbaarheid">
            <a:extLst>
              <a:ext uri="{FF2B5EF4-FFF2-40B4-BE49-F238E27FC236}">
                <a16:creationId xmlns:a16="http://schemas.microsoft.com/office/drawing/2014/main" id="{06DA5850-61A3-4515-980B-8D997697CA9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0404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361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uiten, water, lucht, strand&#10;&#10;Beschrijving is gegenereerd met zeer hoge betrouwbaarheid">
            <a:extLst>
              <a:ext uri="{FF2B5EF4-FFF2-40B4-BE49-F238E27FC236}">
                <a16:creationId xmlns:a16="http://schemas.microsoft.com/office/drawing/2014/main" id="{0B481FC9-2FD6-4A05-8FEC-A9C39E89056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1875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F41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natuur, buiten&#10;&#10;Beschrijving is gegenereerd met zeer hoge betrouwbaarheid">
            <a:extLst>
              <a:ext uri="{FF2B5EF4-FFF2-40B4-BE49-F238E27FC236}">
                <a16:creationId xmlns:a16="http://schemas.microsoft.com/office/drawing/2014/main" id="{CACB9FA5-6BBB-456C-A236-F13F7C50DBD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8038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442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natuur, water&#10;&#10;Beschrijving is gegenereerd met zeer hoge betrouwbaarheid">
            <a:extLst>
              <a:ext uri="{FF2B5EF4-FFF2-40B4-BE49-F238E27FC236}">
                <a16:creationId xmlns:a16="http://schemas.microsoft.com/office/drawing/2014/main" id="{EACB60ED-E4D7-4AE3-88A1-98833F9F36E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798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A230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water, zonsondergang, boom, omgeving&#10;&#10;Beschrijving is gegenereerd met zeer hoge betrouwbaarheid">
            <a:extLst>
              <a:ext uri="{FF2B5EF4-FFF2-40B4-BE49-F238E27FC236}">
                <a16:creationId xmlns:a16="http://schemas.microsoft.com/office/drawing/2014/main" id="{5EC01430-846F-45BA-B3B0-33895E59077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4615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F43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zonsondergang, buiten, lucht, water&#10;&#10;Beschrijving is gegenereerd met zeer hoge betrouwbaarheid">
            <a:extLst>
              <a:ext uri="{FF2B5EF4-FFF2-40B4-BE49-F238E27FC236}">
                <a16:creationId xmlns:a16="http://schemas.microsoft.com/office/drawing/2014/main" id="{88DE2DED-E581-473C-A817-6E705BF223A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0056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8729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zonsondergang, buiten, lucht, water&#10;&#10;Beschrijving is gegenereerd met zeer hoge betrouwbaarheid">
            <a:extLst>
              <a:ext uri="{FF2B5EF4-FFF2-40B4-BE49-F238E27FC236}">
                <a16:creationId xmlns:a16="http://schemas.microsoft.com/office/drawing/2014/main" id="{FACD297B-87D2-4C19-8D50-6461D90CFB0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7396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F60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oom, buiten, natuur, lucht&#10;&#10;Beschrijving is gegenereerd met zeer hoge betrouwbaarheid">
            <a:extLst>
              <a:ext uri="{FF2B5EF4-FFF2-40B4-BE49-F238E27FC236}">
                <a16:creationId xmlns:a16="http://schemas.microsoft.com/office/drawing/2014/main" id="{7C87440E-5CC0-4D75-AF56-8DF9058427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1172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B3D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oom, buiten, water, natuur&#10;&#10;Beschrijving is gegenereerd met zeer hoge betrouwbaarheid">
            <a:extLst>
              <a:ext uri="{FF2B5EF4-FFF2-40B4-BE49-F238E27FC236}">
                <a16:creationId xmlns:a16="http://schemas.microsoft.com/office/drawing/2014/main" id="{80EBDB9F-FA11-4932-B24D-9D55D94783B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8258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421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uiten, lucht, water, zonsondergang&#10;&#10;Beschrijving is gegenereerd met zeer hoge betrouwbaarheid">
            <a:extLst>
              <a:ext uri="{FF2B5EF4-FFF2-40B4-BE49-F238E27FC236}">
                <a16:creationId xmlns:a16="http://schemas.microsoft.com/office/drawing/2014/main" id="{77C0C4A0-C497-411F-95F5-3513C46DE6A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0035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A77A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lucht, buiten, water, strand&#10;&#10;Beschrijving is gegenereerd met zeer hoge betrouwbaarheid">
            <a:extLst>
              <a:ext uri="{FF2B5EF4-FFF2-40B4-BE49-F238E27FC236}">
                <a16:creationId xmlns:a16="http://schemas.microsoft.com/office/drawing/2014/main" id="{96387661-AB63-4BC4-AFE4-F3B4660C63F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4268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F240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water, buiten, lucht, zonsondergang&#10;&#10;Beschrijving is gegenereerd met zeer hoge betrouwbaarheid">
            <a:extLst>
              <a:ext uri="{FF2B5EF4-FFF2-40B4-BE49-F238E27FC236}">
                <a16:creationId xmlns:a16="http://schemas.microsoft.com/office/drawing/2014/main" id="{E86904CD-BC6D-4B89-A34D-D3213233B1E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hthoek 1">
            <a:extLst>
              <a:ext uri="{FF2B5EF4-FFF2-40B4-BE49-F238E27FC236}">
                <a16:creationId xmlns:a16="http://schemas.microsoft.com/office/drawing/2014/main" id="{BF3A6284-2387-48BC-8BD3-F88748009750}"/>
              </a:ext>
            </a:extLst>
          </p:cNvPr>
          <p:cNvSpPr/>
          <p:nvPr/>
        </p:nvSpPr>
        <p:spPr>
          <a:xfrm>
            <a:off x="4702346" y="5458726"/>
            <a:ext cx="488204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dirty="0">
                <a:solidFill>
                  <a:schemeClr val="bg1"/>
                </a:solidFill>
                <a:latin typeface="Batang" panose="020B0503020000020004" pitchFamily="18" charset="-127"/>
                <a:ea typeface="Batang" panose="020B0503020000020004" pitchFamily="18" charset="-127"/>
                <a:hlinkClick r:id="rId3"/>
              </a:rPr>
              <a:t>http://blog.seniorennet.nl/hanspowerpoint/</a:t>
            </a:r>
            <a:endParaRPr lang="nl-BE" dirty="0">
              <a:solidFill>
                <a:schemeClr val="bg1"/>
              </a:solidFill>
              <a:latin typeface="Batang" panose="020B0503020000020004" pitchFamily="18" charset="-127"/>
              <a:ea typeface="Batang" panose="020B0503020000020004" pitchFamily="18" charset="-127"/>
            </a:endParaRPr>
          </a:p>
        </p:txBody>
      </p:sp>
      <p:pic>
        <p:nvPicPr>
          <p:cNvPr id="7" name="Afbeelding 6" descr="Afbeelding met monitor, televisie, scherm&#10;&#10;Beschrijving is gegenereerd met hoge betrouwbaarheid">
            <a:extLst>
              <a:ext uri="{FF2B5EF4-FFF2-40B4-BE49-F238E27FC236}">
                <a16:creationId xmlns:a16="http://schemas.microsoft.com/office/drawing/2014/main" id="{B9744B40-C0F4-44D6-99FC-9FF42420BF7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907116" y="5293376"/>
            <a:ext cx="1628775" cy="87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375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3000"/>
    </mc:Choice>
    <mc:Fallback xmlns="">
      <p:transition spd="slow" advClick="0"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F265E06D-AC7A-46C2-AE00-CA93461864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BE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A81E7206-6F9E-4780-A570-8A21761D60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nl-BE" altLang="nl-BE"/>
          </a:p>
        </p:txBody>
      </p:sp>
      <p:pic>
        <p:nvPicPr>
          <p:cNvPr id="4103" name="Picture 7" descr="logo_grande">
            <a:hlinkClick r:id="rId2"/>
            <a:extLst>
              <a:ext uri="{FF2B5EF4-FFF2-40B4-BE49-F238E27FC236}">
                <a16:creationId xmlns:a16="http://schemas.microsoft.com/office/drawing/2014/main" id="{81E7E66B-4708-4940-AE67-E6E8007E63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3ABA3CC7-D712-478F-82FF-2DB5C2DDE7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nl-BE" sz="6000" b="1">
                <a:latin typeface="Kristen ITC" panose="03050502040202030202" pitchFamily="66" charset="0"/>
              </a:rPr>
              <a:t>¿Te ha gustado?</a:t>
            </a:r>
            <a:r>
              <a:rPr lang="es-ES" altLang="nl-BE" sz="4800">
                <a:latin typeface="Kristen ITC" panose="03050502040202030202" pitchFamily="66" charset="0"/>
              </a:rPr>
              <a:t> </a:t>
            </a:r>
            <a:br>
              <a:rPr lang="es-ES" altLang="nl-BE" sz="4800">
                <a:latin typeface="Kristen ITC" panose="03050502040202030202" pitchFamily="66" charset="0"/>
              </a:rPr>
            </a:br>
            <a:r>
              <a:rPr lang="es-ES" altLang="nl-BE" sz="4400">
                <a:latin typeface="Kristen ITC" panose="03050502040202030202" pitchFamily="66" charset="0"/>
              </a:rPr>
              <a:t>Puedes ver más entrando </a:t>
            </a:r>
            <a:br>
              <a:rPr lang="es-ES" altLang="nl-BE" sz="4400">
                <a:latin typeface="Kristen ITC" panose="03050502040202030202" pitchFamily="66" charset="0"/>
              </a:rPr>
            </a:br>
            <a:r>
              <a:rPr lang="es-ES" altLang="nl-B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nl-B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750CFE4D-2828-4BAF-A467-EF880E2FF0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nl-B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nl-BE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nl-BE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  <a:extLst>
              <a:ext uri="{FF2B5EF4-FFF2-40B4-BE49-F238E27FC236}">
                <a16:creationId xmlns:a16="http://schemas.microsoft.com/office/drawing/2014/main" id="{67BBB1F4-A2CC-4F2E-937F-B7BC3806EB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>
            <a:extLst>
              <a:ext uri="{FF2B5EF4-FFF2-40B4-BE49-F238E27FC236}">
                <a16:creationId xmlns:a16="http://schemas.microsoft.com/office/drawing/2014/main" id="{0F5A3DBB-7847-48D1-853E-1AFD811B5F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  <a:extLst>
              <a:ext uri="{FF2B5EF4-FFF2-40B4-BE49-F238E27FC236}">
                <a16:creationId xmlns:a16="http://schemas.microsoft.com/office/drawing/2014/main" id="{DB727734-34F1-4B4E-83F4-A2239AD0DE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  <a:extLst>
              <a:ext uri="{FF2B5EF4-FFF2-40B4-BE49-F238E27FC236}">
                <a16:creationId xmlns:a16="http://schemas.microsoft.com/office/drawing/2014/main" id="{BAB250D2-E889-430F-BB3E-0363802615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659F175C-FC7D-4D70-9DC2-73E7C87BD4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  <a:extLst>
              <a:ext uri="{FF2B5EF4-FFF2-40B4-BE49-F238E27FC236}">
                <a16:creationId xmlns:a16="http://schemas.microsoft.com/office/drawing/2014/main" id="{1B7C28B4-6C61-4C4F-B230-3F9C7FAB61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8179933"/>
      </p:ext>
    </p:extLst>
  </p:cSld>
  <p:clrMapOvr>
    <a:masterClrMapping/>
  </p:clrMapOvr>
  <p:transition spd="slow" advClick="0">
    <p:fade thruBlk="1"/>
  </p:transition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31</Words>
  <Application>Microsoft Office PowerPoint</Application>
  <PresentationFormat>Breedbeeld</PresentationFormat>
  <Paragraphs>5</Paragraphs>
  <Slides>21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7</vt:i4>
      </vt:variant>
      <vt:variant>
        <vt:lpstr>Thema</vt:lpstr>
      </vt:variant>
      <vt:variant>
        <vt:i4>1</vt:i4>
      </vt:variant>
      <vt:variant>
        <vt:lpstr>Diatitels</vt:lpstr>
      </vt:variant>
      <vt:variant>
        <vt:i4>21</vt:i4>
      </vt:variant>
    </vt:vector>
  </HeadingPairs>
  <TitlesOfParts>
    <vt:vector size="29" baseType="lpstr">
      <vt:lpstr>Calibri</vt:lpstr>
      <vt:lpstr>Batang</vt:lpstr>
      <vt:lpstr>Forte</vt:lpstr>
      <vt:lpstr>Kristen ITC</vt:lpstr>
      <vt:lpstr>Arial</vt:lpstr>
      <vt:lpstr>Gabriola</vt:lpstr>
      <vt:lpstr>Calibri Light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Hans Powerpoint</dc:creator>
  <cp:lastModifiedBy>Hans Powerpoint</cp:lastModifiedBy>
  <cp:revision>7</cp:revision>
  <dcterms:created xsi:type="dcterms:W3CDTF">2018-04-29T08:05:59Z</dcterms:created>
  <dcterms:modified xsi:type="dcterms:W3CDTF">2018-05-13T05:46:50Z</dcterms:modified>
</cp:coreProperties>
</file>