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embeddedFontLst>
    <p:embeddedFont>
      <p:font typeface="Kristen ITC" panose="03050502040202030202" pitchFamily="66" charset="0"/>
      <p:regular r:id="rId23"/>
    </p:embeddedFont>
    <p:embeddedFont>
      <p:font typeface="Aharoni" panose="02010803020104030203" pitchFamily="2" charset="-79"/>
      <p:bold r:id="rId24"/>
    </p:embeddedFont>
    <p:embeddedFont>
      <p:font typeface="Calibri Light" panose="020F0302020204030204" pitchFamily="34" charset="0"/>
      <p:regular r:id="rId25"/>
      <p:italic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Angsana New" panose="02020603050405020304" pitchFamily="18" charset="-34"/>
      <p:regular r:id="rId31"/>
      <p:bold r:id="rId32"/>
      <p:italic r:id="rId33"/>
      <p:boldItalic r:id="rId34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iGYxq5w+T/iQtCXqRJ2og==" hashData="rWxUZPTSF7mRZIY/XVYXEbDrU2KmxYexE9CisY6fuTKmn8yS0wzC7PHFI2+5LNbNfAUdVUIYJzb42DmUCenfG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E1D40"/>
    <a:srgbClr val="DCB9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3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6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font" Target="fonts/font11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font" Target="fonts/font10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2DC8C40-A0D5-44D1-A496-6BDB9FD876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3A81ECE9-51BA-4109-A506-9B0BCA2668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7D3108A-5C6E-432A-A401-349FF6BBE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B1D0A-1C8F-42C2-89B8-EAF45EF562F1}" type="datetimeFigureOut">
              <a:rPr lang="nl-BE" smtClean="0"/>
              <a:t>1/06/2018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23EB4AB-3EA7-4053-8540-EB0530F07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62AA382-9437-465C-8266-4E8C3B626E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7B34B-3553-44E0-A9AA-0DFAE0121EE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68382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13FDAD2-C3E1-47DF-8B81-32A14AA2B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2BAA160-4968-41D4-9638-BD31F4D6DE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8CBBE33-39BE-4381-912E-56ECDD8086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B1D0A-1C8F-42C2-89B8-EAF45EF562F1}" type="datetimeFigureOut">
              <a:rPr lang="nl-BE" smtClean="0"/>
              <a:t>1/06/2018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520D6EA-5DBA-45B2-AB7C-AF09CEA306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CBE1302-D314-4E8E-9AFB-ADCA7E6BF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7B34B-3553-44E0-A9AA-0DFAE0121EE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62756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DD73D0-9941-40BA-B360-A13550287A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D8B5B0F-7077-40A3-8F42-9E719063D6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F1E8E9B-76D4-4489-AB2C-5346720AA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B1D0A-1C8F-42C2-89B8-EAF45EF562F1}" type="datetimeFigureOut">
              <a:rPr lang="nl-BE" smtClean="0"/>
              <a:t>1/06/2018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DBBF2680-AF75-41B9-84E3-7417D5EDBD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FDD165E-4E25-4D21-924F-3827EE123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7B34B-3553-44E0-A9AA-0DFAE0121EE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663647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1306811-0382-4EF2-823E-BC3FF6FF5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9829309-DBA7-40CD-98D0-A9CB9475A2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A6771D4-3CDC-4AD5-B1C6-FAB282C615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2486C0A7-18D5-4DAC-A3B2-18F159CF83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B1D0A-1C8F-42C2-89B8-EAF45EF562F1}" type="datetimeFigureOut">
              <a:rPr lang="nl-BE" smtClean="0"/>
              <a:t>1/06/2018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7B1659E8-FAA5-4236-9F80-3D1C15B22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FC3AFCC-9E1B-415D-AEA7-FB37E6C38B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7B34B-3553-44E0-A9AA-0DFAE0121EE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84853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BA32AC2-C945-42B6-99FA-25CEBE0D5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376F4DEC-B00F-449A-9A0C-221F10FEFC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44C4F4E6-B345-499B-8AE3-A43BD908E6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F021494B-B9C2-4F8B-A18B-F59ECC6F6B1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F5E56697-C719-41BD-91FD-E1D49649D4C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4F562484-51BD-41C6-AF55-BB1D79D45C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B1D0A-1C8F-42C2-89B8-EAF45EF562F1}" type="datetimeFigureOut">
              <a:rPr lang="nl-BE" smtClean="0"/>
              <a:t>1/06/2018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F896F435-3737-4E60-9F30-AC65B2433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C867D763-EF5B-4A9F-98CA-E732FFF5CA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7B34B-3553-44E0-A9AA-0DFAE0121EE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6157827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6AD39CF-84DE-4E09-9C6E-DF1ECF2264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3FD6D970-EE16-43A7-8B8E-45A5DCA90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B1D0A-1C8F-42C2-89B8-EAF45EF562F1}" type="datetimeFigureOut">
              <a:rPr lang="nl-BE" smtClean="0"/>
              <a:t>1/06/2018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373A6D24-1694-4ED7-8AA2-1868AF018F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0D3C50DD-1B88-479C-8021-10C6AA3716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7B34B-3553-44E0-A9AA-0DFAE0121EE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2237374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B34E46E8-0808-4571-9E1D-A13065E0F4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B1D0A-1C8F-42C2-89B8-EAF45EF562F1}" type="datetimeFigureOut">
              <a:rPr lang="nl-BE" smtClean="0"/>
              <a:t>1/06/2018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83C48F6F-27F0-4040-9B77-ED038D8EEC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1260C009-62F3-4F58-BAB9-4E0C4D2BF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7B34B-3553-44E0-A9AA-0DFAE0121EE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202929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7FBAEE1-DF0A-45B2-B503-56419685AD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A08282E-8D41-4460-8949-8D4DEE5D86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4373E42-DF63-4078-9EAC-A80F2ED389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E437C22E-2790-437F-A9D5-BF4E31953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B1D0A-1C8F-42C2-89B8-EAF45EF562F1}" type="datetimeFigureOut">
              <a:rPr lang="nl-BE" smtClean="0"/>
              <a:t>1/06/2018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4CBB74BD-A13D-4886-9710-CA5254FA5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5C5D400A-2443-42BF-9E52-57B16C14D1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7B34B-3553-44E0-A9AA-0DFAE0121EE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34482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B9C5256-D9BD-4A9D-9034-B1806EBF1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BCE4F457-A1BD-4C69-859F-8B931F0C7C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8E3AF796-50DC-4498-BA55-36443428CA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A78A301D-7EAF-440E-9D82-CD265B146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B1D0A-1C8F-42C2-89B8-EAF45EF562F1}" type="datetimeFigureOut">
              <a:rPr lang="nl-BE" smtClean="0"/>
              <a:t>1/06/2018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22955C77-8761-402A-B347-C2B4A82D52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E5E4F59C-0A54-47C2-B443-D24ABC6E7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7B34B-3553-44E0-A9AA-0DFAE0121EE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828414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78A743D-A082-4C57-83B4-C98A1DDFB4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60107F04-601C-41F0-8C06-FAAEF8C5A7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6552C4A-19F3-4CA1-87E9-12094A9744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B1D0A-1C8F-42C2-89B8-EAF45EF562F1}" type="datetimeFigureOut">
              <a:rPr lang="nl-BE" smtClean="0"/>
              <a:t>1/06/2018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39473B5-296A-4DEF-BBD2-EEC6EBDDF6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F9E41F7-10A6-4834-97A1-8F81AF3B1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7B34B-3553-44E0-A9AA-0DFAE0121EE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718597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2828E565-000C-4AD7-A8DE-EB9A5781F84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D79FFC82-6C4B-4422-8AE7-16B5A15621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BFC6A7E-1C27-41F1-872B-D45D6A33CC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2B1D0A-1C8F-42C2-89B8-EAF45EF562F1}" type="datetimeFigureOut">
              <a:rPr lang="nl-BE" smtClean="0"/>
              <a:t>1/06/2018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A434AD8-B6DA-4882-93B8-5E3F41C5C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2345D54-2F45-401F-B783-C04D64DC3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57B34B-3553-44E0-A9AA-0DFAE0121EE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504995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75D2A76A-86FA-4A70-AC4A-11F7CF8DED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73ED54D-5CB2-4CC2-B623-C33CA1574A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7D54D81-A661-4CAF-BFC3-5F99FA47ED0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2B1D0A-1C8F-42C2-89B8-EAF45EF562F1}" type="datetimeFigureOut">
              <a:rPr lang="nl-BE" smtClean="0"/>
              <a:t>1/06/2018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BB19EB8-C206-42D9-80FA-ADC9FE7DB6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F551AD7-90CD-42BC-8BC4-3F430A3C897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57B34B-3553-44E0-A9AA-0DFAE0121EE4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839399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5" Type="http://schemas.openxmlformats.org/officeDocument/2006/relationships/image" Target="../media/image28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B7D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plant, bloem&#10;&#10;Beschrijving is gegenereerd met zeer hoge betrouwbaarheid">
            <a:extLst>
              <a:ext uri="{FF2B5EF4-FFF2-40B4-BE49-F238E27FC236}">
                <a16:creationId xmlns:a16="http://schemas.microsoft.com/office/drawing/2014/main" id="{CAE6BFD9-221A-4EFF-A461-0E19D79D0BB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99" r="1" b="17263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5CF92745-263C-453F-BCFD-E55EAFDA0489}"/>
              </a:ext>
            </a:extLst>
          </p:cNvPr>
          <p:cNvSpPr/>
          <p:nvPr/>
        </p:nvSpPr>
        <p:spPr>
          <a:xfrm>
            <a:off x="896879" y="803999"/>
            <a:ext cx="361829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9600" b="1">
                <a:ln w="9525">
                  <a:solidFill>
                    <a:srgbClr val="AE1D40"/>
                  </a:solidFill>
                  <a:prstDash val="solid"/>
                </a:ln>
                <a:solidFill>
                  <a:srgbClr val="DCB94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Tulipanes</a:t>
            </a:r>
            <a:endParaRPr lang="nl-NL" sz="9600" b="1" cap="none" spc="0" dirty="0">
              <a:ln w="9525">
                <a:solidFill>
                  <a:srgbClr val="AE1D40"/>
                </a:solidFill>
                <a:prstDash val="solid"/>
              </a:ln>
              <a:solidFill>
                <a:srgbClr val="DCB94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168F33E5-966A-4AB6-976A-903E30890284}"/>
              </a:ext>
            </a:extLst>
          </p:cNvPr>
          <p:cNvSpPr/>
          <p:nvPr/>
        </p:nvSpPr>
        <p:spPr>
          <a:xfrm>
            <a:off x="8692839" y="5556141"/>
            <a:ext cx="270138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4000" b="1" dirty="0">
                <a:ln w="9525">
                  <a:solidFill>
                    <a:srgbClr val="AE1D40"/>
                  </a:solidFill>
                  <a:prstDash val="solid"/>
                </a:ln>
                <a:solidFill>
                  <a:srgbClr val="DCB94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Powerpoint Hans</a:t>
            </a:r>
            <a:endParaRPr lang="nl-NL" sz="4000" b="1" cap="none" spc="0" dirty="0">
              <a:ln w="9525">
                <a:solidFill>
                  <a:srgbClr val="AE1D40"/>
                </a:solidFill>
                <a:prstDash val="solid"/>
              </a:ln>
              <a:solidFill>
                <a:srgbClr val="DCB94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77915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>
        <p:sndAc>
          <p:stSnd>
            <p:snd r:embed="rId2" name="18 Minnie Riperton - Loving You.wav"/>
          </p:stSnd>
        </p:sndAc>
      </p:transition>
    </mc:Choice>
    <mc:Fallback>
      <p:transition spd="slow" advClick="0" advTm="10000">
        <p:sndAc>
          <p:stSnd>
            <p:snd r:embed="rId2" name="18 Minnie Riperton - Loving Y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420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oom, buiten, gras, bloem&#10;&#10;Beschrijving is gegenereerd met zeer hoge betrouwbaarheid">
            <a:extLst>
              <a:ext uri="{FF2B5EF4-FFF2-40B4-BE49-F238E27FC236}">
                <a16:creationId xmlns:a16="http://schemas.microsoft.com/office/drawing/2014/main" id="{3FA5DA68-DAB9-4C62-AD07-5DC4751ACF6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146" r="1" b="4116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9832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D02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binnen, tafel, plant&#10;&#10;Beschrijving is gegenereerd met zeer hoge betrouwbaarheid">
            <a:extLst>
              <a:ext uri="{FF2B5EF4-FFF2-40B4-BE49-F238E27FC236}">
                <a16:creationId xmlns:a16="http://schemas.microsoft.com/office/drawing/2014/main" id="{BB5F17C8-DAC9-4F12-9276-74B2D95992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69" r="1" b="1759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758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A4D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rood, binnen, vaas&#10;&#10;Beschrijving is gegenereerd met zeer hoge betrouwbaarheid">
            <a:extLst>
              <a:ext uri="{FF2B5EF4-FFF2-40B4-BE49-F238E27FC236}">
                <a16:creationId xmlns:a16="http://schemas.microsoft.com/office/drawing/2014/main" id="{E48E11CC-53EF-4D53-A5C7-27A561CB501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9180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3764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E67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bloem, gras, rood&#10;&#10;Beschrijving is gegenereerd met hoge betrouwbaarheid">
            <a:extLst>
              <a:ext uri="{FF2B5EF4-FFF2-40B4-BE49-F238E27FC236}">
                <a16:creationId xmlns:a16="http://schemas.microsoft.com/office/drawing/2014/main" id="{EC6FBD7C-CED1-4D6C-A4FB-181499B826F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673" r="1" b="6588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043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150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tafel, zitten, binnen, taart&#10;&#10;Beschrijving is gegenereerd met hoge betrouwbaarheid">
            <a:extLst>
              <a:ext uri="{FF2B5EF4-FFF2-40B4-BE49-F238E27FC236}">
                <a16:creationId xmlns:a16="http://schemas.microsoft.com/office/drawing/2014/main" id="{74BB3D2A-49E9-40FD-A5EC-28C88DB6534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468" r="1" b="11998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300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138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buiten, gras&#10;&#10;Beschrijving is gegenereerd met zeer hoge betrouwbaarheid">
            <a:extLst>
              <a:ext uri="{FF2B5EF4-FFF2-40B4-BE49-F238E27FC236}">
                <a16:creationId xmlns:a16="http://schemas.microsoft.com/office/drawing/2014/main" id="{851CB03F-D2A0-4261-A12E-489DD715725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465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9542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F6E0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bloem, tafel, binnen&#10;&#10;Beschrijving is gegenereerd met zeer hoge betrouwbaarheid">
            <a:extLst>
              <a:ext uri="{FF2B5EF4-FFF2-40B4-BE49-F238E27FC236}">
                <a16:creationId xmlns:a16="http://schemas.microsoft.com/office/drawing/2014/main" id="{949A220A-B5DE-42BB-A4A1-7108DAC052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85" r="1" b="17177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7302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65F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lucht, vaas, tafel&#10;&#10;Beschrijving is gegenereerd met zeer hoge betrouwbaarheid">
            <a:extLst>
              <a:ext uri="{FF2B5EF4-FFF2-40B4-BE49-F238E27FC236}">
                <a16:creationId xmlns:a16="http://schemas.microsoft.com/office/drawing/2014/main" id="{56692276-A794-463F-AB6F-81AFD204A40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5147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510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15B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ras, bloem, boom, buiten&#10;&#10;Beschrijving is gegenereerd met zeer hoge betrouwbaarheid">
            <a:extLst>
              <a:ext uri="{FF2B5EF4-FFF2-40B4-BE49-F238E27FC236}">
                <a16:creationId xmlns:a16="http://schemas.microsoft.com/office/drawing/2014/main" id="{7500CA71-1C39-4697-BC5C-39972FBE806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6332" r="1" b="5553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8896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D2F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tafel, plant, vaas&#10;&#10;Beschrijving is gegenereerd met zeer hoge betrouwbaarheid">
            <a:extLst>
              <a:ext uri="{FF2B5EF4-FFF2-40B4-BE49-F238E27FC236}">
                <a16:creationId xmlns:a16="http://schemas.microsoft.com/office/drawing/2014/main" id="{29EBEFC1-B131-47DE-BC24-23795302672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549" r="1" b="17917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453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14C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plant, bloem, orchidee&#10;&#10;Beschrijving is gegenereerd met zeer hoge betrouwbaarheid">
            <a:extLst>
              <a:ext uri="{FF2B5EF4-FFF2-40B4-BE49-F238E27FC236}">
                <a16:creationId xmlns:a16="http://schemas.microsoft.com/office/drawing/2014/main" id="{8E3D4B4A-D146-4206-8086-1C6E6558471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236" r="1" b="8026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603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056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vaas, binnen, plant&#10;&#10;Beschrijving is gegenereerd met zeer hoge betrouwbaarheid">
            <a:extLst>
              <a:ext uri="{FF2B5EF4-FFF2-40B4-BE49-F238E27FC236}">
                <a16:creationId xmlns:a16="http://schemas.microsoft.com/office/drawing/2014/main" id="{FBE3E304-7F35-45BA-852D-0F76C5CB390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835" r="1" b="5345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4085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F29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buiten, bloem, water&#10;&#10;Beschrijving is gegenereerd met zeer hoge betrouwbaarheid">
            <a:extLst>
              <a:ext uri="{FF2B5EF4-FFF2-40B4-BE49-F238E27FC236}">
                <a16:creationId xmlns:a16="http://schemas.microsoft.com/office/drawing/2014/main" id="{779A0903-BF74-43A1-953D-29527B254B5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465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924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756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plant, gras, tafel&#10;&#10;Beschrijving is gegenereerd met zeer hoge betrouwbaarheid">
            <a:extLst>
              <a:ext uri="{FF2B5EF4-FFF2-40B4-BE49-F238E27FC236}">
                <a16:creationId xmlns:a16="http://schemas.microsoft.com/office/drawing/2014/main" id="{F657C4D5-4EB1-484E-BB9D-B0E7CEBE37C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237" r="1" b="16229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726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B61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kleurrijk, gras&#10;&#10;Beschrijving is gegenereerd met hoge betrouwbaarheid">
            <a:extLst>
              <a:ext uri="{FF2B5EF4-FFF2-40B4-BE49-F238E27FC236}">
                <a16:creationId xmlns:a16="http://schemas.microsoft.com/office/drawing/2014/main" id="{01A2E922-2ACE-4D33-A2ED-42DE3769864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647" r="1" b="4819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6485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11A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ras, lucht, buiten&#10;&#10;Beschrijving is gegenereerd met zeer hoge betrouwbaarheid">
            <a:extLst>
              <a:ext uri="{FF2B5EF4-FFF2-40B4-BE49-F238E27FC236}">
                <a16:creationId xmlns:a16="http://schemas.microsoft.com/office/drawing/2014/main" id="{594AD709-8E2A-4F08-8EF9-CEE1FF8E148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465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451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C4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lucht, gras, buiten, roze&#10;&#10;Beschrijving is gegenereerd met zeer hoge betrouwbaarheid">
            <a:extLst>
              <a:ext uri="{FF2B5EF4-FFF2-40B4-BE49-F238E27FC236}">
                <a16:creationId xmlns:a16="http://schemas.microsoft.com/office/drawing/2014/main" id="{55970E5E-3BD8-4597-8600-C5CF09AFF5A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8261" r="1" b="1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180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862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loem, plant, vaas, binnen&#10;&#10;Beschrijving is gegenereerd met zeer hoge betrouwbaarheid">
            <a:extLst>
              <a:ext uri="{FF2B5EF4-FFF2-40B4-BE49-F238E27FC236}">
                <a16:creationId xmlns:a16="http://schemas.microsoft.com/office/drawing/2014/main" id="{FD9D1631-DD18-4378-B96E-89B8C52F38A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23466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445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559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innen&#10;&#10;Beschrijving is gegenereerd met zeer hoge betrouwbaarheid">
            <a:extLst>
              <a:ext uri="{FF2B5EF4-FFF2-40B4-BE49-F238E27FC236}">
                <a16:creationId xmlns:a16="http://schemas.microsoft.com/office/drawing/2014/main" id="{81701A95-9727-4015-9BFC-5AA5F7A5E7C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" b="18262"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hthoek 1">
            <a:hlinkClick r:id="rId3"/>
            <a:extLst>
              <a:ext uri="{FF2B5EF4-FFF2-40B4-BE49-F238E27FC236}">
                <a16:creationId xmlns:a16="http://schemas.microsoft.com/office/drawing/2014/main" id="{1B6F6313-6E49-4D91-B9F1-028F3DD38A23}"/>
              </a:ext>
            </a:extLst>
          </p:cNvPr>
          <p:cNvSpPr/>
          <p:nvPr/>
        </p:nvSpPr>
        <p:spPr>
          <a:xfrm>
            <a:off x="3717041" y="5696072"/>
            <a:ext cx="53799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latin typeface="Aharoni" panose="02010803020104030203" pitchFamily="2" charset="-79"/>
                <a:cs typeface="Aharoni" panose="02010803020104030203" pitchFamily="2" charset="-79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3972665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3B9B5E86-B843-4EB1-B19D-7864D02120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B0D86531-482C-47F0-BBD9-8234B8EFB7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914BAB50-2462-4DE0-9BA8-56176597A2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0644748A-DC25-48E9-8EE5-0A5F022F3A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690FBD29-FAE1-48DD-9F18-298D065B40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A294BE5B-01D6-4149-AA61-6E7B77884E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AD14AD2A-B658-4D28-B938-22FE334560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4D6BEE71-7E2A-42AC-80E7-CD694AF225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54A47EEE-1BC5-4DFE-B4FA-25274F9E04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F628D3E4-78C0-421D-9370-B1F2E9E648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F4D4B20F-0408-46DF-913C-9EB825DF82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fbeelding 2">
            <a:hlinkClick r:id="" action="ppaction://hlinkshowjump?jump=endshow"/>
            <a:extLst>
              <a:ext uri="{FF2B5EF4-FFF2-40B4-BE49-F238E27FC236}">
                <a16:creationId xmlns:a16="http://schemas.microsoft.com/office/drawing/2014/main" id="{B36BBA1F-1FBD-4DC9-B73F-6C143FC20069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8865" y="6220689"/>
            <a:ext cx="760021" cy="760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898051"/>
      </p:ext>
    </p:extLst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29</Words>
  <Application>Microsoft Office PowerPoint</Application>
  <PresentationFormat>Breedbeeld</PresentationFormat>
  <Paragraphs>5</Paragraphs>
  <Slides>21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21</vt:i4>
      </vt:variant>
    </vt:vector>
  </HeadingPairs>
  <TitlesOfParts>
    <vt:vector size="28" baseType="lpstr">
      <vt:lpstr>Kristen ITC</vt:lpstr>
      <vt:lpstr>Arial</vt:lpstr>
      <vt:lpstr>Aharoni</vt:lpstr>
      <vt:lpstr>Calibri Light</vt:lpstr>
      <vt:lpstr>Calibri</vt:lpstr>
      <vt:lpstr>Angsana New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6</cp:revision>
  <dcterms:created xsi:type="dcterms:W3CDTF">2018-05-05T15:42:19Z</dcterms:created>
  <dcterms:modified xsi:type="dcterms:W3CDTF">2018-06-01T10:06:35Z</dcterms:modified>
</cp:coreProperties>
</file>