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Aharoni" panose="02010803020104030203" pitchFamily="2" charset="-79"/>
      <p:bold r:id="rId23"/>
    </p:embeddedFont>
    <p:embeddedFont>
      <p:font typeface="Arial Rounded MT Bold" panose="020F0704030504030204" pitchFamily="34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O4WeOkumUXhEfCzObsOIA==" hashData="YAOgc9JQjWHTtc8Cm7RmhJq9kt3nCJ+EBPq93Aam0Bp+aLjt7/5QulbXkSX89vdrzrDtraN9c/iBu/AjVVUo2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61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013074-19B1-4425-A707-BC24B3ED41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0D2BC48-5D37-4AD8-9120-D3AB3F663A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73AFFC-860E-49BC-8792-F63D61734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98920E-8FA5-4B36-914D-67CA30EA2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21A41E4-053A-482E-9DD3-CFB995DCB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7736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8ACCA0-1D89-442D-9ED5-FDAA19295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950D466-929F-4DA6-BF0D-2E6610A12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B7FA8CC-680C-4C25-8BAA-7026762A4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C268DD0-1FE0-46CD-A6B3-95F345C88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F073A0C-7CC2-41C8-9D09-C8909855A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78453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75A095-28FA-499E-BECA-CC1550004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5902DF5-E2FA-4F07-952C-1ACE3D2C5D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94BA96F-6EE2-40EB-889C-CE891F87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9861919-3ED1-464E-AB20-ECD6C763F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3EC83B6-DF4E-41B7-9513-FD0CC0B97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6958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226F99-4C00-4A6C-8AA0-378A33B5B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97DB927-21C7-48BC-BBEE-F143715661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94F5642-45B1-4E0A-9EEA-3337234CC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F6E86C9-209E-42A4-8654-6C0CE397A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F20B179-EF04-4208-9E34-3F1C9C394E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C88B51B-30F9-4DE0-B6C7-11A4B2A28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4577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F3E6F8-28E7-4353-97CA-F0FF86717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3613621-4C8F-4EC5-9AA8-C7E22AE95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2D0DF8B-60C7-49D7-8C2D-880012C48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7A342003-4E94-4677-B288-971D6B3116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EAEEB43-2C2A-4E5D-A8AF-DDBBBEFBBD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13D6836-84F9-4DC0-8F03-81D831D74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22B03D3-EE63-44A1-A4EB-264E8A5B4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06EEBA85-F0DE-49A7-9729-3514B9A2A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00987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8FFB30-3149-41EF-BBC5-B17D27A0A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8F24728A-A067-49F2-8BC6-967E6F610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69FF8DD-BFDB-4A72-AEEE-3EC4E9797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444B253-C961-44A8-9DBC-8917719EF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48659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ADF1640C-EAA4-4FA7-8CF6-E95CDBFE1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44A1932-1F93-464E-B703-9712226F8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78DAE0B-B8B3-4B00-BFC2-57E17AB19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4215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342CEE-FB45-4813-BFB9-C358AACDC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E6AB955-F29F-4093-BA8C-D1F78767F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BA80EDB-5433-4777-94AC-E8363158E6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78607E9-3072-4D1F-B86D-4AC702799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4F0241A-791E-4296-AD46-2822357FA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2EFD453-08D5-45D7-89B3-C8536344C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805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6FF219-AC4E-4F24-AF90-B37800C32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A9544D9-443A-4896-8521-BA3E937164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21EA328-1479-45A5-81CE-876F89AB59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9076AD2-26EF-4B65-AA76-1DAD897BB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CB47E42-98A0-4306-A4CF-9DE074D26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5D02A43-4517-43A0-9B42-6B64E69D4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11668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9458AA-3F04-4C1B-A727-6A200CA31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CC1B29E-83B7-4D7C-B59A-BF8DC8D7B7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A52595A-3B94-4A9E-9676-35D188178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AB6AEA3-7BB3-4F8A-A54E-8BB35DC51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AAAA1D-5FE4-4C1E-915D-D86BC22B2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84234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A8655CA-854A-4386-B06E-5F796071A9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E56456F-C1FD-4470-8779-5AC41BC897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4F02070-D426-4A1C-9DE6-01EF819C0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8A1E2D9-645C-4B47-AE87-B1F215101C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DF30995-2825-4E46-891D-BA05DB380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6418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2F17D08A-97E6-4904-83E5-A5A3199F1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9FA96AE-D6D1-485B-A013-821C0AACF4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62F2DCE-15A8-4BF7-82CF-0359F290C8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B068A-8074-4F9A-85F2-E07744E9BCE3}" type="datetimeFigureOut">
              <a:rPr lang="nl-BE" smtClean="0"/>
              <a:t>30/06/2018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9796CDD-B621-475F-AE0C-04C61FE653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8344F4D-1226-4A37-8C5F-F08E4C0D80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F5E07-891C-4C7F-BDD1-3FCFEEEA2A0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5412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object, spiegel&#10;&#10;Beschrijving is gegenereerd met hoge betrouwbaarheid">
            <a:extLst>
              <a:ext uri="{FF2B5EF4-FFF2-40B4-BE49-F238E27FC236}">
                <a16:creationId xmlns:a16="http://schemas.microsoft.com/office/drawing/2014/main" id="{E5B33122-276C-422D-A89F-856AB835BD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D32CE3EB-0CE7-4BDB-9673-7C095DD282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11911"/>
            <a:ext cx="914479" cy="457240"/>
          </a:xfrm>
          <a:prstGeom prst="rect">
            <a:avLst/>
          </a:prstGeom>
        </p:spPr>
      </p:pic>
      <p:sp>
        <p:nvSpPr>
          <p:cNvPr id="7" name="Rechthoek 6">
            <a:extLst>
              <a:ext uri="{FF2B5EF4-FFF2-40B4-BE49-F238E27FC236}">
                <a16:creationId xmlns:a16="http://schemas.microsoft.com/office/drawing/2014/main" id="{16330CD0-36F2-45BE-ADA7-64D80BF2C8DF}"/>
              </a:ext>
            </a:extLst>
          </p:cNvPr>
          <p:cNvSpPr/>
          <p:nvPr/>
        </p:nvSpPr>
        <p:spPr>
          <a:xfrm>
            <a:off x="3793769" y="289261"/>
            <a:ext cx="406258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7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nl-BE" sz="7200" b="1" dirty="0" err="1">
                <a:ln w="9525">
                  <a:solidFill>
                    <a:schemeClr val="tx1"/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ial Rounded MT Bold" panose="020F0704030504030204" pitchFamily="34" charset="0"/>
              </a:rPr>
              <a:t>Tropical</a:t>
            </a:r>
            <a:endParaRPr lang="nl-BE" sz="7200" b="1" dirty="0">
              <a:ln w="9525">
                <a:solidFill>
                  <a:schemeClr val="tx1"/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4A774C14-27DF-4F56-A280-8E236E38D44A}"/>
              </a:ext>
            </a:extLst>
          </p:cNvPr>
          <p:cNvSpPr/>
          <p:nvPr/>
        </p:nvSpPr>
        <p:spPr>
          <a:xfrm>
            <a:off x="8148092" y="5994200"/>
            <a:ext cx="34786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3600" b="1" dirty="0">
                <a:ln w="9525">
                  <a:solidFill>
                    <a:schemeClr val="tx1"/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Powerpoint Hans</a:t>
            </a:r>
            <a:endParaRPr lang="nl-NL" sz="3600" b="1" cap="none" spc="0" dirty="0">
              <a:ln w="9525">
                <a:solidFill>
                  <a:schemeClr val="tx1"/>
                </a:solidFill>
                <a:prstDash val="solid"/>
              </a:ln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60831715-F046-443E-BBAA-EE33E1131493}"/>
              </a:ext>
            </a:extLst>
          </p:cNvPr>
          <p:cNvSpPr/>
          <p:nvPr/>
        </p:nvSpPr>
        <p:spPr>
          <a:xfrm>
            <a:off x="3061838" y="6317365"/>
            <a:ext cx="14638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Automatic</a:t>
            </a:r>
            <a:r>
              <a:rPr lang="nl-B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573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ndAc>
          <p:stSnd>
            <p:snd r:embed="rId2" name="George Baker Selection - Una Paloma Blanca  =65.wav"/>
          </p:stSnd>
        </p:sndAc>
      </p:transition>
    </mc:Choice>
    <mc:Fallback xmlns="">
      <p:transition spd="slow" advClick="0" advTm="12000">
        <p:sndAc>
          <p:stSnd>
            <p:snd r:embed="rId7" name="George Baker Selection - Una Paloma Blanca  =6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spiegel, reflectie, weergave, object&#10;&#10;Beschrijving is gegenereerd met zeer hoge betrouwbaarheid">
            <a:extLst>
              <a:ext uri="{FF2B5EF4-FFF2-40B4-BE49-F238E27FC236}">
                <a16:creationId xmlns:a16="http://schemas.microsoft.com/office/drawing/2014/main" id="{DDFC1D82-0586-410E-B931-12EA3DF2F1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B412ADFC-47F3-4501-BD37-D06D8147EA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5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2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object, spiegel, lucht, auto&#10;&#10;Beschrijving is gegenereerd met zeer hoge betrouwbaarheid">
            <a:extLst>
              <a:ext uri="{FF2B5EF4-FFF2-40B4-BE49-F238E27FC236}">
                <a16:creationId xmlns:a16="http://schemas.microsoft.com/office/drawing/2014/main" id="{52A263FD-54E3-427E-811A-9C54993DD1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4A9092CF-85F8-47E9-AFC7-5E6FFF6BC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1911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2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natuur&#10;&#10;Beschrijving is gegenereerd met hoge betrouwbaarheid">
            <a:extLst>
              <a:ext uri="{FF2B5EF4-FFF2-40B4-BE49-F238E27FC236}">
                <a16:creationId xmlns:a16="http://schemas.microsoft.com/office/drawing/2014/main" id="{78261E0A-30FA-4782-B89D-DAAFD4DE9F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85564ABD-89BF-422F-ACAE-579D20DD3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710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lucht, blauw, tafel&#10;&#10;Beschrijving is gegenereerd met zeer hoge betrouwbaarheid">
            <a:extLst>
              <a:ext uri="{FF2B5EF4-FFF2-40B4-BE49-F238E27FC236}">
                <a16:creationId xmlns:a16="http://schemas.microsoft.com/office/drawing/2014/main" id="{DB7D4A79-A692-41BC-ACA3-A7FA46B0CA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17055320-3FC3-42AE-A848-C93DC25E97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5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2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8EA6D00-A05C-481E-B83E-2D31595D48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61248"/>
            <a:ext cx="12191980" cy="7119248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B805CAE-45B2-476A-9471-73153F4D5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73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, tafel, water, boom&#10;&#10;Beschrijving is gegenereerd met hoge betrouwbaarheid">
            <a:extLst>
              <a:ext uri="{FF2B5EF4-FFF2-40B4-BE49-F238E27FC236}">
                <a16:creationId xmlns:a16="http://schemas.microsoft.com/office/drawing/2014/main" id="{AC8EE935-8DAF-4B13-A4AF-65AC96A7D5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E7F330DB-9EE2-4EA0-A3AD-9402AF12AA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62082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2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lucht, boot&#10;&#10;Beschrijving is gegenereerd met hoge betrouwbaarheid">
            <a:extLst>
              <a:ext uri="{FF2B5EF4-FFF2-40B4-BE49-F238E27FC236}">
                <a16:creationId xmlns:a16="http://schemas.microsoft.com/office/drawing/2014/main" id="{31F68E23-E21E-4723-A390-936809EA78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32559ACF-6FB1-4BCF-A454-AAD838835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1911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44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, binnen, object, blauw&#10;&#10;Beschrijving is gegenereerd met zeer hoge betrouwbaarheid">
            <a:extLst>
              <a:ext uri="{FF2B5EF4-FFF2-40B4-BE49-F238E27FC236}">
                <a16:creationId xmlns:a16="http://schemas.microsoft.com/office/drawing/2014/main" id="{D0668B71-3D32-4ED1-970D-30257598CD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2DDFD444-8D0F-4B47-8D02-5B6FC0DCF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11911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9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natuur&#10;&#10;Beschrijving is gegenereerd met zeer hoge betrouwbaarheid">
            <a:extLst>
              <a:ext uri="{FF2B5EF4-FFF2-40B4-BE49-F238E27FC236}">
                <a16:creationId xmlns:a16="http://schemas.microsoft.com/office/drawing/2014/main" id="{74AB62A9-18CA-4ACC-87DE-BDD75771A6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DF1F3013-377C-4F8C-BFC7-CB7DA8E869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30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spiegel, object, autospiegel, auto&#10;&#10;Beschrijving is gegenereerd met zeer hoge betrouwbaarheid">
            <a:extLst>
              <a:ext uri="{FF2B5EF4-FFF2-40B4-BE49-F238E27FC236}">
                <a16:creationId xmlns:a16="http://schemas.microsoft.com/office/drawing/2014/main" id="{34B227C3-65DE-400D-A81D-F53A50E7E6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9A947A79-6B5D-4464-8EB0-7DABFF9CD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67687"/>
            <a:ext cx="914479" cy="40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8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lucht&#10;&#10;Beschrijving is gegenereerd met hoge betrouwbaarheid">
            <a:extLst>
              <a:ext uri="{FF2B5EF4-FFF2-40B4-BE49-F238E27FC236}">
                <a16:creationId xmlns:a16="http://schemas.microsoft.com/office/drawing/2014/main" id="{EA67C62B-DF58-4774-8808-EC2D77347B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13746"/>
            <a:ext cx="12191980" cy="7071746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5A32419-E2F2-4416-A18F-2503EF6CE2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756" y="6415624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89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binnen&#10;&#10;Beschrijving is gegenereerd met zeer hoge betrouwbaarheid">
            <a:extLst>
              <a:ext uri="{FF2B5EF4-FFF2-40B4-BE49-F238E27FC236}">
                <a16:creationId xmlns:a16="http://schemas.microsoft.com/office/drawing/2014/main" id="{82AF8C73-E955-4377-9A0E-0C5A3B1703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E67E5C66-4B89-41E0-AC81-BB9E36BDC1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5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7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object, luchtbel&#10;&#10;Beschrijving is gegenereerd met hoge betrouwbaarheid">
            <a:extLst>
              <a:ext uri="{FF2B5EF4-FFF2-40B4-BE49-F238E27FC236}">
                <a16:creationId xmlns:a16="http://schemas.microsoft.com/office/drawing/2014/main" id="{48565131-9925-43D6-898D-47F3A3BEE7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54B1E6EF-B8AD-494B-84B3-243BCEB7D9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60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natuur, lucht, water&#10;&#10;Beschrijving is gegenereerd met hoge betrouwbaarheid">
            <a:extLst>
              <a:ext uri="{FF2B5EF4-FFF2-40B4-BE49-F238E27FC236}">
                <a16:creationId xmlns:a16="http://schemas.microsoft.com/office/drawing/2014/main" id="{A21C19DF-DB9A-478B-9C84-143CDCF73D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7A66657B-E777-4F91-9EFA-B9B18777AA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89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lucht, natuur, tafel&#10;&#10;Beschrijving is gegenereerd met zeer hoge betrouwbaarheid">
            <a:extLst>
              <a:ext uri="{FF2B5EF4-FFF2-40B4-BE49-F238E27FC236}">
                <a16:creationId xmlns:a16="http://schemas.microsoft.com/office/drawing/2014/main" id="{C322B7E9-6867-4E1D-A04D-9F423058F0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31F28EDA-EF43-4B63-B376-A33F11A016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23062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33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5E89E236-BD52-4966-934A-31A6C01750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018C300B-E42F-4A6B-809A-6DBF856D6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6020" y="640075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31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oom&#10;&#10;Beschrijving is gegenereerd met hoge betrouwbaarheid">
            <a:extLst>
              <a:ext uri="{FF2B5EF4-FFF2-40B4-BE49-F238E27FC236}">
                <a16:creationId xmlns:a16="http://schemas.microsoft.com/office/drawing/2014/main" id="{C454357C-478F-4AB1-B74E-174D22906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B3FDFF87-D0C2-4B8F-BF7C-7D938076D6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82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natuur, boot, water, lucht&#10;&#10;Beschrijving is gegenereerd met hoge betrouwbaarheid">
            <a:extLst>
              <a:ext uri="{FF2B5EF4-FFF2-40B4-BE49-F238E27FC236}">
                <a16:creationId xmlns:a16="http://schemas.microsoft.com/office/drawing/2014/main" id="{218F985E-6B62-4315-8887-7D6A932621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6025C603-4165-4FEB-A3CD-A99B551B94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00760"/>
            <a:ext cx="914479" cy="45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93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water, object&#10;&#10;Beschrijving is gegenereerd met hoge betrouwbaarheid">
            <a:extLst>
              <a:ext uri="{FF2B5EF4-FFF2-40B4-BE49-F238E27FC236}">
                <a16:creationId xmlns:a16="http://schemas.microsoft.com/office/drawing/2014/main" id="{A19A486E-3B89-4997-B14A-D578B5A844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469DB097-D590-4FF7-BDD7-FB3BA452F7AD}"/>
              </a:ext>
            </a:extLst>
          </p:cNvPr>
          <p:cNvSpPr/>
          <p:nvPr/>
        </p:nvSpPr>
        <p:spPr>
          <a:xfrm>
            <a:off x="3866921" y="6241776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079037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21DE08E-E6A2-420B-A835-402DC1532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AD0F8D4-7D98-4467-9654-473AF28876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434EB01D-8BB4-40DA-8BE8-A7FF52AB3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4F004B1A-E76F-4F8F-A295-4016601658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0227781-8BB7-4341-BFBD-22464BC2EC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B9D7816A-FB64-46A5-8DBA-A5153C7B8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6700E5EB-B21C-4B7E-92D1-0EC621543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164BA1A-7AAD-41CA-883D-4B4336D35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6BA8E7E0-1442-458B-9B46-D899B2143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01971C8-1190-489F-814A-D421118F3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D8FBC07B-3702-4F9C-8235-229F2427F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902233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31</Words>
  <Application>Microsoft Office PowerPoint</Application>
  <PresentationFormat>Breedbeeld</PresentationFormat>
  <Paragraphs>6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Aharoni</vt:lpstr>
      <vt:lpstr>Kristen ITC</vt:lpstr>
      <vt:lpstr>Arial Rounded MT Bold</vt:lpstr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4</cp:revision>
  <dcterms:created xsi:type="dcterms:W3CDTF">2018-06-28T07:54:30Z</dcterms:created>
  <dcterms:modified xsi:type="dcterms:W3CDTF">2018-06-30T07:07:33Z</dcterms:modified>
</cp:coreProperties>
</file>