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9" r:id="rId2"/>
    <p:sldId id="258" r:id="rId3"/>
    <p:sldId id="260" r:id="rId4"/>
    <p:sldId id="256" r:id="rId5"/>
    <p:sldId id="261" r:id="rId6"/>
    <p:sldId id="25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rial Rounded MT Bold" panose="020F0704030504030204" pitchFamily="34" charset="0"/>
      <p:regular r:id="rId21"/>
    </p:embeddedFont>
    <p:embeddedFont>
      <p:font typeface="Bodoni MT Black" panose="02070A03080606020203" pitchFamily="18" charset="0"/>
      <p:bold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Impact" panose="020B0806030902050204" pitchFamily="34" charset="0"/>
      <p:regular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TxRXz6d4d414E1t2UeGA==" hashData="XtN8QYNQeUwQxVL209/gaKVWbKJocA9qQqBKtA3vaCqpCAlAIw83Ge2EtFJAKdWa4nKYp4f55+nT5FwFqqpH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813C"/>
    <a:srgbClr val="9A6135"/>
    <a:srgbClr val="4D36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29F59C-A47F-4254-AA01-445B8F40A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E0B4243-48B6-4BDF-9308-D4502685A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9C2289-5AF2-4D94-9B1F-3B6A5067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5CDBB34-868A-4533-A1B7-79F438E83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46D4A44-CBAF-4568-BFD0-C5FB3BB90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49264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0816E0-A11B-49BC-A029-7BF203311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1E6A00-1D4E-4422-AE38-C02ED53B2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8333338-9432-430B-9F61-516D8560E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7E12BEE-ADAA-4637-82EA-EAEE35AAA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B5B99B6-4A4D-4F65-AB79-E83850380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55087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1EB385-068A-4F07-9039-31708050D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708DE61-3654-4731-9222-5CA113AE70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3D6C40C-8289-40A2-8F72-ABDC0D994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4FED5C5-63AA-4851-91C7-672D213A1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8A7D55B-9072-4D95-AA4D-8A3BE1D45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90129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2413CC-2410-4455-99D6-CA5D4F882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EA5E48C-AF43-4F27-9E8D-4505BF91E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D3F78E1-DCC1-4817-929A-A57F46128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CAFCD16-5452-4C9C-8EF2-73AA148E0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15C497-E790-4095-AFB9-B8DC65C40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0841CB3-F7C4-4EAE-80D2-4A96A938A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5990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444424-DBAE-4676-94C6-EBAEAA6DC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C1A7931-600F-4890-8553-B33AF7264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636D476-D066-4E35-ADCA-C45CE5727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F65A0E9-BCFA-4203-BFC3-270EAE6774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01A90B6-3927-4958-9EAE-9227D7C5AB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0990F0C-FD05-4CD6-A34B-C8EA35B29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D86144A-1188-4325-B226-EA9C49659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804D64C-2B17-458B-A49C-2EC7A6CCA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2566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DFDF85-6313-426E-9C06-097F3ADA8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FD1C7F9-C16A-41B1-A7F1-B1B50238C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E4F5508-8439-4660-8725-C0717F850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1CFDAFD-09DF-40E3-A42F-9A8CD0EE2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505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975A655D-431E-4B35-81A8-9E7F715B9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C6436D7-1502-4FF8-88AC-C5AEAC9E8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018DA4F-1190-416E-9AF4-0EAC05B9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2807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FB37D7-29B0-4654-BCE1-87A560049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1A24770-C243-4BDF-B4F7-3B30C21FC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03B4F97-A83D-4431-94FF-7471B847D1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DB007DA-C8B5-4C61-9B39-E508AC8B8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0492C18-71E2-474C-A407-39B7A6D98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C6E9655-4CC2-4222-98FB-2C154E3A1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7500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11B73D-740E-41AC-8FE5-EF7E0ACBD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5DB6854-F641-463E-B45A-2F5DD005AC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AE2A33C-839A-43B3-BC75-9E2DB19073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A18126B-3F87-46E1-BB78-33E67B5E1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9B99CF3-CC12-4AE2-9840-B498298B3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3340A4B-18FA-443B-9555-EF095BBD1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2347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5BE31C-6CA2-4C7E-BDC4-97E37C8C4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9F81C7-ACD0-440F-BA0D-A77CF95BD6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D0A92C8-F984-4D63-B817-350AC97C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4A45716-AEED-495F-BE96-DBA6EAFF2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B857569-B862-418D-AF8D-FA5DAE9E0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2305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24E9A12-19A8-40FB-BF58-D6E5363B88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8BC81BF-945B-4387-B5F7-CF30846663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9F166F-2D76-482E-8906-D7203BDB2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0D586E8-FEA8-43FD-8E70-60B8285A4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E1D62F7-FECF-474B-B739-9F2A1F8EF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40696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F7CA5A0-FE46-4747-BFA6-FC3F7712F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45E643B-5CE7-46C2-8CFC-E787A87E32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64AB4A8-D854-4C91-8FFA-553334C6C1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21736-B1F9-44F6-B622-EB8FEBA4EE61}" type="datetimeFigureOut">
              <a:rPr lang="nl-BE" smtClean="0"/>
              <a:t>13/03/2019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50C41BD-EF99-4AF9-87E2-464D1CBB56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1843325-29FF-4E03-AE98-ECC20D1602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77826-9EBE-4CDD-A74A-53A1D49E483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649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3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6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giraf&#10;&#10;Automatisch gegenereerde beschrijving">
            <a:extLst>
              <a:ext uri="{FF2B5EF4-FFF2-40B4-BE49-F238E27FC236}">
                <a16:creationId xmlns:a16="http://schemas.microsoft.com/office/drawing/2014/main" id="{937146F6-CADD-4DC7-9AC1-61770C76EE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C2AA8B2C-5695-493F-9455-31C3B75B6C24}"/>
              </a:ext>
            </a:extLst>
          </p:cNvPr>
          <p:cNvSpPr/>
          <p:nvPr/>
        </p:nvSpPr>
        <p:spPr>
          <a:xfrm>
            <a:off x="4292461" y="758524"/>
            <a:ext cx="36070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nl-NL" sz="8000" b="1" dirty="0">
                <a:ln w="28575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Spring</a:t>
            </a:r>
            <a:endParaRPr lang="nl-NL" sz="8000" b="1" cap="none" spc="0" dirty="0">
              <a:ln w="28575">
                <a:solidFill>
                  <a:schemeClr val="bg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8809C699-3F1C-48BC-8F32-BDDD28589098}"/>
              </a:ext>
            </a:extLst>
          </p:cNvPr>
          <p:cNvSpPr/>
          <p:nvPr/>
        </p:nvSpPr>
        <p:spPr>
          <a:xfrm>
            <a:off x="8040476" y="5511407"/>
            <a:ext cx="33787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A6135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9A6135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15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6000">
        <p15:prstTrans prst="prestige"/>
        <p:sndAc>
          <p:stSnd>
            <p:snd r:embed="rId2" name="10 Wonderful Tonight.wav"/>
          </p:stSnd>
        </p:sndAc>
      </p:transition>
    </mc:Choice>
    <mc:Fallback xmlns="">
      <p:transition spd="slow" advClick="0" advTm="6000">
        <p:fade/>
        <p:sndAc>
          <p:stSnd>
            <p:snd r:embed="rId5" name="10 Wonderful To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oom&#10;&#10;Automatisch gegenereerde beschrijving">
            <a:extLst>
              <a:ext uri="{FF2B5EF4-FFF2-40B4-BE49-F238E27FC236}">
                <a16:creationId xmlns:a16="http://schemas.microsoft.com/office/drawing/2014/main" id="{EACDC32D-2555-4D6D-8177-DADCA6644A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5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81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81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oeket, plant&#10;&#10;Automatisch gegenereerde beschrijving">
            <a:extLst>
              <a:ext uri="{FF2B5EF4-FFF2-40B4-BE49-F238E27FC236}">
                <a16:creationId xmlns:a16="http://schemas.microsoft.com/office/drawing/2014/main" id="{E6A2624F-C7F5-4073-9A65-9899A27DA4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96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5" name="Afbeelding 4" descr="Afbeelding met buiten&#10;&#10;Automatisch gegenereerde beschrijving">
            <a:extLst>
              <a:ext uri="{FF2B5EF4-FFF2-40B4-BE49-F238E27FC236}">
                <a16:creationId xmlns:a16="http://schemas.microsoft.com/office/drawing/2014/main" id="{0616BED8-2247-4DE2-9304-C51B21704E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10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7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plant&#10;&#10;Automatisch gegenereerde beschrijving">
            <a:extLst>
              <a:ext uri="{FF2B5EF4-FFF2-40B4-BE49-F238E27FC236}">
                <a16:creationId xmlns:a16="http://schemas.microsoft.com/office/drawing/2014/main" id="{481F296D-47F5-4730-A014-CBDFF69647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39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, bloem, tafel&#10;&#10;Automatisch gegenereerde beschrijving">
            <a:extLst>
              <a:ext uri="{FF2B5EF4-FFF2-40B4-BE49-F238E27FC236}">
                <a16:creationId xmlns:a16="http://schemas.microsoft.com/office/drawing/2014/main" id="{D7F38DF9-C179-440D-A9D6-09E399FDF9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30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0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4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Automatisch gegenereerde beschrijving">
            <a:extLst>
              <a:ext uri="{FF2B5EF4-FFF2-40B4-BE49-F238E27FC236}">
                <a16:creationId xmlns:a16="http://schemas.microsoft.com/office/drawing/2014/main" id="{D1DE72D1-3AEB-4920-911B-FA96DA44F7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bloem, plant, vaas, tafel&#10;&#10;Automatisch gegenereerde beschrijving">
            <a:extLst>
              <a:ext uri="{FF2B5EF4-FFF2-40B4-BE49-F238E27FC236}">
                <a16:creationId xmlns:a16="http://schemas.microsoft.com/office/drawing/2014/main" id="{CCF11ED8-53DB-4A59-8E06-F0A629833A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0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 isInverted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68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lucht, buiten, veld&#10;&#10;Automatisch gegenereerde beschrijving">
            <a:extLst>
              <a:ext uri="{FF2B5EF4-FFF2-40B4-BE49-F238E27FC236}">
                <a16:creationId xmlns:a16="http://schemas.microsoft.com/office/drawing/2014/main" id="{57753076-FE13-45BB-BAA2-85B4632B76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00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6246FEA-885D-4C9A-821C-3534285F9C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63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5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plant, buiten&#10;&#10;Automatisch gegenereerde beschrijving">
            <a:extLst>
              <a:ext uri="{FF2B5EF4-FFF2-40B4-BE49-F238E27FC236}">
                <a16:creationId xmlns:a16="http://schemas.microsoft.com/office/drawing/2014/main" id="{24C3DE6C-8695-434C-BF5E-8BF50F6D56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017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ageCurlDouble" invX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gras, boom, buiten, veld&#10;&#10;Automatisch gegenereerde beschrijving">
            <a:extLst>
              <a:ext uri="{FF2B5EF4-FFF2-40B4-BE49-F238E27FC236}">
                <a16:creationId xmlns:a16="http://schemas.microsoft.com/office/drawing/2014/main" id="{FB2A980A-6CD4-4189-A117-A496DCE451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5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63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roze, klein&#10;&#10;Automatisch gegenereerde beschrijving">
            <a:extLst>
              <a:ext uri="{FF2B5EF4-FFF2-40B4-BE49-F238E27FC236}">
                <a16:creationId xmlns:a16="http://schemas.microsoft.com/office/drawing/2014/main" id="{5149E688-BBC9-474C-8D0E-67EC277975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7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&#10;&#10;Automatisch gegenereerde beschrijving">
            <a:extLst>
              <a:ext uri="{FF2B5EF4-FFF2-40B4-BE49-F238E27FC236}">
                <a16:creationId xmlns:a16="http://schemas.microsoft.com/office/drawing/2014/main" id="{F33A4A57-74B2-4E49-9EBF-3191BF6438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0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995077C6-6374-4AEF-B55F-5C1E263D3A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32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lant&#10;&#10;Automatisch gegenereerde beschrijving">
            <a:extLst>
              <a:ext uri="{FF2B5EF4-FFF2-40B4-BE49-F238E27FC236}">
                <a16:creationId xmlns:a16="http://schemas.microsoft.com/office/drawing/2014/main" id="{50193D97-D9EA-4EB9-8914-3AE972EC3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2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dir="d" isInverted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Automatisch gegenereerde beschrijving">
            <a:extLst>
              <a:ext uri="{FF2B5EF4-FFF2-40B4-BE49-F238E27FC236}">
                <a16:creationId xmlns:a16="http://schemas.microsoft.com/office/drawing/2014/main" id="{65921A68-A7C6-4354-8C6A-A6EFD2215B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644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airplane" invX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5" name="Afbeelding 4" descr="Afbeelding met plant&#10;&#10;Automatisch gegenereerde beschrijving">
            <a:extLst>
              <a:ext uri="{FF2B5EF4-FFF2-40B4-BE49-F238E27FC236}">
                <a16:creationId xmlns:a16="http://schemas.microsoft.com/office/drawing/2014/main" id="{DE11CD52-7307-498A-ACF7-3A6AA7DCE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E368B075-E98E-4080-B449-09C12CF49D32}"/>
              </a:ext>
            </a:extLst>
          </p:cNvPr>
          <p:cNvSpPr/>
          <p:nvPr/>
        </p:nvSpPr>
        <p:spPr>
          <a:xfrm>
            <a:off x="3628594" y="6270155"/>
            <a:ext cx="4934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rial Rounded MT Bold" panose="020F070403050403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49022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5000">
        <p:checker/>
      </p:transition>
    </mc:Choice>
    <mc:Fallback>
      <p:transition spd="slow" advClick="0" advTm="5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F32F617-E884-49D4-975B-918FF2BC6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983BAEE-CD1D-434A-97BB-212EDCBA0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0439C6B-EBB7-4974-B42B-C8B6F366B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894316A-5176-4122-855F-74BD96A02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9CD90C2-213E-4F9C-A698-28C041389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B2A1CEB-836F-4DD9-86FA-4386A2B5B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9BB7E10-0A17-4E41-8153-74D69077E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E66E925-38AB-4B71-99F3-68F473AA3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0DE313A-DDCB-4621-A9B2-DE72BCE01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4006F7F-BDD6-4997-8D7B-21C1C1270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01A8A2E-62B8-46ED-8E95-D82B90F4B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Arial Rounded MT Bold</vt:lpstr>
      <vt:lpstr>Bodoni MT Black</vt:lpstr>
      <vt:lpstr>Calibri Light</vt:lpstr>
      <vt:lpstr>Impact</vt:lpstr>
      <vt:lpstr>Arial</vt:lpstr>
      <vt:lpstr>Calibri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</cp:revision>
  <dcterms:created xsi:type="dcterms:W3CDTF">2019-03-07T13:17:08Z</dcterms:created>
  <dcterms:modified xsi:type="dcterms:W3CDTF">2019-03-13T07:26:23Z</dcterms:modified>
</cp:coreProperties>
</file>