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63" r:id="rId4"/>
    <p:sldId id="262" r:id="rId5"/>
    <p:sldId id="257" r:id="rId6"/>
    <p:sldId id="264" r:id="rId7"/>
    <p:sldId id="261" r:id="rId8"/>
    <p:sldId id="265" r:id="rId9"/>
    <p:sldId id="267" r:id="rId10"/>
    <p:sldId id="266" r:id="rId11"/>
    <p:sldId id="260" r:id="rId12"/>
    <p:sldId id="268" r:id="rId13"/>
    <p:sldId id="269" r:id="rId14"/>
    <p:sldId id="270" r:id="rId15"/>
    <p:sldId id="273" r:id="rId16"/>
    <p:sldId id="274" r:id="rId17"/>
    <p:sldId id="275" r:id="rId18"/>
    <p:sldId id="272" r:id="rId19"/>
    <p:sldId id="271" r:id="rId20"/>
    <p:sldId id="276" r:id="rId21"/>
  </p:sldIdLst>
  <p:sldSz cx="9144000" cy="5143500" type="screen16x9"/>
  <p:notesSz cx="6858000" cy="9144000"/>
  <p:embeddedFontLst>
    <p:embeddedFont>
      <p:font typeface="Abadi" panose="020B0604020104020204" pitchFamily="34" charset="0"/>
      <p:regular r:id="rId23"/>
    </p:embeddedFont>
    <p:embeddedFont>
      <p:font typeface="Bodoni MT Black" panose="02070A03080606020203" pitchFamily="18" charset="0"/>
      <p:bold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XncpbfyR8YCcKDASKnp0A==" hashData="2fg2jYalw5bXAQySwFzfe5919LNF/EOORwFYZpcX9/EOTWPVQGrnj2tDTpkqG5XFyCMfOIZRukYEwsA8UToNF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061C"/>
    <a:srgbClr val="66FF29"/>
    <a:srgbClr val="5EEC3C"/>
    <a:srgbClr val="FBFF53"/>
    <a:srgbClr val="FE7A99"/>
    <a:srgbClr val="FF5BA5"/>
    <a:srgbClr val="BEA7FF"/>
    <a:srgbClr val="D70DFF"/>
    <a:srgbClr val="9400E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A0E45-632C-4895-B314-A1FA5C25798C}" type="datetimeFigureOut">
              <a:rPr lang="en-US" smtClean="0"/>
              <a:t>8/3/2018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3D46A-6086-48B5-8A59-D439297DD2D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32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59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247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4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676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542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3335275"/>
            <a:ext cx="8246070" cy="916230"/>
          </a:xfrm>
          <a:noFill/>
          <a:effectLst/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  <a:effectLst>
                  <a:outerShdw blurRad="76200" dist="38100" dir="3000000" algn="ctr" rotWithShape="0">
                    <a:schemeClr val="tx1">
                      <a:alpha val="41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4251505"/>
            <a:ext cx="8246070" cy="610820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800" b="0" i="0">
                <a:solidFill>
                  <a:srgbClr val="66FF2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044700"/>
            <a:ext cx="8246070" cy="739290"/>
          </a:xfrm>
        </p:spPr>
        <p:txBody>
          <a:bodyPr>
            <a:normAutofit/>
          </a:bodyPr>
          <a:lstStyle>
            <a:lvl1pPr algn="ctr">
              <a:defRPr sz="3600" baseline="0">
                <a:solidFill>
                  <a:srgbClr val="66FF2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6" y="1808225"/>
            <a:ext cx="8246070" cy="3054100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4130" y="433880"/>
            <a:ext cx="6260906" cy="572644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66FF2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4130" y="1198559"/>
            <a:ext cx="6260906" cy="3511061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197405"/>
            <a:ext cx="8246071" cy="763525"/>
          </a:xfrm>
        </p:spPr>
        <p:txBody>
          <a:bodyPr>
            <a:normAutofit/>
          </a:bodyPr>
          <a:lstStyle>
            <a:lvl1pPr algn="ctr">
              <a:defRPr sz="3600" baseline="0">
                <a:solidFill>
                  <a:srgbClr val="66FF2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987524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419044"/>
            <a:ext cx="4040188" cy="2137871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987524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419044"/>
            <a:ext cx="4041775" cy="2137871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8/3/2018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blog.seniorennet.nl/hanspowerpoint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EFB77E34-4FC1-45B1-939F-6B6E93A98DB0}"/>
              </a:ext>
            </a:extLst>
          </p:cNvPr>
          <p:cNvSpPr/>
          <p:nvPr/>
        </p:nvSpPr>
        <p:spPr>
          <a:xfrm>
            <a:off x="1517900" y="2571750"/>
            <a:ext cx="63898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>
                <a:ln w="19050">
                  <a:solidFill>
                    <a:schemeClr val="bg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odoni MT Black" panose="02070A03080606020203" pitchFamily="18" charset="0"/>
              </a:rPr>
              <a:t>Rocío de la mañana</a:t>
            </a:r>
            <a:endParaRPr lang="nl-BE" sz="4800" dirty="0">
              <a:ln w="19050">
                <a:solidFill>
                  <a:schemeClr val="bg1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Bodoni MT Black" panose="02070A03080606020203" pitchFamily="18" charset="0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8D56CC5-9086-4470-BAA2-839D60200DC8}"/>
              </a:ext>
            </a:extLst>
          </p:cNvPr>
          <p:cNvSpPr/>
          <p:nvPr/>
        </p:nvSpPr>
        <p:spPr>
          <a:xfrm>
            <a:off x="5946345" y="4556915"/>
            <a:ext cx="29252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7F061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Powerpoint Hans</a:t>
            </a:r>
            <a:endParaRPr lang="nl-NL" sz="2400" b="1" cap="none" spc="0" dirty="0">
              <a:ln w="12700">
                <a:solidFill>
                  <a:schemeClr val="bg1"/>
                </a:solidFill>
                <a:prstDash val="solid"/>
              </a:ln>
              <a:solidFill>
                <a:srgbClr val="7F061C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>
            <p:snd r:embed="rId2" name="18 Minnie Riperton - Loving You.wav"/>
          </p:stSnd>
        </p:sndAc>
      </p:transition>
    </mc:Choice>
    <mc:Fallback xmlns="">
      <p:transition spd="slow" advClick="0" advTm="11000">
        <p:sndAc>
          <p:stSnd>
            <p:snd r:embed="rId4" name="18 Minnie Riperton - Lov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appel, binnen&#10;&#10;Beschrijving is gegenereerd met hoge betrouwbaarheid">
            <a:extLst>
              <a:ext uri="{FF2B5EF4-FFF2-40B4-BE49-F238E27FC236}">
                <a16:creationId xmlns:a16="http://schemas.microsoft.com/office/drawing/2014/main" id="{785D022A-4C4F-477C-9A1F-4A82A47480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28AE25A3-2D8A-4DDC-AB9B-EA1B90A907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0" y="0"/>
            <a:ext cx="9153149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61E847F0-72A7-43DF-B03C-AA994D8440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74F0D867-8169-4E2D-A239-E52ED7F58C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skietennet, venster, object, binnen&#10;&#10;Beschrijving is gegenereerd met zeer hoge betrouwbaarheid">
            <a:extLst>
              <a:ext uri="{FF2B5EF4-FFF2-40B4-BE49-F238E27FC236}">
                <a16:creationId xmlns:a16="http://schemas.microsoft.com/office/drawing/2014/main" id="{DEA4DA31-8726-494A-97B7-F1E17449FC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5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&#10;&#10;Beschrijving is gegenereerd met hoge betrouwbaarheid">
            <a:extLst>
              <a:ext uri="{FF2B5EF4-FFF2-40B4-BE49-F238E27FC236}">
                <a16:creationId xmlns:a16="http://schemas.microsoft.com/office/drawing/2014/main" id="{E35EF65D-93B7-44F8-A8D9-7697AF374D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5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E535957-972C-4D51-A24A-812D16A14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0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muur&#10;&#10;Beschrijving is gegenereerd met hoge betrouwbaarheid">
            <a:extLst>
              <a:ext uri="{FF2B5EF4-FFF2-40B4-BE49-F238E27FC236}">
                <a16:creationId xmlns:a16="http://schemas.microsoft.com/office/drawing/2014/main" id="{7B4A43B6-FD5D-4A82-A221-CEEC7AF4E4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2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elektronica, scherm&#10;&#10;Beschrijving is gegenereerd met hoge betrouwbaarheid">
            <a:extLst>
              <a:ext uri="{FF2B5EF4-FFF2-40B4-BE49-F238E27FC236}">
                <a16:creationId xmlns:a16="http://schemas.microsoft.com/office/drawing/2014/main" id="{0B5CCA45-EA33-442D-AAD2-FB080A2C9F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7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4DBD316-A288-4B55-BB59-28016D4253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50" y="0"/>
            <a:ext cx="91531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75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E1E51C9-CE87-4C6E-811C-2D3689DBF3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leedpotige, ongewerveld, dier&#10;&#10;Beschrijving is gegenereerd met zeer hoge betrouwbaarheid">
            <a:extLst>
              <a:ext uri="{FF2B5EF4-FFF2-40B4-BE49-F238E27FC236}">
                <a16:creationId xmlns:a16="http://schemas.microsoft.com/office/drawing/2014/main" id="{FC58AE13-E209-485C-934F-F9B97CD1D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7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aquarium, elektronica, scherm, vat&#10;&#10;Beschrijving is gegenereerd met hoge betrouwbaarheid">
            <a:extLst>
              <a:ext uri="{FF2B5EF4-FFF2-40B4-BE49-F238E27FC236}">
                <a16:creationId xmlns:a16="http://schemas.microsoft.com/office/drawing/2014/main" id="{A9BB49CF-85E3-4545-A600-C61ABADEB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&#10;&#10;Beschrijving is gegenereerd met zeer hoge betrouwbaarheid">
            <a:extLst>
              <a:ext uri="{FF2B5EF4-FFF2-40B4-BE49-F238E27FC236}">
                <a16:creationId xmlns:a16="http://schemas.microsoft.com/office/drawing/2014/main" id="{D8505120-F3D3-4B04-BEF9-F81BDEB9F3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61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0765422-BC69-4462-8AE3-2A4439F87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8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B187991-E450-4C6F-8BC0-78651FD53F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31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30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venster, gordijn, muur&#10;&#10;Beschrijving is gegenereerd met zeer hoge betrouwbaarheid">
            <a:extLst>
              <a:ext uri="{FF2B5EF4-FFF2-40B4-BE49-F238E27FC236}">
                <a16:creationId xmlns:a16="http://schemas.microsoft.com/office/drawing/2014/main" id="{49039DE5-F5BC-4A8E-8B12-3CA298DB19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2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cherm, elektronica&#10;&#10;Beschrijving is gegenereerd met zeer hoge betrouwbaarheid">
            <a:extLst>
              <a:ext uri="{FF2B5EF4-FFF2-40B4-BE49-F238E27FC236}">
                <a16:creationId xmlns:a16="http://schemas.microsoft.com/office/drawing/2014/main" id="{B2E42296-3659-4AB7-87AD-C717F4821A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hthoek 1">
            <a:hlinkClick r:id="rId4"/>
            <a:extLst>
              <a:ext uri="{FF2B5EF4-FFF2-40B4-BE49-F238E27FC236}">
                <a16:creationId xmlns:a16="http://schemas.microsoft.com/office/drawing/2014/main" id="{CB82D4E9-C0D6-4370-A23C-A31712B41C16}"/>
              </a:ext>
            </a:extLst>
          </p:cNvPr>
          <p:cNvSpPr/>
          <p:nvPr/>
        </p:nvSpPr>
        <p:spPr>
          <a:xfrm>
            <a:off x="2281425" y="4556915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14538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60E207D-B7C6-4231-9C51-E1D3DA751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 sz="1350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76B3B34-5B9D-42AC-BD51-F307AD23A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 sz="1350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A844087-061C-4DAF-A2A7-4FE551292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3D0328D-2C8A-40BC-8963-DEC5DA231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4500" b="1">
                <a:latin typeface="Kristen ITC" panose="03050502040202030202" pitchFamily="66" charset="0"/>
              </a:rPr>
              <a:t>¿Te ha gustado?</a:t>
            </a:r>
            <a:r>
              <a:rPr lang="es-ES" altLang="nl-BE" sz="3600">
                <a:latin typeface="Kristen ITC" panose="03050502040202030202" pitchFamily="66" charset="0"/>
              </a:rPr>
              <a:t> </a:t>
            </a:r>
            <a:br>
              <a:rPr lang="es-ES" altLang="nl-BE" sz="3600">
                <a:latin typeface="Kristen ITC" panose="03050502040202030202" pitchFamily="66" charset="0"/>
              </a:rPr>
            </a:br>
            <a:r>
              <a:rPr lang="es-ES" altLang="nl-BE" sz="33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3300">
                <a:latin typeface="Kristen ITC" panose="03050502040202030202" pitchFamily="66" charset="0"/>
              </a:rPr>
            </a:br>
            <a:r>
              <a:rPr lang="es-ES" altLang="nl-BE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2EA1A9E-817A-4EA4-B1AC-8E5F64B20B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sz="135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sz="135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sz="135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7E8C10B4-0633-4476-856B-D36B4FFF7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FAFA01D5-680F-4FFF-B3E7-7F383E267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5AB7AFB-FDBF-4FB9-AC01-E42F141C0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21F10CE-9F01-49B5-8609-AB61EAAAA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717E81E-F5CB-4605-AE2B-855179ED8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496108D-ADBB-43A1-9313-E09EFF293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37</Words>
  <Application>Microsoft Office PowerPoint</Application>
  <PresentationFormat>Diavoorstelling (16:9)</PresentationFormat>
  <Paragraphs>10</Paragraphs>
  <Slides>20</Slides>
  <Notes>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Abadi</vt:lpstr>
      <vt:lpstr>Calibri</vt:lpstr>
      <vt:lpstr>Bodoni MT Black</vt:lpstr>
      <vt:lpstr>Kristen ITC</vt:lpstr>
      <vt:lpstr>Arial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Powerpoint Hans</dc:creator>
  <cp:keywords>Ochteddauw</cp:keywords>
  <cp:lastModifiedBy>Hans Powerpoint</cp:lastModifiedBy>
  <cp:revision>172</cp:revision>
  <dcterms:created xsi:type="dcterms:W3CDTF">2013-08-21T19:17:07Z</dcterms:created>
  <dcterms:modified xsi:type="dcterms:W3CDTF">2018-08-03T18:18:20Z</dcterms:modified>
</cp:coreProperties>
</file>