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8" r:id="rId11"/>
    <p:sldId id="265" r:id="rId12"/>
    <p:sldId id="267" r:id="rId13"/>
    <p:sldId id="274" r:id="rId14"/>
    <p:sldId id="266" r:id="rId15"/>
    <p:sldId id="269" r:id="rId16"/>
    <p:sldId id="271" r:id="rId17"/>
    <p:sldId id="270" r:id="rId18"/>
    <p:sldId id="272" r:id="rId19"/>
    <p:sldId id="273" r:id="rId20"/>
    <p:sldId id="275" r:id="rId21"/>
    <p:sldId id="276" r:id="rId22"/>
  </p:sldIdLst>
  <p:sldSz cx="12192000" cy="6858000"/>
  <p:notesSz cx="6858000" cy="9144000"/>
  <p:embeddedFontLst>
    <p:embeddedFont>
      <p:font typeface="Abadi" panose="020B0604020104020204" pitchFamily="34" charset="0"/>
      <p:regular r:id="rId23"/>
    </p:embeddedFont>
    <p:embeddedFont>
      <p:font typeface="Calibri" panose="020F0502020204030204" pitchFamily="34" charset="0"/>
      <p:regular r:id="rId24"/>
      <p:bold r:id="rId25"/>
      <p:italic r:id="rId26"/>
      <p:boldItalic r:id="rId27"/>
    </p:embeddedFont>
    <p:embeddedFont>
      <p:font typeface="Calibri Light" panose="020F0302020204030204" pitchFamily="34" charset="0"/>
      <p:regular r:id="rId28"/>
      <p:italic r:id="rId29"/>
    </p:embeddedFont>
    <p:embeddedFont>
      <p:font typeface="Kristen ITC" panose="03050502040202030202" pitchFamily="66" charset="0"/>
      <p:regular r:id="rId30"/>
    </p:embeddedFont>
  </p:embeddedFontLst>
  <p:defaultTextStyle>
    <a:defPPr>
      <a:defRPr lang="nl-B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khBYySTVaa8EiHYiExmFGQ==" hashData="rgMjt9VRy63zQFSpVLoRfYhzQUDnZbUNb6bvz1K5s4RrdyCb8PBp7ZwT4vIw+QRsZhzDSW6j6NuPY8WlAThci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664AB"/>
    <a:srgbClr val="0B2D14"/>
    <a:srgbClr val="23407C"/>
    <a:srgbClr val="876C42"/>
    <a:srgbClr val="B0E1F8"/>
    <a:srgbClr val="0C2745"/>
    <a:srgbClr val="574F03"/>
    <a:srgbClr val="256182"/>
    <a:srgbClr val="9F6A00"/>
    <a:srgbClr val="22760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 snapToGrid="0">
      <p:cViewPr varScale="1">
        <p:scale>
          <a:sx n="81" d="100"/>
          <a:sy n="81" d="100"/>
        </p:scale>
        <p:origin x="120" y="20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4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3.fntdata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2.fntdata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1.fntdata"/><Relationship Id="rId28" Type="http://schemas.openxmlformats.org/officeDocument/2006/relationships/font" Target="fonts/font6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5.fntdata"/><Relationship Id="rId30" Type="http://schemas.openxmlformats.org/officeDocument/2006/relationships/font" Target="fonts/font8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FEBC997-AA5B-4157-9A66-A8F3CC48040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15B90F30-C14A-4D83-A35D-D6F2C29D3D1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Klikken om de ondertitelstijl van het model te bewerken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C4387ECA-1FE9-4471-8AFC-F1C64013E5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A38D0-EB2B-48F7-8002-57E7E793B76D}" type="datetimeFigureOut">
              <a:rPr lang="nl-BE" smtClean="0"/>
              <a:t>11/09/2018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8F82B947-937A-41D0-9CB5-107FF8C36A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2BB005AF-32C7-4AC5-B35E-2EE5AB8022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1D7ACF-7BBD-476C-99DB-83DCB7574B42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3771482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7C89183-F04B-42A7-B573-0FA15E97AF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C30E1674-553E-48A5-B0F3-4904A5E4A91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91F0B21B-BA73-4A03-BC67-AE326F4651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A38D0-EB2B-48F7-8002-57E7E793B76D}" type="datetimeFigureOut">
              <a:rPr lang="nl-BE" smtClean="0"/>
              <a:t>11/09/2018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81D6F994-40D5-4632-8C4C-CF4D1FD767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EE7EF0A8-F893-4B0B-8A21-A222CB4699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1D7ACF-7BBD-476C-99DB-83DCB7574B42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1117716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1DA88BE-EBF6-476B-9C65-6A2FCBC09F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3B6697D2-89AD-4567-B590-EA5FEE8121C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081B5D92-2195-42EC-B353-EA1F4DD283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A38D0-EB2B-48F7-8002-57E7E793B76D}" type="datetimeFigureOut">
              <a:rPr lang="nl-BE" smtClean="0"/>
              <a:t>11/09/2018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3A423425-9C06-4481-B9B2-5001998293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80C3497B-B794-4614-92CF-BD7F67BB6C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1D7ACF-7BBD-476C-99DB-83DCB7574B42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5144895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190C1FD-D1EF-427A-88EA-74714E6350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84B95BE5-FC0C-4B04-B625-6E4D04275E8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8705D2E7-D2C2-4417-A5EA-ED442D034FC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690199D8-ABD0-41AE-992D-1934CFE49D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A38D0-EB2B-48F7-8002-57E7E793B76D}" type="datetimeFigureOut">
              <a:rPr lang="nl-BE" smtClean="0"/>
              <a:t>11/09/2018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A804A5F6-D1B2-4AEB-9450-AE97541E1D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E1C72750-DA75-4822-B428-ECA5D35B9F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1D7ACF-7BBD-476C-99DB-83DCB7574B42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0530058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7D23DBB-6638-49C0-A94C-A854A2C30E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62381BC3-432E-455A-8173-B33D820B955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D2447F76-8ECD-4767-9650-9D10C8660C5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tekst 4">
            <a:extLst>
              <a:ext uri="{FF2B5EF4-FFF2-40B4-BE49-F238E27FC236}">
                <a16:creationId xmlns:a16="http://schemas.microsoft.com/office/drawing/2014/main" id="{96F0D726-E41C-4B78-8E09-4852989BF41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6" name="Tijdelijke aanduiding voor inhoud 5">
            <a:extLst>
              <a:ext uri="{FF2B5EF4-FFF2-40B4-BE49-F238E27FC236}">
                <a16:creationId xmlns:a16="http://schemas.microsoft.com/office/drawing/2014/main" id="{47247A11-8FE0-410E-9F47-A0E47381855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7" name="Tijdelijke aanduiding voor datum 6">
            <a:extLst>
              <a:ext uri="{FF2B5EF4-FFF2-40B4-BE49-F238E27FC236}">
                <a16:creationId xmlns:a16="http://schemas.microsoft.com/office/drawing/2014/main" id="{323EE616-D793-4CBA-AD98-031A5B48E0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A38D0-EB2B-48F7-8002-57E7E793B76D}" type="datetimeFigureOut">
              <a:rPr lang="nl-BE" smtClean="0"/>
              <a:t>11/09/2018</a:t>
            </a:fld>
            <a:endParaRPr lang="nl-BE"/>
          </a:p>
        </p:txBody>
      </p:sp>
      <p:sp>
        <p:nvSpPr>
          <p:cNvPr id="8" name="Tijdelijke aanduiding voor voettekst 7">
            <a:extLst>
              <a:ext uri="{FF2B5EF4-FFF2-40B4-BE49-F238E27FC236}">
                <a16:creationId xmlns:a16="http://schemas.microsoft.com/office/drawing/2014/main" id="{63CD6692-DA92-464D-9A5D-BDBC5024D7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9" name="Tijdelijke aanduiding voor dianummer 8">
            <a:extLst>
              <a:ext uri="{FF2B5EF4-FFF2-40B4-BE49-F238E27FC236}">
                <a16:creationId xmlns:a16="http://schemas.microsoft.com/office/drawing/2014/main" id="{3A901EEC-0975-4D23-857F-DE82BBFAFC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1D7ACF-7BBD-476C-99DB-83DCB7574B42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1204268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059E97B-0C27-4FDF-A373-9D00451934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datum 2">
            <a:extLst>
              <a:ext uri="{FF2B5EF4-FFF2-40B4-BE49-F238E27FC236}">
                <a16:creationId xmlns:a16="http://schemas.microsoft.com/office/drawing/2014/main" id="{3B937310-2664-4217-B831-69E6AE7E54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A38D0-EB2B-48F7-8002-57E7E793B76D}" type="datetimeFigureOut">
              <a:rPr lang="nl-BE" smtClean="0"/>
              <a:t>11/09/2018</a:t>
            </a:fld>
            <a:endParaRPr lang="nl-BE"/>
          </a:p>
        </p:txBody>
      </p:sp>
      <p:sp>
        <p:nvSpPr>
          <p:cNvPr id="4" name="Tijdelijke aanduiding voor voettekst 3">
            <a:extLst>
              <a:ext uri="{FF2B5EF4-FFF2-40B4-BE49-F238E27FC236}">
                <a16:creationId xmlns:a16="http://schemas.microsoft.com/office/drawing/2014/main" id="{F34B9112-1350-4277-B8B3-640756D42C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334191D2-6DA1-4BED-A815-17647FD2FD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1D7ACF-7BBD-476C-99DB-83DCB7574B42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1623074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>
            <a:extLst>
              <a:ext uri="{FF2B5EF4-FFF2-40B4-BE49-F238E27FC236}">
                <a16:creationId xmlns:a16="http://schemas.microsoft.com/office/drawing/2014/main" id="{3F28BBD8-6ED5-4A32-BE4B-BB1CA16664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A38D0-EB2B-48F7-8002-57E7E793B76D}" type="datetimeFigureOut">
              <a:rPr lang="nl-BE" smtClean="0"/>
              <a:t>11/09/2018</a:t>
            </a:fld>
            <a:endParaRPr lang="nl-BE"/>
          </a:p>
        </p:txBody>
      </p:sp>
      <p:sp>
        <p:nvSpPr>
          <p:cNvPr id="3" name="Tijdelijke aanduiding voor voettekst 2">
            <a:extLst>
              <a:ext uri="{FF2B5EF4-FFF2-40B4-BE49-F238E27FC236}">
                <a16:creationId xmlns:a16="http://schemas.microsoft.com/office/drawing/2014/main" id="{338B8764-E9AE-4333-BA4F-5A66521493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BC8F380E-8465-4B52-90FE-68302E25AD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1D7ACF-7BBD-476C-99DB-83DCB7574B42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1503033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90C3357-9E16-47F7-978D-948CE88E6F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A7E70408-2174-4B6C-9D95-87D7AF950C4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22EE7051-49BB-47A6-B1E6-B1F9AB46E11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D63E6BE6-26CA-4EA4-94EE-6A5F8D1C46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A38D0-EB2B-48F7-8002-57E7E793B76D}" type="datetimeFigureOut">
              <a:rPr lang="nl-BE" smtClean="0"/>
              <a:t>11/09/2018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920C1C2E-0ED6-47F3-9BEF-9B427375ED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DA17DAAF-C365-49AD-8071-0B0F93282F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1D7ACF-7BBD-476C-99DB-83DCB7574B42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2901884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53EDDF-42F7-4B64-A2CE-59B7943833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afbeelding 2">
            <a:extLst>
              <a:ext uri="{FF2B5EF4-FFF2-40B4-BE49-F238E27FC236}">
                <a16:creationId xmlns:a16="http://schemas.microsoft.com/office/drawing/2014/main" id="{09E69935-F78D-4B22-9905-77BBA518957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BE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1E57CEC8-2249-4BB8-BF29-A12EE07CBF0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2DDF51D6-3131-4854-A8E7-E1036172CD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A38D0-EB2B-48F7-8002-57E7E793B76D}" type="datetimeFigureOut">
              <a:rPr lang="nl-BE" smtClean="0"/>
              <a:t>11/09/2018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E0BDFC0A-7FBA-4EEE-9320-71E706FD8A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683DB05F-2414-4FDF-AF40-26D91C78B2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1D7ACF-7BBD-476C-99DB-83DCB7574B42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7627614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B3AA3B0-DF9A-4AA9-A258-D28A91095A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09D19D6E-257F-44A8-8D3A-29ECFC01E13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28C8A237-8CDD-400F-8602-AF654C1FCD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A38D0-EB2B-48F7-8002-57E7E793B76D}" type="datetimeFigureOut">
              <a:rPr lang="nl-BE" smtClean="0"/>
              <a:t>11/09/2018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2728333C-BC50-4CC2-BB59-941B448686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1DC074DC-289E-49C4-BCF7-31A73E16C9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1D7ACF-7BBD-476C-99DB-83DCB7574B42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0473886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>
            <a:extLst>
              <a:ext uri="{FF2B5EF4-FFF2-40B4-BE49-F238E27FC236}">
                <a16:creationId xmlns:a16="http://schemas.microsoft.com/office/drawing/2014/main" id="{B8C584B6-14D0-4D29-8563-0868957C9B5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B50F32E8-56BC-471C-8B18-7E42965055F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072F98DF-EEB7-499A-918F-520F0A742B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A38D0-EB2B-48F7-8002-57E7E793B76D}" type="datetimeFigureOut">
              <a:rPr lang="nl-BE" smtClean="0"/>
              <a:t>11/09/2018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5A9622AE-5BFA-40D6-A43F-6603A41360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B8C85B85-83F0-41E7-A3C2-054B07A366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1D7ACF-7BBD-476C-99DB-83DCB7574B42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1458954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5062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>
            <a:extLst>
              <a:ext uri="{FF2B5EF4-FFF2-40B4-BE49-F238E27FC236}">
                <a16:creationId xmlns:a16="http://schemas.microsoft.com/office/drawing/2014/main" id="{780F8CEA-A6D4-40D1-AAEF-F449B7FE48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9846444C-82A3-4672-AB0D-C770D174A2D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D7A898AD-53EA-47AB-9550-0D989602994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8A38D0-EB2B-48F7-8002-57E7E793B76D}" type="datetimeFigureOut">
              <a:rPr lang="nl-BE" smtClean="0"/>
              <a:t>11/09/2018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6D69D705-BA2B-4BC8-B0EE-CB1C733FC27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EB060AB6-8515-4C04-BC86-0FC93D1145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1D7ACF-7BBD-476C-99DB-83DCB7574B42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8351198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B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://blog.seniorennet.nl/hanspowerpoint/" TargetMode="External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4.png"/><Relationship Id="rId10" Type="http://schemas.openxmlformats.org/officeDocument/2006/relationships/image" Target="../media/image2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664A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34F1603A-3853-4A29-9CB6-5B7520D6EB6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Afbeelding 5" descr="Afbeelding met object&#10;&#10;Beschrijving is gegenereerd met hoge betrouwbaarheid">
            <a:extLst>
              <a:ext uri="{FF2B5EF4-FFF2-40B4-BE49-F238E27FC236}">
                <a16:creationId xmlns:a16="http://schemas.microsoft.com/office/drawing/2014/main" id="{14AE9012-15DC-45A4-8540-FD91DCCFB6B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3936" y="522546"/>
            <a:ext cx="5384127" cy="1384127"/>
          </a:xfrm>
          <a:prstGeom prst="rect">
            <a:avLst/>
          </a:prstGeom>
        </p:spPr>
      </p:pic>
      <p:pic>
        <p:nvPicPr>
          <p:cNvPr id="8" name="Afbeelding 7" descr="Afbeelding met object&#10;&#10;Beschrijving is gegenereerd met hoge betrouwbaarheid">
            <a:extLst>
              <a:ext uri="{FF2B5EF4-FFF2-40B4-BE49-F238E27FC236}">
                <a16:creationId xmlns:a16="http://schemas.microsoft.com/office/drawing/2014/main" id="{F9DC86AB-0AA3-4F1A-A69F-E55D23553CF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36151" y="6358243"/>
            <a:ext cx="3016026" cy="6298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9860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4000">
        <p:sndAc>
          <p:stSnd>
            <p:snd r:embed="rId2" name="04. Celine Dion - A New Day Has Come (radio remix).wav"/>
          </p:stSnd>
        </p:sndAc>
      </p:transition>
    </mc:Choice>
    <mc:Fallback xmlns="">
      <p:transition spd="slow" advClick="0" advTm="14000">
        <p:sndAc>
          <p:stSnd>
            <p:snd r:embed="rId6" name="04. Celine Dion - A New Day Has Come (radio remix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accel="100000" fill="hold">
                                          <p:stCondLst>
                                            <p:cond delay="4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22" presetClass="entr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B2D1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Afbeelding 4">
            <a:extLst>
              <a:ext uri="{FF2B5EF4-FFF2-40B4-BE49-F238E27FC236}">
                <a16:creationId xmlns:a16="http://schemas.microsoft.com/office/drawing/2014/main" id="{7E830ECB-7FF7-4886-ACBC-9D48E9BE74F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5093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3407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F72E12E0-3812-43D8-9494-EA15B3E0BCB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3478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76C4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BCAAFFA4-D45C-46A0-B404-207BD52DD39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929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0E1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7E50F5A7-9CA4-4BF7-B07A-051A8D4C7A5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1948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C274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2D7901C2-6B7C-478B-A51B-86B77213C4F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3018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74F0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BE0D22F7-E4FE-450D-B030-41823E13E60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8448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5618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1BF178F1-1733-447F-9A5D-5A0F5E3D108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9550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F6A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1BDBA227-76A6-427D-A845-746D605C254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39773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2760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1DF096FF-822F-4F73-83A1-E19E7144E91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5959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30F2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A48E7255-39CC-45FF-9B52-59EBDD17EB2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3113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2252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6184BDD3-9CF4-4DCC-AEA2-6A32FB4988E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04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D456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7FED7863-12B8-44E3-B6C1-3668E8FE565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6541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E511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597E8CDB-6E61-42FB-A8EC-D40E529211B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2791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33E6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8651EEA7-353E-445F-AEE8-AD2F1FD983F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1012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54A5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97D44333-37BA-4B76-9EA5-7262B6830A7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4781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F030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E203EA7F-FA1F-4758-ABFA-12CFA625D05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12222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448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B82A1A79-4C49-496A-A7C0-40382D90814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6229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75C6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2DEE918B-1659-48CB-BD5F-7944F59043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6247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9A54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09A3F1E7-5EEB-47C7-8F36-DA3F41B9D77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Rechthoek 4">
            <a:hlinkClick r:id="rId3"/>
            <a:extLst>
              <a:ext uri="{FF2B5EF4-FFF2-40B4-BE49-F238E27FC236}">
                <a16:creationId xmlns:a16="http://schemas.microsoft.com/office/drawing/2014/main" id="{412945D5-8AAF-46EB-A349-BEFD86DE830E}"/>
              </a:ext>
            </a:extLst>
          </p:cNvPr>
          <p:cNvSpPr/>
          <p:nvPr/>
        </p:nvSpPr>
        <p:spPr>
          <a:xfrm>
            <a:off x="3803324" y="5902830"/>
            <a:ext cx="490551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BE" sz="2000" dirty="0">
                <a:solidFill>
                  <a:schemeClr val="bg1"/>
                </a:solidFill>
                <a:latin typeface="Abadi" panose="020B0604020104020204" pitchFamily="34" charset="0"/>
              </a:rPr>
              <a:t>http://blog.seniorennet.nl/hanspowerpoint/</a:t>
            </a:r>
          </a:p>
        </p:txBody>
      </p:sp>
    </p:spTree>
    <p:extLst>
      <p:ext uri="{BB962C8B-B14F-4D97-AF65-F5344CB8AC3E}">
        <p14:creationId xmlns:p14="http://schemas.microsoft.com/office/powerpoint/2010/main" val="32470811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1000"/>
    </mc:Choice>
    <mc:Fallback>
      <p:transition spd="slow" advClick="0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16" presetClass="entr" presetSubtype="21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7444DCB1-64DF-478E-96AC-7CEFFC0BAA9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BE"/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D6AC8BE9-DC48-4349-9F69-17902075D52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nl-BE" altLang="nl-BE"/>
          </a:p>
        </p:txBody>
      </p:sp>
      <p:pic>
        <p:nvPicPr>
          <p:cNvPr id="4103" name="Picture 7" descr="logo_grande">
            <a:hlinkClick r:id="rId2"/>
            <a:extLst>
              <a:ext uri="{FF2B5EF4-FFF2-40B4-BE49-F238E27FC236}">
                <a16:creationId xmlns:a16="http://schemas.microsoft.com/office/drawing/2014/main" id="{2153B83C-6CC8-4079-8355-87C1CFD589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63AA20C1-CA11-4460-B179-413FD24214B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nl-BE" sz="6000" b="1">
                <a:latin typeface="Kristen ITC" panose="03050502040202030202" pitchFamily="66" charset="0"/>
              </a:rPr>
              <a:t>¿Te ha gustado?</a:t>
            </a:r>
            <a:r>
              <a:rPr lang="es-ES" altLang="nl-BE" sz="4800">
                <a:latin typeface="Kristen ITC" panose="03050502040202030202" pitchFamily="66" charset="0"/>
              </a:rPr>
              <a:t> </a:t>
            </a:r>
            <a:br>
              <a:rPr lang="es-ES" altLang="nl-BE" sz="4800">
                <a:latin typeface="Kristen ITC" panose="03050502040202030202" pitchFamily="66" charset="0"/>
              </a:rPr>
            </a:br>
            <a:r>
              <a:rPr lang="es-ES" altLang="nl-BE" sz="4400">
                <a:latin typeface="Kristen ITC" panose="03050502040202030202" pitchFamily="66" charset="0"/>
              </a:rPr>
              <a:t>Puedes ver más entrando </a:t>
            </a:r>
            <a:br>
              <a:rPr lang="es-ES" altLang="nl-BE" sz="4400">
                <a:latin typeface="Kristen ITC" panose="03050502040202030202" pitchFamily="66" charset="0"/>
              </a:rPr>
            </a:br>
            <a:r>
              <a:rPr lang="es-ES" altLang="nl-BE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nl-BE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058C31EE-1E7B-4287-B368-0D0DE59F4DA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nl-BE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nl-BE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nl-BE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  <a:extLst>
              <a:ext uri="{FF2B5EF4-FFF2-40B4-BE49-F238E27FC236}">
                <a16:creationId xmlns:a16="http://schemas.microsoft.com/office/drawing/2014/main" id="{8F72643D-EB85-44C2-ABA0-7E2A3A42BA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>
            <a:extLst>
              <a:ext uri="{FF2B5EF4-FFF2-40B4-BE49-F238E27FC236}">
                <a16:creationId xmlns:a16="http://schemas.microsoft.com/office/drawing/2014/main" id="{86EC9E0D-A3C8-4AF7-8D45-63CBEC9CB6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  <a:extLst>
              <a:ext uri="{FF2B5EF4-FFF2-40B4-BE49-F238E27FC236}">
                <a16:creationId xmlns:a16="http://schemas.microsoft.com/office/drawing/2014/main" id="{8C270CFB-073B-49CD-BD63-EDC8C5400B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  <a:extLst>
              <a:ext uri="{FF2B5EF4-FFF2-40B4-BE49-F238E27FC236}">
                <a16:creationId xmlns:a16="http://schemas.microsoft.com/office/drawing/2014/main" id="{63D5B2C3-9B6A-47BE-B1D7-7B5F84CA55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  <a:extLst>
              <a:ext uri="{FF2B5EF4-FFF2-40B4-BE49-F238E27FC236}">
                <a16:creationId xmlns:a16="http://schemas.microsoft.com/office/drawing/2014/main" id="{B0A91EB3-9E35-42AC-99F0-CADAF24426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  <a:extLst>
              <a:ext uri="{FF2B5EF4-FFF2-40B4-BE49-F238E27FC236}">
                <a16:creationId xmlns:a16="http://schemas.microsoft.com/office/drawing/2014/main" id="{035D34E2-664D-43ED-8E9D-FBACC6B706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>
    <p:fade thruBlk="1"/>
  </p:transition>
</p:sld>
</file>

<file path=ppt/theme/theme1.xml><?xml version="1.0" encoding="utf-8"?>
<a:theme xmlns:a="http://schemas.openxmlformats.org/drawingml/2006/main" name="Kantoorth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68</TotalTime>
  <Words>26</Words>
  <Application>Microsoft Office PowerPoint</Application>
  <PresentationFormat>Breedbeeld</PresentationFormat>
  <Paragraphs>3</Paragraphs>
  <Slides>21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5</vt:i4>
      </vt:variant>
      <vt:variant>
        <vt:lpstr>Thema</vt:lpstr>
      </vt:variant>
      <vt:variant>
        <vt:i4>1</vt:i4>
      </vt:variant>
      <vt:variant>
        <vt:lpstr>Diatitels</vt:lpstr>
      </vt:variant>
      <vt:variant>
        <vt:i4>21</vt:i4>
      </vt:variant>
    </vt:vector>
  </HeadingPairs>
  <TitlesOfParts>
    <vt:vector size="27" baseType="lpstr">
      <vt:lpstr>Arial</vt:lpstr>
      <vt:lpstr>Calibri Light</vt:lpstr>
      <vt:lpstr>Kristen ITC</vt:lpstr>
      <vt:lpstr>Calibri</vt:lpstr>
      <vt:lpstr>Abadi</vt:lpstr>
      <vt:lpstr>Kantoorthema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PowerPoint-presentatie</dc:title>
  <dc:creator>Hans Powerpoint</dc:creator>
  <cp:lastModifiedBy>Hans Powerpoint</cp:lastModifiedBy>
  <cp:revision>8</cp:revision>
  <dcterms:created xsi:type="dcterms:W3CDTF">2018-08-14T08:46:45Z</dcterms:created>
  <dcterms:modified xsi:type="dcterms:W3CDTF">2018-09-11T09:06:35Z</dcterms:modified>
</cp:coreProperties>
</file>