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2" r:id="rId7"/>
    <p:sldId id="261" r:id="rId8"/>
    <p:sldId id="264" r:id="rId9"/>
    <p:sldId id="263" r:id="rId10"/>
    <p:sldId id="265" r:id="rId11"/>
    <p:sldId id="268" r:id="rId12"/>
    <p:sldId id="267" r:id="rId13"/>
    <p:sldId id="266" r:id="rId14"/>
    <p:sldId id="269" r:id="rId15"/>
    <p:sldId id="271" r:id="rId16"/>
    <p:sldId id="270" r:id="rId17"/>
    <p:sldId id="272" r:id="rId18"/>
    <p:sldId id="273" r:id="rId19"/>
    <p:sldId id="274" r:id="rId20"/>
  </p:sldIdLst>
  <p:sldSz cx="12192000" cy="6858000"/>
  <p:notesSz cx="6858000" cy="9144000"/>
  <p:embeddedFontLst>
    <p:embeddedFont>
      <p:font typeface="Aharoni" panose="02010803020104030203" pitchFamily="2" charset="-79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aElA0AhaXWD7Gl87wVkSg==" hashData="/kpXeLvk63XxC6oYO6Fld+3tVazoDOb3qlesIvGzVfIpabmmIyO1kb6y45i+6pg1HcPIs3xyJNAbSsKpKfu1V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B5F256-231F-4F21-BB46-F78FED3630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797A725-4E6F-4BFF-9591-FFF3918B28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CD8F665-6083-4FF7-929B-E57403CD4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5B043AB-9964-4957-98ED-CDB5A001D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115C829-49A3-49DB-804D-01BC99839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52668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592F82-E83B-4FC7-8FB5-772637D1D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2DF4DA7-A720-4DFC-869D-D5E5DBE9D7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5ABDA85-5B44-49D8-87CB-0A74B10FD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09818B1-C6FE-4143-9E86-4500438B3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8C14EED-59C4-4F80-AE2F-DA3B24498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71382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DF1715-D21F-495F-976C-C4D05A8AA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2EED285-FCFF-4291-BD17-795BD79D4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149ABAA-025D-4DE5-8AD6-4D3E916F7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DC5CCF9-97D3-4487-992E-3582A53B1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B149E97-112E-4A13-9FB0-8B7C55C5A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77280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6FE95E-3E06-4733-B335-22E8570CB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4EFB5A7-FD5E-4BF0-9951-707BA7A292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8AF0CCA-B722-4EF5-B3CA-C875102D43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BF47808-36D0-4934-A72B-F6FB3B262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41DB081-16FF-4C59-8D5E-9141507D1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6EA221B-81B1-4A5A-816F-FD52BB739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06594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4BD02D-F282-4455-8640-FFB4355A1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5C57FCC-9187-4356-9F78-8A9525FAFB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A642BED-FE4A-4F57-A244-E9BE3B2FD7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0FDEF383-CDB2-4A3C-B67B-240B081FD7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2FED2AC9-C9DA-4ADC-A9CB-9A1A9911C9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B66758DD-E903-4852-9196-CB552ADB3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CCD5D654-B6A1-4747-9036-B71A579F9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202E5EA-5790-420F-995F-FAF4EAD97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86648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C7C1B35-1BA8-4C2C-9A11-CAC161B4F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12A65954-F8EE-4FD3-BFCF-EEC884BF0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1D48371-0B72-4085-8724-CAED87C65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5C52B00-71E5-43AA-BDFA-C9D2602E7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3542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E030EB54-EEAC-4901-9DA3-4BEB2E2D2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FAD56F8-402E-41C8-8CD3-908748AC4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386EDBC-3D5A-4366-8E2D-1DC214369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6514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353C44-0D0D-4CA1-9FC0-3A4A7F7FC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632C978-E402-431F-A3C0-40386D2DAD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1A37854-CB4E-42C9-A340-E1DA9E1D57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C322800-5384-40C5-AFE3-908BECD64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485C3EE-DEDF-4F3A-86A3-A5ECC1DE9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EBA6A0E-33E6-485C-9BC7-74988EDF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59502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FF6487-3B3F-4234-8F90-B8760149F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71E172B-EFEB-4FD7-9897-747B85942A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25202BE-5216-4ECF-880F-406001B2BB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FDF16D2-545B-4465-BBEB-66A807364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D2C8C6B-EF0F-4810-ACB0-BBA7F587A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9A45166-762F-4713-A3EE-2093D54B5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85526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C39D7D-8AF1-43D6-BE7A-DB19F3A99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0239BE3-2899-4EF6-8D79-DBC83210A7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280A15B-D10E-4659-9C06-D5A60BF88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0D97062-E055-4A03-86DE-615A6A9CB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C35E416-ED7B-46DB-A3DE-730BC90C0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0561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683F0BF4-583B-4DDA-BC1C-29FC7753E4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82A9665-4251-4BCF-A9E3-6C9D12974F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4F78AB9-36B4-4C56-A596-1C47BE0FD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B166B1F-75CE-4568-9F74-488D73FC5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8DCFCD4-F288-44E2-A060-DFB9A68B3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85826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57CE468-B187-4B8F-93C5-B84BAC571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E327D50-9D32-4D73-8D42-ACE6D01866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A497CDE-A1CF-4CBC-AFB6-0C55598891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A9C40-2957-4867-A7AF-917B96510310}" type="datetimeFigureOut">
              <a:rPr lang="nl-BE" smtClean="0"/>
              <a:t>1/03/2019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9C332A7-EB9B-4307-AD36-61A5514020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BF9ED05-FF8C-4ABD-8E87-C74FC165A1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579519-28B6-4795-BE68-42BC708B1C5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0529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3AAB022-F2A5-4800-88EB-7C551932B9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D3AEEFE7-6908-4DE2-9D9D-2435EBD43432}"/>
              </a:ext>
            </a:extLst>
          </p:cNvPr>
          <p:cNvSpPr/>
          <p:nvPr/>
        </p:nvSpPr>
        <p:spPr>
          <a:xfrm>
            <a:off x="1254550" y="634948"/>
            <a:ext cx="513954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5400" b="1" dirty="0">
                <a:ln w="12700">
                  <a:solidFill>
                    <a:srgbClr val="FF0000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Ramo de flores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F33CEA2C-3924-408A-A1C6-16239E044A55}"/>
              </a:ext>
            </a:extLst>
          </p:cNvPr>
          <p:cNvSpPr/>
          <p:nvPr/>
        </p:nvSpPr>
        <p:spPr>
          <a:xfrm>
            <a:off x="8098096" y="5543267"/>
            <a:ext cx="31325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12700">
                  <a:solidFill>
                    <a:srgbClr val="FF0000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Powerpoint Hans</a:t>
            </a:r>
            <a:endParaRPr lang="nl-NL" sz="2800" b="1" cap="none" spc="0" dirty="0">
              <a:ln w="12700">
                <a:solidFill>
                  <a:srgbClr val="FF0000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0510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">
        <p14:prism isContent="1" isInverted="1"/>
        <p:sndAc>
          <p:stSnd>
            <p:snd r:embed="rId2" name="Gilbert Becaud - L'important C'est La Rose  =5.wav"/>
          </p:stSnd>
        </p:sndAc>
      </p:transition>
    </mc:Choice>
    <mc:Fallback xmlns="">
      <p:transition spd="slow" advClick="0" advTm="6000">
        <p:fade/>
        <p:sndAc>
          <p:stSnd>
            <p:snd r:embed="rId5" name="Gilbert Becaud - L'important C'est La Rose  =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eket, plant, bloem, tafel&#10;&#10;Automatisch gegenereerde beschrijving">
            <a:extLst>
              <a:ext uri="{FF2B5EF4-FFF2-40B4-BE49-F238E27FC236}">
                <a16:creationId xmlns:a16="http://schemas.microsoft.com/office/drawing/2014/main" id="{7B543A18-89F8-4287-80AE-0E8746859C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87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ipple dir="ld"/>
      </p:transition>
    </mc:Choice>
    <mc:Fallback xmlns=""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innen, tafel&#10;&#10;Automatisch gegenereerde beschrijving">
            <a:extLst>
              <a:ext uri="{FF2B5EF4-FFF2-40B4-BE49-F238E27FC236}">
                <a16:creationId xmlns:a16="http://schemas.microsoft.com/office/drawing/2014/main" id="{D32F5CC7-A86B-4243-BB25-48E06FF5FD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61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plant, tafel, binnen&#10;&#10;Automatisch gegenereerde beschrijving">
            <a:extLst>
              <a:ext uri="{FF2B5EF4-FFF2-40B4-BE49-F238E27FC236}">
                <a16:creationId xmlns:a16="http://schemas.microsoft.com/office/drawing/2014/main" id="{C633C202-E577-4C87-9858-5BC620E852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29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boeket, plant, tafel&#10;&#10;Automatisch gegenereerde beschrijving">
            <a:extLst>
              <a:ext uri="{FF2B5EF4-FFF2-40B4-BE49-F238E27FC236}">
                <a16:creationId xmlns:a16="http://schemas.microsoft.com/office/drawing/2014/main" id="{93C1E9E4-6A1F-4C37-A4A9-ECC1E23B98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58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switch dir="r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ras, bloem, plant, buiten&#10;&#10;Automatisch gegenereerde beschrijving">
            <a:extLst>
              <a:ext uri="{FF2B5EF4-FFF2-40B4-BE49-F238E27FC236}">
                <a16:creationId xmlns:a16="http://schemas.microsoft.com/office/drawing/2014/main" id="{A04BAA2F-2DB4-404E-9933-FDF4D5F6AD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42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plant&#10;&#10;Automatisch gegenereerde beschrijving">
            <a:extLst>
              <a:ext uri="{FF2B5EF4-FFF2-40B4-BE49-F238E27FC236}">
                <a16:creationId xmlns:a16="http://schemas.microsoft.com/office/drawing/2014/main" id="{9CB52DB9-9678-4F95-951D-96A270D058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53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warp dir="in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plant, boeket&#10;&#10;Automatisch gegenereerde beschrijving">
            <a:extLst>
              <a:ext uri="{FF2B5EF4-FFF2-40B4-BE49-F238E27FC236}">
                <a16:creationId xmlns:a16="http://schemas.microsoft.com/office/drawing/2014/main" id="{D8A6C860-FA57-4D27-BAB3-856C33B79F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6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doors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vaas, plant, binnen&#10;&#10;Automatisch gegenereerde beschrijving">
            <a:extLst>
              <a:ext uri="{FF2B5EF4-FFF2-40B4-BE49-F238E27FC236}">
                <a16:creationId xmlns:a16="http://schemas.microsoft.com/office/drawing/2014/main" id="{2CC81228-F17F-4389-A6DA-107694E2FE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9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flythrough dir="out" hasBounce="1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plant, tafel, binnen&#10;&#10;Automatisch gegenereerde beschrijving">
            <a:extLst>
              <a:ext uri="{FF2B5EF4-FFF2-40B4-BE49-F238E27FC236}">
                <a16:creationId xmlns:a16="http://schemas.microsoft.com/office/drawing/2014/main" id="{045AF26B-3F5C-448A-97B1-2EEE21E73B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8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doors dir="vert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vaas, binnen, tafel&#10;&#10;Automatisch gegenereerde beschrijving">
            <a:extLst>
              <a:ext uri="{FF2B5EF4-FFF2-40B4-BE49-F238E27FC236}">
                <a16:creationId xmlns:a16="http://schemas.microsoft.com/office/drawing/2014/main" id="{5AFD0BAE-B57E-41F2-A68A-A72A971A35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88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 isContent="1" isInverted="1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boeket, plant, tafel&#10;&#10;Automatisch gegenereerde beschrijving">
            <a:extLst>
              <a:ext uri="{FF2B5EF4-FFF2-40B4-BE49-F238E27FC236}">
                <a16:creationId xmlns:a16="http://schemas.microsoft.com/office/drawing/2014/main" id="{70077D93-8904-483D-AFC1-7175A676F2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11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ipple dir="rd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innen, tafel, bloem, vaas&#10;&#10;Automatisch gegenereerde beschrijving">
            <a:extLst>
              <a:ext uri="{FF2B5EF4-FFF2-40B4-BE49-F238E27FC236}">
                <a16:creationId xmlns:a16="http://schemas.microsoft.com/office/drawing/2014/main" id="{3CA8EF0D-1035-4627-8F47-D05231A82F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954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omb dir="vert"/>
      </p:transition>
    </mc:Choice>
    <mc:Fallback xmlns="">
      <p:transition spd="slow" advClick="0" advTm="5000">
        <p:comb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lant, bloem, boeket&#10;&#10;Automatisch gegenereerde beschrijving">
            <a:extLst>
              <a:ext uri="{FF2B5EF4-FFF2-40B4-BE49-F238E27FC236}">
                <a16:creationId xmlns:a16="http://schemas.microsoft.com/office/drawing/2014/main" id="{AD759ECB-9C37-48BA-9364-93845F6C5A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42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binnen, rood, zitten&#10;&#10;Automatisch gegenereerde beschrijving">
            <a:extLst>
              <a:ext uri="{FF2B5EF4-FFF2-40B4-BE49-F238E27FC236}">
                <a16:creationId xmlns:a16="http://schemas.microsoft.com/office/drawing/2014/main" id="{13EDCBDA-6A30-4244-9155-CA10FE22CF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08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reveal dir="r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plant, boeket, tafel&#10;&#10;Automatisch gegenereerde beschrijving">
            <a:extLst>
              <a:ext uri="{FF2B5EF4-FFF2-40B4-BE49-F238E27FC236}">
                <a16:creationId xmlns:a16="http://schemas.microsoft.com/office/drawing/2014/main" id="{037FFEAF-DD30-47E9-9E7A-9F0BBF79F3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029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peelOff" invX="1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binnen, tafel, plant&#10;&#10;Automatisch gegenereerde beschrijving">
            <a:extLst>
              <a:ext uri="{FF2B5EF4-FFF2-40B4-BE49-F238E27FC236}">
                <a16:creationId xmlns:a16="http://schemas.microsoft.com/office/drawing/2014/main" id="{B878B009-86FA-46D4-9A64-5A9C50DF86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2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loem, tafel, binnen, vaas&#10;&#10;Automatisch gegenereerde beschrijving">
            <a:extLst>
              <a:ext uri="{FF2B5EF4-FFF2-40B4-BE49-F238E27FC236}">
                <a16:creationId xmlns:a16="http://schemas.microsoft.com/office/drawing/2014/main" id="{16FBAD7B-8F7A-4402-876A-6CEECC571E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1D3FF465-CBEE-46EE-9E85-32D3164F92DD}"/>
              </a:ext>
            </a:extLst>
          </p:cNvPr>
          <p:cNvSpPr/>
          <p:nvPr/>
        </p:nvSpPr>
        <p:spPr>
          <a:xfrm>
            <a:off x="3665686" y="6355525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84982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5000">
        <p:comb/>
      </p:transition>
    </mc:Choice>
    <mc:Fallback xmlns="">
      <p:transition spd="slow" advClick="0" advTm="5000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564909D3-9DC8-4F15-A7EC-17F1324915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0739060-F239-47B1-9474-BD4DF62E34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2CD6BB32-E0B0-4D2B-BE49-079F9C0D5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00806AB-74DE-4AC4-B02C-6F1F7824F5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EA10EF9-5690-47D3-AD28-DFB4907DFA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D7A86125-5A22-4A5A-9104-D255BC1CD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BA761F8C-D2EE-448A-A41D-9125CCA5D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18ADC7ED-E159-40C4-A175-DCD737BE2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B4DEF15A-3C87-40FA-A888-735202CF3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71792702-CAAE-48E6-A1D9-3643D7FD60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FF7D8908-6892-4B56-9789-F7E03B8AE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31</Words>
  <Application>Microsoft Office PowerPoint</Application>
  <PresentationFormat>Breedbeeld</PresentationFormat>
  <Paragraphs>5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5" baseType="lpstr">
      <vt:lpstr>Arial</vt:lpstr>
      <vt:lpstr>Calibri</vt:lpstr>
      <vt:lpstr>Kristen ITC</vt:lpstr>
      <vt:lpstr>Aharoni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2</cp:revision>
  <dcterms:created xsi:type="dcterms:W3CDTF">2019-02-28T10:35:14Z</dcterms:created>
  <dcterms:modified xsi:type="dcterms:W3CDTF">2019-03-01T06:26:30Z</dcterms:modified>
</cp:coreProperties>
</file>