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Berlin Sans FB" panose="020E0602020502020306" pitchFamily="34" charset="0"/>
      <p:regular r:id="rId22"/>
      <p:bold r:id="rId23"/>
    </p:embeddedFont>
    <p:embeddedFont>
      <p:font typeface="Bodoni MT Black" panose="02070A03080606020203" pitchFamily="18" charset="0"/>
      <p:bold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Impact" panose="020B0806030902050204" pitchFamily="34" charset="0"/>
      <p:regular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OD4dwSFXgEyOPj6Ot5L2w==" hashData="CewOyz2vYrJQe4Y02f8qO24Pjv3BIO9VOBkU+BULNjUhbWdwkdkviRSy4Xqcq51m8ref+bOG5HO9pYSrvyHr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A2C201"/>
    <a:srgbClr val="849366"/>
    <a:srgbClr val="9144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110263-067E-4C94-B0BB-F9D9EE94F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0CFC19E-DB8A-4D3C-A7AD-C815EB367C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E47E761-20D1-4A7D-980C-332E8F5E3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5A7D763-4719-4003-9A28-8497D47D0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59DC7A7-A830-441E-ACBF-E2EBF3B98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17237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4E1074-49C3-4ABA-A0C4-03C31E13E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739F6BA-6B5B-41E1-93F9-280A57B2F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97E45F-DA50-49BE-9738-C7209F16C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6A7219-3BEE-486A-A330-237D75CA3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1DA8230-7847-4C60-9B4E-F291D9828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56508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DD8E77-E2E0-483C-9EA2-AAAE9C32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0AD2CF-DF1A-49E1-A070-431FEA056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598FAB9-AE03-433A-8873-55B182991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1AB6C6-C9F4-4638-8448-AAD13F860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B33A9D7-BA51-40EA-A5D5-5F4D2518B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2456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79701F-C78A-4BF6-B2A7-796C25956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03F954A-4768-41BC-9989-1C4DD35405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C7F2FCC-D2ED-44E2-9722-05E8B1B17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B79C238-4C6C-4A11-9DC4-ADAA212A1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A09668-5E31-4674-B96F-FD6FF7AD8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FE4E88-96FA-4811-B064-4D87C047C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97090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D42C74-EA87-4B8D-A8D0-820272F1B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3C55B78-0586-4951-B9A4-7B0B2E5D9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350E303-3CDB-4A74-A11F-06DD11548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9EB22A6-C079-42B6-AF5E-CEE810FF14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8875B6E-D846-4A5D-89CC-09F4A6CDD4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C038715-2935-40EB-A049-C62726809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245D5F4-F6F2-4C4F-98C6-AE66BB14C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72AEE7E-F4DB-4C03-B166-28444A29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729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E53733-7CDD-49E0-AC8F-3DE541112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429269E-BD96-4EA1-967B-0F19F2695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ABB6D54-6930-443F-8AD8-D88DAFDF1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1793FDF-BB21-4A6F-A5EF-536951527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63383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8970461-E9DA-4493-B3EC-E8DCE6359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530FF83-5EB4-4644-82DD-51ADCFB3D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574E7D5-8E16-4CFF-A4CD-ED8658310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3144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F138C-9DEB-4FC6-9129-7631E6480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283CD09-4854-400C-BED0-8B79F3128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73E926A-F63A-4ACC-8FF2-FC7CC9F6C1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A555957-ACF9-4954-8FD4-0ABCBCB3B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DF633A-BAE7-42B7-BFD1-80907A96C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86EC480-FB8E-4571-853F-D390E2401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5558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B38696-6723-41F1-BF0E-64E633BC0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E28F6E8-24F5-45AE-8F8E-40FB503A03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E9AEF28-AE4D-4B9C-B869-41BCA1817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3116ACE-9DDF-4223-A459-4F9EA8B0E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A3B65FC-4EE8-427B-B11D-C32AE9441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C52A999-1E5A-490C-B0A0-997E1EAD5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80589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49798F-D5CD-4BCD-BBD9-7A4509186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62206E4-98BE-4A2C-83A5-9F59C4511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189F461-021E-4728-B38F-5BD3B27CA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2C3CA8-890C-42C4-86E4-CC722D657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E1870D6-C2B2-4BA6-AA1D-3DEE952E6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22390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235711D-9AA9-43A2-B9C2-D99C8E8E1F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10273B1-DC34-46A8-A159-C54B0FDE1C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B4AD561-06B6-4575-893D-EF3DC8DC3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ADA9F96-766F-42F3-A23A-E363B2531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48DE630-A014-4EA2-B9A4-AD528B75D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674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6ADFA11B-7525-4B87-899A-1FD03BF3E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EF33CF9-F8C1-40F8-9795-AF7855C18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326F01F-EDF7-4B37-A75F-963324A48F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D219C-EC0E-4E30-A4F4-4E18A015B6E2}" type="datetimeFigureOut">
              <a:rPr lang="nl-BE" smtClean="0"/>
              <a:t>26/03/2019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4A2E4E2-09F4-460F-BD39-4DBD696F3D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659A6F0-D791-4F09-9618-0FD8FFB98F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090FB-BE89-40D5-9A99-B7B190C1327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7100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380B414-60B0-42CF-A9E2-918C501F62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0F28A035-BA17-4154-9E4C-0A46794CB8D3}"/>
              </a:ext>
            </a:extLst>
          </p:cNvPr>
          <p:cNvSpPr/>
          <p:nvPr/>
        </p:nvSpPr>
        <p:spPr>
          <a:xfrm>
            <a:off x="2856973" y="369101"/>
            <a:ext cx="64780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9600" b="1">
                <a:ln w="9525">
                  <a:solidFill>
                    <a:schemeClr val="tx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Primavera</a:t>
            </a:r>
            <a:endParaRPr lang="nl-NL" sz="9600" b="1" cap="none" spc="0" dirty="0">
              <a:ln w="9525">
                <a:solidFill>
                  <a:schemeClr val="tx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C98B6FB2-7AC8-458E-A770-3C4C6126791D}"/>
              </a:ext>
            </a:extLst>
          </p:cNvPr>
          <p:cNvSpPr/>
          <p:nvPr/>
        </p:nvSpPr>
        <p:spPr>
          <a:xfrm>
            <a:off x="8311469" y="5275638"/>
            <a:ext cx="26981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rgbClr val="849366"/>
                  </a:solidFill>
                  <a:prstDash val="solid"/>
                </a:ln>
                <a:solidFill>
                  <a:srgbClr val="914437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Powerpoint Hans</a:t>
            </a:r>
            <a:endParaRPr lang="nl-NL" sz="2400" b="1" cap="none" spc="0" dirty="0">
              <a:ln w="9525">
                <a:solidFill>
                  <a:srgbClr val="849366"/>
                </a:solidFill>
                <a:prstDash val="solid"/>
              </a:ln>
              <a:solidFill>
                <a:srgbClr val="914437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01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reveal/>
        <p:sndAc>
          <p:stSnd>
            <p:snd r:embed="rId2" name="James Last - Mornings at Seven_1.wav"/>
          </p:stSnd>
        </p:sndAc>
      </p:transition>
    </mc:Choice>
    <mc:Fallback xmlns="">
      <p:transition spd="slow" advClick="0" advTm="7000">
        <p:fade/>
        <p:sndAc>
          <p:stSnd>
            <p:snd r:embed="rId5" name="James Last - Mornings at Seven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40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B3994673-FD10-4E4B-9B90-DDD303F6F8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02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, taart&#10;&#10;Automatisch gegenereerde beschrijving">
            <a:extLst>
              <a:ext uri="{FF2B5EF4-FFF2-40B4-BE49-F238E27FC236}">
                <a16:creationId xmlns:a16="http://schemas.microsoft.com/office/drawing/2014/main" id="{3F8E6CCB-834C-4144-9293-C0F3CA5252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67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r" isInverted="1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40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art, plant, tafel&#10;&#10;Automatisch gegenereerde beschrijving">
            <a:extLst>
              <a:ext uri="{FF2B5EF4-FFF2-40B4-BE49-F238E27FC236}">
                <a16:creationId xmlns:a16="http://schemas.microsoft.com/office/drawing/2014/main" id="{CC78F978-0910-4788-B372-445E103F18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73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2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, boeket&#10;&#10;Automatisch gegenereerde beschrijving">
            <a:extLst>
              <a:ext uri="{FF2B5EF4-FFF2-40B4-BE49-F238E27FC236}">
                <a16:creationId xmlns:a16="http://schemas.microsoft.com/office/drawing/2014/main" id="{DF1CB45D-FD70-4CD8-AE50-0B305BCFEF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53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 isInverted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D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fel, plant, klein&#10;&#10;Automatisch gegenereerde beschrijving">
            <a:extLst>
              <a:ext uri="{FF2B5EF4-FFF2-40B4-BE49-F238E27FC236}">
                <a16:creationId xmlns:a16="http://schemas.microsoft.com/office/drawing/2014/main" id="{7CB59B0D-305B-41C7-A830-1558E2E9CD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01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oom, lucht, buiten&#10;&#10;Automatisch gegenereerde beschrijving">
            <a:extLst>
              <a:ext uri="{FF2B5EF4-FFF2-40B4-BE49-F238E27FC236}">
                <a16:creationId xmlns:a16="http://schemas.microsoft.com/office/drawing/2014/main" id="{0594A9CF-449A-4F44-9CAD-99BC47F50A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90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53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art, plant, binnen, tafel&#10;&#10;Automatisch gegenereerde beschrijving">
            <a:extLst>
              <a:ext uri="{FF2B5EF4-FFF2-40B4-BE49-F238E27FC236}">
                <a16:creationId xmlns:a16="http://schemas.microsoft.com/office/drawing/2014/main" id="{2F2C4BBA-419A-43D5-8984-3B8B15F3A2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50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909DB8D3-608A-4977-BFF0-D0C82E0545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473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plant&#10;&#10;Automatisch gegenereerde beschrijving">
            <a:extLst>
              <a:ext uri="{FF2B5EF4-FFF2-40B4-BE49-F238E27FC236}">
                <a16:creationId xmlns:a16="http://schemas.microsoft.com/office/drawing/2014/main" id="{6CE69770-6706-435C-9273-2B61A2C317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863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plant&#10;&#10;Automatisch gegenereerde beschrijving">
            <a:extLst>
              <a:ext uri="{FF2B5EF4-FFF2-40B4-BE49-F238E27FC236}">
                <a16:creationId xmlns:a16="http://schemas.microsoft.com/office/drawing/2014/main" id="{981683A0-FC1A-47EF-AB12-F87E809C8B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4725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3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zitten, vogel&#10;&#10;Automatisch gegenereerde beschrijving">
            <a:extLst>
              <a:ext uri="{FF2B5EF4-FFF2-40B4-BE49-F238E27FC236}">
                <a16:creationId xmlns:a16="http://schemas.microsoft.com/office/drawing/2014/main" id="{FDBADEDF-722B-42B5-ACB5-2CD734E70A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8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 isContent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, klein&#10;&#10;Automatisch gegenereerde beschrijving">
            <a:extLst>
              <a:ext uri="{FF2B5EF4-FFF2-40B4-BE49-F238E27FC236}">
                <a16:creationId xmlns:a16="http://schemas.microsoft.com/office/drawing/2014/main" id="{C066A024-8014-4169-8466-21B965A87E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0035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00922446-F094-41CF-99B9-B0016C7912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8655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 invX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3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muur, bloem, tafel&#10;&#10;Automatisch gegenereerde beschrijving">
            <a:extLst>
              <a:ext uri="{FF2B5EF4-FFF2-40B4-BE49-F238E27FC236}">
                <a16:creationId xmlns:a16="http://schemas.microsoft.com/office/drawing/2014/main" id="{E0FB5E17-1564-47F4-A8E2-381F4C070C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02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allery dir="l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plant, anemoon, buiten&#10;&#10;Automatisch gegenereerde beschrijving">
            <a:extLst>
              <a:ext uri="{FF2B5EF4-FFF2-40B4-BE49-F238E27FC236}">
                <a16:creationId xmlns:a16="http://schemas.microsoft.com/office/drawing/2014/main" id="{E091AD6A-8A95-4AB9-80E9-917F22136E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865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conveyor dir="r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6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uiten, klein&#10;&#10;Automatisch gegenereerde beschrijving">
            <a:extLst>
              <a:ext uri="{FF2B5EF4-FFF2-40B4-BE49-F238E27FC236}">
                <a16:creationId xmlns:a16="http://schemas.microsoft.com/office/drawing/2014/main" id="{0D3441EA-E09A-439F-A24C-C900F4D905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600000"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18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litter dir="u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&#10;&#10;Automatisch gegenereerde beschrijving">
            <a:extLst>
              <a:ext uri="{FF2B5EF4-FFF2-40B4-BE49-F238E27FC236}">
                <a16:creationId xmlns:a16="http://schemas.microsoft.com/office/drawing/2014/main" id="{58D8A77C-0329-462E-9659-69417F5DC1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0067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litter dir="d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A4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tafel, vaas&#10;&#10;Automatisch gegenereerde beschrijving">
            <a:extLst>
              <a:ext uri="{FF2B5EF4-FFF2-40B4-BE49-F238E27FC236}">
                <a16:creationId xmlns:a16="http://schemas.microsoft.com/office/drawing/2014/main" id="{0474A83F-4D84-4FAD-B786-DB19789440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30AF0659-D346-4CAB-8510-4C72F3B6C2CE}"/>
              </a:ext>
            </a:extLst>
          </p:cNvPr>
          <p:cNvSpPr/>
          <p:nvPr/>
        </p:nvSpPr>
        <p:spPr>
          <a:xfrm>
            <a:off x="3489151" y="5664149"/>
            <a:ext cx="5463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Bodoni MT Black" panose="02070A03080606020203" pitchFamily="18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798872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F28BEB5-A5AD-4A5D-ADFE-525AF80930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5188734-F199-45E4-992D-2F660B5E2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769CD88-3864-45A9-9F64-42DFAE993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69911F6-4D45-44E7-9796-2D4059037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06D288A-BAFC-49E3-B11A-D3B7EA02E2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310EE16-7B77-4026-8AE8-5D4470F03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9B0D22E-9954-4E6A-9913-A2B83EFDB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32246AA-6A2F-4F5B-92EC-CFD92794C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6FBBE51-D5B1-408C-9DA4-D4D31DAB5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E647644-4E8F-4A3F-B137-5CE9D44BB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9095C430-242E-4704-9E80-A1D3789AE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29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8" baseType="lpstr">
      <vt:lpstr>Berlin Sans FB</vt:lpstr>
      <vt:lpstr>Arial</vt:lpstr>
      <vt:lpstr>Impact</vt:lpstr>
      <vt:lpstr>Calibri Light</vt:lpstr>
      <vt:lpstr>Bodoni MT Black</vt:lpstr>
      <vt:lpstr>Calibri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2019-03-21T09:39:18Z</dcterms:created>
  <dcterms:modified xsi:type="dcterms:W3CDTF">2019-03-26T12:07:21Z</dcterms:modified>
</cp:coreProperties>
</file>