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embeddedFontLst>
    <p:embeddedFont>
      <p:font typeface="Abadi" panose="020B0604020104020204" pitchFamily="34" charset="0"/>
      <p:regular r:id="rId13"/>
    </p:embeddedFont>
    <p:embeddedFont>
      <p:font typeface="AR BERKLEY" panose="020B0604020202020204" charset="0"/>
      <p:regular r:id="rId14"/>
    </p:embeddedFont>
    <p:embeddedFont>
      <p:font typeface="Century Gothic" panose="020B0502020202020204" pitchFamily="34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  <p:embeddedFont>
      <p:font typeface="Verdana" panose="020B0604030504040204" pitchFamily="34" charset="0"/>
      <p:regular r:id="rId20"/>
      <p:bold r:id="rId21"/>
      <p:italic r:id="rId22"/>
      <p:boldItalic r:id="rId23"/>
    </p:embeddedFont>
    <p:embeddedFont>
      <p:font typeface="Wingdings 2" panose="05020102010507070707" pitchFamily="18" charset="2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2xiWw1CndjQkpSoJl7dXA==" hashData="r8jXd/j6FzS35Zzzo/Gjm2NH8xY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D59"/>
    <a:srgbClr val="6B3316"/>
    <a:srgbClr val="9C551A"/>
    <a:srgbClr val="605A5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9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elijkbenige driehoek 6"/>
          <p:cNvSpPr/>
          <p:nvPr/>
        </p:nvSpPr>
        <p:spPr>
          <a:xfrm rot="16200000">
            <a:off x="10387963" y="5038579"/>
            <a:ext cx="1892949" cy="1725637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720726" y="776289"/>
            <a:ext cx="10750549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720726" y="2250280"/>
            <a:ext cx="10750549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/>
              <a:t>Klik om het opmaakprofiel van de modelondertitel te bewerken</a:t>
            </a:r>
            <a:endParaRPr kumimoji="0" lang="en-US"/>
          </a:p>
        </p:txBody>
      </p:sp>
      <p:sp>
        <p:nvSpPr>
          <p:cNvPr id="28" name="Tijdelijke aanduiding voor datum 27"/>
          <p:cNvSpPr>
            <a:spLocks noGrp="1"/>
          </p:cNvSpPr>
          <p:nvPr>
            <p:ph type="dt" sz="half" idx="10"/>
          </p:nvPr>
        </p:nvSpPr>
        <p:spPr>
          <a:xfrm>
            <a:off x="1828800" y="6012657"/>
            <a:ext cx="77216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>
          <a:xfrm>
            <a:off x="1828800" y="5650705"/>
            <a:ext cx="77216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Tijdelijke aanduiding voor dianummer 28"/>
          <p:cNvSpPr>
            <a:spLocks noGrp="1"/>
          </p:cNvSpPr>
          <p:nvPr>
            <p:ph type="sldNum" sz="quarter" idx="12"/>
          </p:nvPr>
        </p:nvSpPr>
        <p:spPr>
          <a:xfrm>
            <a:off x="11189663" y="5752308"/>
            <a:ext cx="67056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882808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6388608" y="6480048"/>
            <a:ext cx="2844800" cy="301752"/>
          </a:xfrm>
        </p:spPr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609600" y="6480970"/>
            <a:ext cx="5680075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ige driehoek 8"/>
          <p:cNvSpPr/>
          <p:nvPr/>
        </p:nvSpPr>
        <p:spPr>
          <a:xfrm flipV="1">
            <a:off x="9379" y="7035"/>
            <a:ext cx="12173243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Gelijkbenige driehoek 7"/>
          <p:cNvSpPr/>
          <p:nvPr/>
        </p:nvSpPr>
        <p:spPr>
          <a:xfrm rot="5400000" flipV="1">
            <a:off x="10387963" y="93786"/>
            <a:ext cx="1892949" cy="1725637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9274176" y="6477000"/>
            <a:ext cx="2844800" cy="304800"/>
          </a:xfrm>
        </p:spPr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492501" y="6480970"/>
            <a:ext cx="5680075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11268075" y="809625"/>
            <a:ext cx="670560" cy="300831"/>
          </a:xfrm>
        </p:spPr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  <p:cxnSp>
        <p:nvCxnSpPr>
          <p:cNvPr id="11" name="Rechte verbindingslijn 10"/>
          <p:cNvCxnSpPr/>
          <p:nvPr/>
        </p:nvCxnSpPr>
        <p:spPr>
          <a:xfrm rot="10800000">
            <a:off x="8625059" y="9381"/>
            <a:ext cx="3563815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Rechte verbindingslijn 9"/>
          <p:cNvCxnSpPr/>
          <p:nvPr/>
        </p:nvCxnSpPr>
        <p:spPr>
          <a:xfrm flipV="1">
            <a:off x="0" y="7035"/>
            <a:ext cx="12182621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271465"/>
            <a:ext cx="9652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08000" y="1633536"/>
            <a:ext cx="51816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09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97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4800" cy="301752"/>
          </a:xfrm>
        </p:spPr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609600" y="6480969"/>
            <a:ext cx="5680075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0119360" y="6480969"/>
            <a:ext cx="670560" cy="301752"/>
          </a:xfrm>
        </p:spPr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30931" y="290732"/>
            <a:ext cx="14224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20008" y="290732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1820008" y="3427124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2696307" y="290732"/>
            <a:ext cx="9144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2696307" y="3427124"/>
            <a:ext cx="9144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0736" cy="301752"/>
          </a:xfrm>
        </p:spPr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609600" y="6480969"/>
            <a:ext cx="5681472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10119360" y="6483096"/>
            <a:ext cx="670560" cy="301752"/>
          </a:xfrm>
        </p:spPr>
        <p:txBody>
          <a:bodyPr/>
          <a:lstStyle>
            <a:lvl1pPr algn="ctr">
              <a:defRPr/>
            </a:lvl1pPr>
          </a:lstStyle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4800" cy="301752"/>
          </a:xfrm>
        </p:spPr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609600" y="6481891"/>
            <a:ext cx="5680075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10119360" y="6480969"/>
            <a:ext cx="670560" cy="301752"/>
          </a:xfrm>
        </p:spPr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92608" y="367664"/>
            <a:ext cx="12192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1514475" y="367664"/>
            <a:ext cx="32512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4868333" y="320040"/>
            <a:ext cx="7034784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8371968" y="6556248"/>
            <a:ext cx="2844800" cy="301752"/>
          </a:xfrm>
        </p:spPr>
        <p:txBody>
          <a:bodyPr/>
          <a:lstStyle>
            <a:lvl1pPr>
              <a:defRPr sz="900"/>
            </a:lvl1pPr>
          </a:lstStyle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1514475" y="6556248"/>
            <a:ext cx="6857493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1214101" y="6556248"/>
            <a:ext cx="670560" cy="301752"/>
          </a:xfrm>
        </p:spPr>
        <p:txBody>
          <a:bodyPr/>
          <a:lstStyle>
            <a:lvl1pPr>
              <a:defRPr sz="900"/>
            </a:lvl1pPr>
          </a:lstStyle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92608" y="150896"/>
            <a:ext cx="12192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517649" y="373966"/>
            <a:ext cx="9777984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524000" y="5867400"/>
            <a:ext cx="9777984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8144256" y="6556248"/>
            <a:ext cx="2804160" cy="301752"/>
          </a:xfrm>
        </p:spPr>
        <p:txBody>
          <a:bodyPr/>
          <a:lstStyle>
            <a:lvl1pPr>
              <a:defRPr sz="900"/>
            </a:lvl1pPr>
          </a:lstStyle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1560576" y="6557169"/>
            <a:ext cx="6597429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0956256" y="6556248"/>
            <a:ext cx="487680" cy="301752"/>
          </a:xfrm>
        </p:spPr>
        <p:txBody>
          <a:bodyPr/>
          <a:lstStyle>
            <a:lvl1pPr algn="ctr">
              <a:defRPr sz="900"/>
            </a:lvl1pPr>
          </a:lstStyle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9042400" y="381000"/>
            <a:ext cx="2540000" cy="5486400"/>
          </a:xfrm>
        </p:spPr>
        <p:txBody>
          <a:bodyPr vert="eaVert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331200" cy="5486400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ige driehoek 10"/>
          <p:cNvSpPr/>
          <p:nvPr/>
        </p:nvSpPr>
        <p:spPr>
          <a:xfrm>
            <a:off x="9379" y="14069"/>
            <a:ext cx="12173243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8" name="Rechte verbindingslijn 7"/>
          <p:cNvCxnSpPr/>
          <p:nvPr/>
        </p:nvCxnSpPr>
        <p:spPr>
          <a:xfrm>
            <a:off x="0" y="7035"/>
            <a:ext cx="12182621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/>
          <p:cNvCxnSpPr/>
          <p:nvPr/>
        </p:nvCxnSpPr>
        <p:spPr>
          <a:xfrm rot="10800000" flipV="1">
            <a:off x="8625059" y="4948410"/>
            <a:ext cx="3563815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jdelijke aanduiding voor titel 2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idx="1"/>
          </p:nvPr>
        </p:nvSpPr>
        <p:spPr>
          <a:xfrm>
            <a:off x="609600" y="1882808"/>
            <a:ext cx="109728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"/>
          </p:nvPr>
        </p:nvSpPr>
        <p:spPr>
          <a:xfrm>
            <a:off x="6388608" y="6480969"/>
            <a:ext cx="28448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30C6FB9-0E5F-40A5-BEE9-FA794B3140B8}" type="datetimeFigureOut">
              <a:rPr lang="en-US" smtClean="0"/>
              <a:pPr/>
              <a:t>8/23/2018</a:t>
            </a:fld>
            <a:endParaRPr lang="en-US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3"/>
          </p:nvPr>
        </p:nvSpPr>
        <p:spPr>
          <a:xfrm>
            <a:off x="609600" y="6481891"/>
            <a:ext cx="5680075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Tijdelijke aanduiding voor dianummer 22"/>
          <p:cNvSpPr>
            <a:spLocks noGrp="1"/>
          </p:cNvSpPr>
          <p:nvPr>
            <p:ph type="sldNum" sz="quarter" idx="4"/>
          </p:nvPr>
        </p:nvSpPr>
        <p:spPr>
          <a:xfrm>
            <a:off x="10119360" y="6480969"/>
            <a:ext cx="67056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023C6AB-4C79-4888-B336-15A4411BB3CD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kstvak 7"/>
          <p:cNvSpPr txBox="1"/>
          <p:nvPr/>
        </p:nvSpPr>
        <p:spPr>
          <a:xfrm>
            <a:off x="4680128" y="628652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b="1" i="1" dirty="0" err="1">
                <a:solidFill>
                  <a:srgbClr val="6B3316"/>
                </a:solidFill>
                <a:latin typeface="AR BERKLEY" panose="02000000000000000000" pitchFamily="2" charset="0"/>
              </a:rPr>
              <a:t>Powerpoint</a:t>
            </a:r>
            <a:r>
              <a:rPr lang="nl-BE" sz="2800" b="1" i="1" dirty="0">
                <a:solidFill>
                  <a:srgbClr val="6B3316"/>
                </a:solidFill>
                <a:latin typeface="AR BERKLEY" panose="02000000000000000000" pitchFamily="2" charset="0"/>
              </a:rPr>
              <a:t> Hans</a:t>
            </a:r>
            <a:endParaRPr lang="en-US" sz="2800" b="1" i="1" dirty="0">
              <a:solidFill>
                <a:srgbClr val="6B3316"/>
              </a:solidFill>
              <a:latin typeface="AR BERKLEY" panose="02000000000000000000" pitchFamily="2" charset="0"/>
            </a:endParaRPr>
          </a:p>
        </p:txBody>
      </p:sp>
      <p:sp>
        <p:nvSpPr>
          <p:cNvPr id="9" name="Broche 8"/>
          <p:cNvSpPr/>
          <p:nvPr/>
        </p:nvSpPr>
        <p:spPr>
          <a:xfrm>
            <a:off x="1809720" y="1049242"/>
            <a:ext cx="7000924" cy="5072098"/>
          </a:xfrm>
          <a:prstGeom prst="plaque">
            <a:avLst/>
          </a:prstGeom>
          <a:blipFill dpi="0" rotWithShape="1">
            <a:blip r:embed="rId3">
              <a:lum bright="-19000" contrast="-18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effectLst>
            <a:outerShdw blurRad="939800" dist="1676400" dir="16680000" sx="113000" sy="113000" algn="ctr" rotWithShape="0">
              <a:schemeClr val="tx2">
                <a:lumMod val="10000"/>
                <a:alpha val="54000"/>
              </a:schemeClr>
            </a:outerShdw>
          </a:effectLst>
          <a:scene3d>
            <a:camera prst="perspectiveRight"/>
            <a:lightRig rig="threePt" dir="t"/>
          </a:scene3d>
          <a:sp3d contourW="12700" prstMaterial="dkEdge">
            <a:bevelB w="114300" prst="artDeco"/>
            <a:contourClr>
              <a:srgbClr val="92D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roche 4"/>
          <p:cNvSpPr/>
          <p:nvPr/>
        </p:nvSpPr>
        <p:spPr>
          <a:xfrm>
            <a:off x="7378303" y="2223207"/>
            <a:ext cx="4276756" cy="2724168"/>
          </a:xfrm>
          <a:prstGeom prst="plaque">
            <a:avLst/>
          </a:prstGeom>
          <a:blipFill dpi="0" rotWithShape="1">
            <a:blip r:embed="rId3">
              <a:lum bright="-19000" contrast="-18000"/>
            </a:blip>
            <a:srcRect/>
            <a:stretch>
              <a:fillRect/>
            </a:stretch>
          </a:blipFill>
          <a:ln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10800000" scaled="1"/>
              <a:tileRect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perspectiveRight" fov="3600000">
              <a:rot lat="0" lon="599993" rev="0"/>
            </a:camera>
            <a:lightRig rig="threePt" dir="t"/>
          </a:scene3d>
          <a:sp3d contourW="12700" prstMaterial="powder">
            <a:bevelT w="139700" h="139700" prst="divot"/>
            <a:bevelB prst="angle"/>
            <a:contourClr>
              <a:srgbClr val="92D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712" y="5289072"/>
            <a:ext cx="2299608" cy="1448752"/>
          </a:xfrm>
          <a:prstGeom prst="rect">
            <a:avLst/>
          </a:prstGeom>
          <a:effectLst>
            <a:innerShdw blurRad="63500" dist="50800" dir="8100000">
              <a:srgbClr val="FF0000">
                <a:alpha val="50000"/>
              </a:srgbClr>
            </a:innerShdw>
          </a:effectLst>
          <a:scene3d>
            <a:camera prst="perspectiveContrastingLeftFacing"/>
            <a:lightRig rig="threePt" dir="t"/>
          </a:scene3d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132574"/>
            <a:ext cx="978534" cy="83221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378303" y="135657"/>
            <a:ext cx="981541" cy="829128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418" y="647150"/>
            <a:ext cx="969348" cy="157290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3728" y="5291826"/>
            <a:ext cx="969348" cy="1572904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57FF37FC-29F9-408A-B215-F560A5600B95}"/>
              </a:ext>
            </a:extLst>
          </p:cNvPr>
          <p:cNvSpPr/>
          <p:nvPr/>
        </p:nvSpPr>
        <p:spPr>
          <a:xfrm>
            <a:off x="8810644" y="376230"/>
            <a:ext cx="19575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 dirty="0" err="1">
                <a:solidFill>
                  <a:srgbClr val="B38D59"/>
                </a:solidFill>
                <a:latin typeface="AR BERKLEY" panose="020B0604020202020204" charset="0"/>
              </a:rPr>
              <a:t>Otoño</a:t>
            </a:r>
            <a:endParaRPr lang="nl-BE" sz="6000" dirty="0">
              <a:solidFill>
                <a:srgbClr val="B38D59"/>
              </a:solidFill>
              <a:latin typeface="AR BERKLEY" panose="020B0604020202020204" charset="0"/>
            </a:endParaRPr>
          </a:p>
        </p:txBody>
      </p:sp>
    </p:spTree>
  </p:cSld>
  <p:clrMapOvr>
    <a:masterClrMapping/>
  </p:clrMapOvr>
  <p:transition advClick="0" advTm="17000">
    <p:sndAc>
      <p:stSnd>
        <p:snd r:embed="rId2" name="09 Nummer 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1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fgeronde rechthoek 3"/>
          <p:cNvSpPr/>
          <p:nvPr/>
        </p:nvSpPr>
        <p:spPr>
          <a:xfrm>
            <a:off x="1881158" y="357166"/>
            <a:ext cx="8286808" cy="6286544"/>
          </a:xfrm>
          <a:prstGeom prst="roundRect">
            <a:avLst/>
          </a:prstGeom>
          <a:blipFill>
            <a:blip r:embed="rId2">
              <a:lum bright="-15000" contrast="-16000"/>
            </a:blip>
            <a:stretch>
              <a:fillRect/>
            </a:stretch>
          </a:blipFill>
          <a:ln w="53975">
            <a:gradFill flip="none" rotWithShape="1">
              <a:gsLst>
                <a:gs pos="0">
                  <a:srgbClr val="000082"/>
                </a:gs>
                <a:gs pos="99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622300" dist="1270000" dir="11640000" algn="ctr" rotWithShape="0">
              <a:schemeClr val="bg1">
                <a:lumMod val="50000"/>
                <a:lumOff val="50000"/>
                <a:alpha val="48000"/>
              </a:schemeClr>
            </a:outerShdw>
            <a:reflection blurRad="6350" stA="52000" endA="300" endPos="35000" dir="5400000" sy="-100000" algn="bl" rotWithShape="0"/>
            <a:softEdge rad="127000"/>
          </a:effectLst>
          <a:scene3d>
            <a:camera prst="obliqueTopRight">
              <a:rot lat="1200000" lon="0" rev="0"/>
            </a:camera>
            <a:lightRig rig="flat" dir="t">
              <a:rot lat="0" lon="0" rev="2400000"/>
            </a:lightRig>
          </a:scene3d>
          <a:sp3d z="69850" extrusionH="19050">
            <a:bevelT w="139700" prst="cross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67" y="5010752"/>
            <a:ext cx="1761897" cy="184724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al 3"/>
          <p:cNvSpPr/>
          <p:nvPr/>
        </p:nvSpPr>
        <p:spPr>
          <a:xfrm>
            <a:off x="1809720" y="-285776"/>
            <a:ext cx="8501122" cy="7143776"/>
          </a:xfrm>
          <a:prstGeom prst="ellipse">
            <a:avLst/>
          </a:prstGeom>
          <a:blipFill>
            <a:blip r:embed="rId2">
              <a:lum bright="2000" contrast="3000"/>
            </a:blip>
            <a:stretch>
              <a:fillRect/>
            </a:stretch>
          </a:blip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317500"/>
          </a:effectLst>
          <a:scene3d>
            <a:camera prst="perspectiveAbove">
              <a:rot lat="20404758" lon="319146" rev="21490983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al 4"/>
          <p:cNvSpPr/>
          <p:nvPr/>
        </p:nvSpPr>
        <p:spPr>
          <a:xfrm>
            <a:off x="1809720" y="-285776"/>
            <a:ext cx="8501122" cy="7143776"/>
          </a:xfrm>
          <a:prstGeom prst="ellipse">
            <a:avLst/>
          </a:prstGeom>
          <a:blipFill>
            <a:blip r:embed="rId2">
              <a:lum bright="2000" contrast="3000"/>
            </a:blip>
            <a:stretch>
              <a:fillRect/>
            </a:stretch>
          </a:blip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317500"/>
          </a:effectLst>
          <a:scene3d>
            <a:camera prst="perspectiveAbove">
              <a:rot lat="20404758" lon="319146" rev="21490983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al 5"/>
          <p:cNvSpPr/>
          <p:nvPr/>
        </p:nvSpPr>
        <p:spPr>
          <a:xfrm>
            <a:off x="1952596" y="285728"/>
            <a:ext cx="2205054" cy="1724012"/>
          </a:xfrm>
          <a:prstGeom prst="ellipse">
            <a:avLst/>
          </a:prstGeom>
          <a:blipFill>
            <a:blip r:embed="rId3" cstate="print">
              <a:lum bright="2000" contrast="3000"/>
            </a:blip>
            <a:stretch>
              <a:fillRect/>
            </a:stretch>
          </a:blip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317500"/>
          </a:effectLst>
          <a:scene3d>
            <a:camera prst="perspectiveAbove">
              <a:rot lat="20404758" lon="319146" rev="21490983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198" y="5114422"/>
            <a:ext cx="1196018" cy="1366878"/>
          </a:xfrm>
          <a:prstGeom prst="rect">
            <a:avLst/>
          </a:prstGeom>
          <a:effectLst>
            <a:innerShdw blurRad="63500" dist="50800" dir="8100000">
              <a:srgbClr val="FF0000">
                <a:alpha val="50000"/>
              </a:srgbClr>
            </a:innerShdw>
          </a:effectLst>
          <a:scene3d>
            <a:camera prst="perspectiveContrastingLeftFacing"/>
            <a:lightRig rig="threePt" dir="t"/>
          </a:scene3d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734203">
            <a:off x="9554280" y="5075380"/>
            <a:ext cx="969348" cy="1572904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fgeschuind diagonale hoek rechthoek 3"/>
          <p:cNvSpPr/>
          <p:nvPr/>
        </p:nvSpPr>
        <p:spPr>
          <a:xfrm>
            <a:off x="1559496" y="332656"/>
            <a:ext cx="8501122" cy="5929354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cap="sq">
            <a:solidFill>
              <a:srgbClr val="605A56"/>
            </a:solidFill>
            <a:prstDash val="lgDash"/>
            <a:miter lim="800000"/>
          </a:ln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2336800" dir="13500000">
              <a:schemeClr val="bg1">
                <a:lumMod val="65000"/>
                <a:lumOff val="35000"/>
                <a:alpha val="50000"/>
              </a:schemeClr>
            </a:innerShdw>
            <a:reflection blurRad="6350" stA="50000" endA="300" endPos="55500" dist="50800" dir="5400000" sy="-100000" algn="bl" rotWithShape="0"/>
          </a:effectLst>
          <a:scene3d>
            <a:camera prst="obliqueBottomLeft"/>
            <a:lightRig rig="twoPt" dir="t"/>
          </a:scene3d>
          <a:sp3d extrusionH="127000" contourW="63500" prstMaterial="metal">
            <a:bevelT w="127000" h="127000" prst="slope"/>
            <a:contourClr>
              <a:schemeClr val="bg1">
                <a:lumMod val="85000"/>
                <a:lumOff val="1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fgeschuind diagonale hoek rechthoek 4"/>
          <p:cNvSpPr/>
          <p:nvPr/>
        </p:nvSpPr>
        <p:spPr>
          <a:xfrm>
            <a:off x="2166910" y="1071546"/>
            <a:ext cx="4071966" cy="31432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cap="rnd">
            <a:solidFill>
              <a:srgbClr val="605A56"/>
            </a:solidFill>
            <a:prstDash val="lgDash"/>
            <a:round/>
          </a:ln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2336800" dir="13500000">
              <a:schemeClr val="bg1">
                <a:lumMod val="65000"/>
                <a:lumOff val="35000"/>
                <a:alpha val="50000"/>
              </a:schemeClr>
            </a:innerShdw>
            <a:reflection blurRad="6350" stA="50000" endA="300" endPos="55500" dist="50800" dir="5400000" sy="-100000" algn="bl" rotWithShape="0"/>
          </a:effectLst>
          <a:scene3d>
            <a:camera prst="isometricOffAxis1Right"/>
            <a:lightRig rig="twoPt" dir="t"/>
          </a:scene3d>
          <a:sp3d extrusionH="127000" contourW="63500" prstMaterial="metal">
            <a:bevelT w="127000" h="127000" prst="slope"/>
            <a:contourClr>
              <a:schemeClr val="bg1">
                <a:lumMod val="85000"/>
                <a:lumOff val="1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866" y="188640"/>
            <a:ext cx="2326014" cy="144016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9312" y="1672723"/>
            <a:ext cx="2328874" cy="1438781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8448" y="3206734"/>
            <a:ext cx="2328874" cy="1438781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nd diagonale hoek rechthoek 4"/>
          <p:cNvSpPr/>
          <p:nvPr/>
        </p:nvSpPr>
        <p:spPr>
          <a:xfrm>
            <a:off x="1881158" y="357166"/>
            <a:ext cx="8429684" cy="6143668"/>
          </a:xfrm>
          <a:prstGeom prst="round2DiagRect">
            <a:avLst/>
          </a:prstGeom>
          <a:blipFill>
            <a:blip r:embed="rId2"/>
            <a:stretch>
              <a:fillRect/>
            </a:stretch>
          </a:blipFill>
          <a:ln w="76200" cap="rnd" cmpd="sng">
            <a:solidFill>
              <a:schemeClr val="accent3">
                <a:lumMod val="75000"/>
              </a:schemeClr>
            </a:solidFill>
            <a:miter lim="800000"/>
          </a:ln>
          <a:scene3d>
            <a:camera prst="obliqueTopRigh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nd diagonale hoek rechthoek 5"/>
          <p:cNvSpPr/>
          <p:nvPr/>
        </p:nvSpPr>
        <p:spPr>
          <a:xfrm>
            <a:off x="1881158" y="2857496"/>
            <a:ext cx="4367242" cy="3295672"/>
          </a:xfrm>
          <a:prstGeom prst="round2DiagRect">
            <a:avLst/>
          </a:prstGeom>
          <a:blipFill>
            <a:blip r:embed="rId2"/>
            <a:stretch>
              <a:fillRect/>
            </a:stretch>
          </a:blipFill>
          <a:ln w="76200" cap="rnd" cmpd="sng">
            <a:solidFill>
              <a:schemeClr val="accent3">
                <a:lumMod val="75000"/>
              </a:schemeClr>
            </a:solidFill>
            <a:miter lim="800000"/>
          </a:ln>
          <a:effectLst>
            <a:outerShdw blurRad="723900" dist="1003300" dir="11220000" algn="ctr" rotWithShape="0">
              <a:srgbClr val="000000">
                <a:alpha val="47000"/>
              </a:srgbClr>
            </a:outerShdw>
          </a:effectLst>
          <a:scene3d>
            <a:camera prst="obliqueTopRight">
              <a:rot lat="0" lon="19499990" rev="0"/>
            </a:camera>
            <a:lightRig rig="threePt" dir="t"/>
          </a:scene3d>
          <a:sp3d extrusionH="76200" prstMaterial="plastic">
            <a:bevelT w="127000" prst="slope"/>
            <a:bevelB w="127000" prst="angle"/>
            <a:extrusionClr>
              <a:srgbClr val="9C551A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89240"/>
            <a:ext cx="1371777" cy="695034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086452">
            <a:off x="-111964" y="5220119"/>
            <a:ext cx="1371719" cy="695004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5742">
            <a:off x="75681" y="5329038"/>
            <a:ext cx="1371719" cy="695004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an 3"/>
          <p:cNvSpPr/>
          <p:nvPr/>
        </p:nvSpPr>
        <p:spPr>
          <a:xfrm>
            <a:off x="1881158" y="571480"/>
            <a:ext cx="8143932" cy="5929354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gradFill flip="none" rotWithShape="1">
              <a:gsLst>
                <a:gs pos="52000">
                  <a:schemeClr val="accent1">
                    <a:lumMod val="50000"/>
                  </a:schemeClr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dir="17340000" sy="23000" kx="1200000" algn="br" rotWithShape="0">
              <a:schemeClr val="accent6">
                <a:lumMod val="50000"/>
                <a:alpha val="20000"/>
              </a:schemeClr>
            </a:outerShdw>
          </a:effectLst>
          <a:scene3d>
            <a:camera prst="orthographicFront">
              <a:rot lat="868650" lon="930246" rev="238027"/>
            </a:camera>
            <a:lightRig rig="threePt" dir="t"/>
          </a:scene3d>
          <a:sp3d extrusionH="190500">
            <a:bevelT w="190500" prst="artDeco"/>
            <a:bevelB prst="relaxedInset"/>
            <a:extrusionClr>
              <a:schemeClr val="accent2">
                <a:lumMod val="7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an 4"/>
          <p:cNvSpPr/>
          <p:nvPr/>
        </p:nvSpPr>
        <p:spPr>
          <a:xfrm>
            <a:off x="5524496" y="3714752"/>
            <a:ext cx="4867308" cy="2724168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dir="17340000" sy="23000" kx="1200000" algn="br" rotWithShape="0">
              <a:schemeClr val="accent6">
                <a:lumMod val="50000"/>
                <a:alpha val="20000"/>
              </a:schemeClr>
            </a:outerShdw>
            <a:reflection blurRad="6350" stA="50000" endA="300" endPos="55000" dir="5400000" sy="-100000" algn="bl" rotWithShape="0"/>
          </a:effectLst>
          <a:scene3d>
            <a:camera prst="perspectiveContrastingLeftFacing"/>
            <a:lightRig rig="threePt" dir="t"/>
          </a:scene3d>
          <a:sp3d extrusionH="190500">
            <a:bevelT w="190500" prst="slope"/>
            <a:bevelB prst="relaxedInset"/>
            <a:extrusionClr>
              <a:schemeClr val="accent2">
                <a:lumMod val="7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4797152"/>
            <a:ext cx="1609552" cy="1426648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159948">
            <a:off x="1738483" y="4504359"/>
            <a:ext cx="1609483" cy="1426588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fgeschuind hoek zelfde zijde rechthoek 3"/>
          <p:cNvSpPr/>
          <p:nvPr/>
        </p:nvSpPr>
        <p:spPr>
          <a:xfrm>
            <a:off x="2309786" y="1000108"/>
            <a:ext cx="6929486" cy="5500726"/>
          </a:xfrm>
          <a:prstGeom prst="snip2SameRec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90000" dir="5400000" sy="-100000" algn="bl" rotWithShape="0"/>
            <a:softEdge rad="127000"/>
          </a:effectLst>
          <a:scene3d>
            <a:camera prst="isometricOffAxis1Top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fgeschuind hoek zelfde zijde rechthoek 4"/>
          <p:cNvSpPr/>
          <p:nvPr/>
        </p:nvSpPr>
        <p:spPr>
          <a:xfrm>
            <a:off x="2309786" y="357166"/>
            <a:ext cx="4581556" cy="3581424"/>
          </a:xfrm>
          <a:prstGeom prst="snip2SameRect">
            <a:avLst/>
          </a:prstGeom>
          <a:blipFill>
            <a:blip r:embed="rId2"/>
            <a:stretch>
              <a:fillRect/>
            </a:stretch>
          </a:blipFill>
          <a:ln w="34925">
            <a:solidFill>
              <a:srgbClr val="FFFF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317500" dir="2700000" algn="ctr">
              <a:srgbClr val="000000">
                <a:alpha val="43000"/>
              </a:srgbClr>
            </a:outerShdw>
            <a:reflection blurRad="6350" stA="50000" endA="300" endPos="90000" dir="5400000" sy="-100000" algn="bl" rotWithShape="0"/>
            <a:softEdge rad="6350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fgeschuind hoek zelfde zijde rechthoek 5"/>
          <p:cNvSpPr/>
          <p:nvPr/>
        </p:nvSpPr>
        <p:spPr>
          <a:xfrm>
            <a:off x="2309786" y="428604"/>
            <a:ext cx="7724828" cy="3581424"/>
          </a:xfrm>
          <a:prstGeom prst="snip2SameRect">
            <a:avLst/>
          </a:prstGeom>
          <a:blipFill>
            <a:blip r:embed="rId2"/>
            <a:stretch>
              <a:fillRect/>
            </a:stretch>
          </a:blipFill>
          <a:ln w="34925"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90000" dir="5400000" sy="-100000" algn="bl" rotWithShape="0"/>
            <a:softEdge rad="63500"/>
          </a:effectLst>
          <a:scene3d>
            <a:camera prst="orthographicFront">
              <a:rot lat="813975" lon="20053843" rev="21212353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229200"/>
            <a:ext cx="676743" cy="676743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0536" y="435809"/>
            <a:ext cx="676715" cy="676715"/>
          </a:xfrm>
          <a:prstGeom prst="rect">
            <a:avLst/>
          </a:prstGeom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oomdiagram: Opgeslagen gegevens 3"/>
          <p:cNvSpPr/>
          <p:nvPr/>
        </p:nvSpPr>
        <p:spPr>
          <a:xfrm>
            <a:off x="1881158" y="-1714536"/>
            <a:ext cx="7858180" cy="814393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  <a:scene3d>
            <a:camera prst="perspectiveRelaxed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oomdiagram: Opgeslagen gegevens 4"/>
          <p:cNvSpPr/>
          <p:nvPr/>
        </p:nvSpPr>
        <p:spPr>
          <a:xfrm>
            <a:off x="3809984" y="1000108"/>
            <a:ext cx="6634210" cy="5367374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789040"/>
            <a:ext cx="2057665" cy="1079131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135036">
            <a:off x="79908" y="3144251"/>
            <a:ext cx="2060627" cy="1079086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15" y="3477984"/>
            <a:ext cx="2053093" cy="127118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oomdiagram: Meerdere documenten 3"/>
          <p:cNvSpPr/>
          <p:nvPr/>
        </p:nvSpPr>
        <p:spPr>
          <a:xfrm>
            <a:off x="1166778" y="1714488"/>
            <a:ext cx="7786710" cy="5143512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oomdiagram: Meerdere documenten 4"/>
          <p:cNvSpPr/>
          <p:nvPr/>
        </p:nvSpPr>
        <p:spPr>
          <a:xfrm>
            <a:off x="1524000" y="857232"/>
            <a:ext cx="7786710" cy="5143512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glow rad="228600">
              <a:srgbClr val="FF0000">
                <a:alpha val="40000"/>
              </a:srgb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ContrastingRightFacing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661248"/>
            <a:ext cx="2057665" cy="873365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114898">
            <a:off x="9314388" y="4932687"/>
            <a:ext cx="2054530" cy="871804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oomdiagram: Verbindingslijn 3"/>
          <p:cNvSpPr/>
          <p:nvPr/>
        </p:nvSpPr>
        <p:spPr>
          <a:xfrm>
            <a:off x="1952596" y="428604"/>
            <a:ext cx="3786214" cy="3143272"/>
          </a:xfrm>
          <a:prstGeom prst="flowChartConnector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1">
                <a:lumMod val="75000"/>
              </a:schemeClr>
            </a:solidFill>
          </a:ln>
          <a:effectLst>
            <a:glow rad="228600">
              <a:srgbClr val="FF0000">
                <a:alpha val="40000"/>
              </a:srgbClr>
            </a:glow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troomdiagram: Verbindingslijn 5"/>
          <p:cNvSpPr/>
          <p:nvPr/>
        </p:nvSpPr>
        <p:spPr>
          <a:xfrm>
            <a:off x="4167174" y="2214554"/>
            <a:ext cx="3786214" cy="3143272"/>
          </a:xfrm>
          <a:prstGeom prst="flowChartConnector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glow rad="228600">
              <a:srgbClr val="FF0000">
                <a:alpha val="40000"/>
              </a:srgbClr>
            </a:glow>
            <a:reflection blurRad="6350" stA="50000" endA="300" endPos="90000" dist="50800" dir="5400000" sy="-100000" algn="bl" rotWithShape="0"/>
          </a:effectLst>
          <a:scene3d>
            <a:camera prst="isometricOffAxis1Top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roomdiagram: Verbindingslijn 6"/>
          <p:cNvSpPr/>
          <p:nvPr/>
        </p:nvSpPr>
        <p:spPr>
          <a:xfrm>
            <a:off x="6524628" y="357166"/>
            <a:ext cx="3786214" cy="3143272"/>
          </a:xfrm>
          <a:prstGeom prst="flowChartConnector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1">
                <a:lumMod val="75000"/>
              </a:schemeClr>
            </a:solidFill>
          </a:ln>
          <a:effectLst>
            <a:glow rad="228600">
              <a:srgbClr val="FF0000">
                <a:alpha val="40000"/>
              </a:srgbClr>
            </a:glow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5478013"/>
            <a:ext cx="1371777" cy="86421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7728" y="5429264"/>
            <a:ext cx="1371719" cy="865707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4525615"/>
            <a:ext cx="978534" cy="83221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63352" y="4522602"/>
            <a:ext cx="981541" cy="835224"/>
          </a:xfrm>
          <a:prstGeom prst="rect">
            <a:avLst/>
          </a:prstGeom>
        </p:spPr>
      </p:pic>
      <p:sp>
        <p:nvSpPr>
          <p:cNvPr id="11" name="Rechthoek 10">
            <a:hlinkClick r:id="rId7"/>
            <a:extLst>
              <a:ext uri="{FF2B5EF4-FFF2-40B4-BE49-F238E27FC236}">
                <a16:creationId xmlns:a16="http://schemas.microsoft.com/office/drawing/2014/main" id="{21C07D89-67EB-4A8D-B282-B373A61C7734}"/>
              </a:ext>
            </a:extLst>
          </p:cNvPr>
          <p:cNvSpPr/>
          <p:nvPr/>
        </p:nvSpPr>
        <p:spPr>
          <a:xfrm>
            <a:off x="3835649" y="6300779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AD409BA-8DD4-4CC8-90AB-0DF526965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3FA27B2-A2FA-4CFE-ADCB-C413DD36D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D71EA64-F6E0-4F6F-AED7-8F5EC25EE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39E7D77-AF2E-41C5-BB13-1B421F539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14C407C-BFFE-4A50-A561-90078D32C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425CC29-E66C-4D86-B3EA-1956EF971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0E38598-26A7-48B3-8BD9-9B45410FF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EFCE8C9-D745-4761-B00D-2B947EE53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DD2D45D-0006-488B-BB3E-34CF15D8A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9497023-25EF-45E8-A65D-4A4A060E5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4F0979A-A8FE-4B92-A98C-23C5DB00A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193</TotalTime>
  <Words>29</Words>
  <Application>Microsoft Office PowerPoint</Application>
  <PresentationFormat>Breedbeeld</PresentationFormat>
  <Paragraphs>5</Paragraphs>
  <Slides>11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8" baseType="lpstr">
      <vt:lpstr>Kristen ITC</vt:lpstr>
      <vt:lpstr>Century Gothic</vt:lpstr>
      <vt:lpstr>Verdana</vt:lpstr>
      <vt:lpstr>Abadi</vt:lpstr>
      <vt:lpstr>AR BERKLEY</vt:lpstr>
      <vt:lpstr>Wingdings 2</vt:lpstr>
      <vt:lpstr>Verve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25</cp:revision>
  <dcterms:created xsi:type="dcterms:W3CDTF">2009-10-04T09:22:48Z</dcterms:created>
  <dcterms:modified xsi:type="dcterms:W3CDTF">2018-08-23T12:38:41Z</dcterms:modified>
</cp:coreProperties>
</file>