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embeddedFontLs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Arial Black" panose="020B0A04020102020204" pitchFamily="34" charset="0"/>
      <p:bold r:id="rId27"/>
    </p:embeddedFont>
    <p:embeddedFont>
      <p:font typeface="Berlin Sans FB Demi" panose="020E0802020502020306" pitchFamily="34" charset="0"/>
      <p:bold r:id="rId28"/>
    </p:embeddedFont>
    <p:embeddedFont>
      <p:font typeface="Kristen ITC" panose="03050502040202030202" pitchFamily="66" charset="0"/>
      <p:regular r:id="rId29"/>
    </p:embeddedFont>
    <p:embeddedFont>
      <p:font typeface="Calibri Light" panose="020F0302020204030204" pitchFamily="34" charset="0"/>
      <p:regular r:id="rId30"/>
      <p:italic r:id="rId31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P26uo7T87yHEtJ52XoSAw==" hashData="wibYeCkaHl6jlmUNIgrI59FSQ1i+q7mgKdKlUB6ngPcI3vHz9zqtaggpJYdHRdYBlvsZcSU3ZQbUtg5+x2mmc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54D4"/>
    <a:srgbClr val="FFD05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6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023F5E2-E7EC-484E-8479-5BBC0AE2DB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3DA5B7EA-480A-44E3-9751-11F27A4C02D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964B400-DB86-4DE9-91C0-A1BA2FB901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85A7F-1A4B-420A-A6E9-9E1DF54B32C8}" type="datetimeFigureOut">
              <a:rPr lang="nl-BE" smtClean="0"/>
              <a:t>26/05/2018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D3A16BC2-88B4-4532-BF9A-3C559E0D16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16A1744-6849-4A34-B83B-7276BB5FF9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A338E-D0F1-4D26-954A-D36D8506494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965854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B335533-DDE9-4E33-A745-3C58AC62E7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1A2956B-E0E6-4295-BA74-938E26F984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7C73A3A-D1E3-4E66-AC0B-DDCC0E6EA1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85A7F-1A4B-420A-A6E9-9E1DF54B32C8}" type="datetimeFigureOut">
              <a:rPr lang="nl-BE" smtClean="0"/>
              <a:t>26/05/2018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408FE3B-7484-45B5-81DE-3EE3986223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C221806-E922-43DA-833B-4B94F78F74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A338E-D0F1-4D26-954A-D36D8506494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039179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08C14A5-8820-4589-96BF-F72C7B8E36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2CA262AE-4D0A-479A-A419-B539F85AAF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91B8671-3F87-4E5D-8F05-094FAB7848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85A7F-1A4B-420A-A6E9-9E1DF54B32C8}" type="datetimeFigureOut">
              <a:rPr lang="nl-BE" smtClean="0"/>
              <a:t>26/05/2018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9B656652-B782-48DE-AEE4-8AFAD0A49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7607171-F79F-40B5-821F-EF0785C278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A338E-D0F1-4D26-954A-D36D8506494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349979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AD97733-0BC9-4FDE-800B-EC77E10134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AA907ED-1EEB-4DD0-A652-E4368592B3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005DFE49-52F5-4152-B327-F0CC162DCD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0AFC1713-84EC-403B-BCF5-79BC6A6061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85A7F-1A4B-420A-A6E9-9E1DF54B32C8}" type="datetimeFigureOut">
              <a:rPr lang="nl-BE" smtClean="0"/>
              <a:t>26/05/2018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462A2AAA-415F-4797-AF3E-DE5181DBE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BA1181D8-B33E-4537-A593-C94EA2D6AD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A338E-D0F1-4D26-954A-D36D8506494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953941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B039421-3464-4C27-B9FC-282A86DB91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0D7E2BFA-CB6E-48D7-A877-58152DB7EC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0A17AD40-97A0-4FCF-8ACF-1DDD9B53E3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D8D94D91-F3E6-4EB6-A9A7-01BB20C80B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C57D7551-DB5B-4D51-83A0-84871A09E7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C5765B95-0231-4A2A-8978-BD6387E3E3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85A7F-1A4B-420A-A6E9-9E1DF54B32C8}" type="datetimeFigureOut">
              <a:rPr lang="nl-BE" smtClean="0"/>
              <a:t>26/05/2018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B418F5BD-B47D-4CA9-8D2C-1FA6942D5B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04E3F3FE-A3CA-4FF5-814F-59F4849637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A338E-D0F1-4D26-954A-D36D8506494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143515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0C9CC21-F1E7-4CAB-B3D3-43CDE98559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70E7B33C-B8AA-408E-8275-6B6C80A7F3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85A7F-1A4B-420A-A6E9-9E1DF54B32C8}" type="datetimeFigureOut">
              <a:rPr lang="nl-BE" smtClean="0"/>
              <a:t>26/05/2018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EB5373F7-450F-4E43-84E1-760BC1966C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81B0873A-EFC4-4433-BECF-CEF14ECBFE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A338E-D0F1-4D26-954A-D36D8506494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8609982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0384A942-EE92-46F8-8A30-E74438A2C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85A7F-1A4B-420A-A6E9-9E1DF54B32C8}" type="datetimeFigureOut">
              <a:rPr lang="nl-BE" smtClean="0"/>
              <a:t>26/05/2018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72E2FBDA-F5CF-450A-A987-9921B7194F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B2A0D4D8-0ED3-4B15-BBD1-3DB08FB483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A338E-D0F1-4D26-954A-D36D8506494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536879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50C8879-AB30-4DC6-8F44-6F25CC919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BDFEF06-D4BC-4391-A7FA-1BC2415127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591647F7-D699-4975-A943-E01AFC90D6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07078E43-5085-43BD-A6B7-1B42EB2FF8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85A7F-1A4B-420A-A6E9-9E1DF54B32C8}" type="datetimeFigureOut">
              <a:rPr lang="nl-BE" smtClean="0"/>
              <a:t>26/05/2018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1E0C751E-D0C0-4E1D-836E-B5E4176C91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D36A889D-6512-48DF-9D9A-23B8601287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A338E-D0F1-4D26-954A-D36D8506494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00654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2778398-BBBE-4AA0-8059-0E48A2E79B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7CDE443A-067F-4A86-B582-68B9D3363BA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E38C1D2F-71FE-49DE-8CF1-55857BA0FE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F5F1BD6B-EAF8-4D5A-AB08-8D7C1CFCAF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85A7F-1A4B-420A-A6E9-9E1DF54B32C8}" type="datetimeFigureOut">
              <a:rPr lang="nl-BE" smtClean="0"/>
              <a:t>26/05/2018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BB5EF3A5-7211-4721-81D0-ED67615D76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A2CDF2F4-FE0A-49C1-B465-4F307B4D56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A338E-D0F1-4D26-954A-D36D8506494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417179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1FE1C8F-EBF8-48F6-BDA3-6A01F08F63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6E5D6599-A86D-4D57-90C4-5275398918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E7A88F92-B9F5-492D-BDA1-30A6D9DB65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85A7F-1A4B-420A-A6E9-9E1DF54B32C8}" type="datetimeFigureOut">
              <a:rPr lang="nl-BE" smtClean="0"/>
              <a:t>26/05/2018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D137B61B-25EE-47BE-8490-F85EF124F2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BC69A5F-9921-4D8F-B8BF-226F238617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A338E-D0F1-4D26-954A-D36D8506494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950851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C644ED2C-9A41-4973-9568-598DF21DB5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C301E4F5-FA83-4C54-9103-C586F42E27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C9158C9-B27D-4A9B-813A-0C21383ED6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85A7F-1A4B-420A-A6E9-9E1DF54B32C8}" type="datetimeFigureOut">
              <a:rPr lang="nl-BE" smtClean="0"/>
              <a:t>26/05/2018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912C623-3ADB-4616-A85B-CE68DC84AE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2A61012-3A74-41C2-ABED-68677160B3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A338E-D0F1-4D26-954A-D36D8506494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348747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B0FA37D7-4370-472C-932B-C4DED6E20E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23D87DF6-193A-4C5E-ACA7-F8D3C84BA7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F9537510-4F50-4107-9BF6-AF227ACE46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885A7F-1A4B-420A-A6E9-9E1DF54B32C8}" type="datetimeFigureOut">
              <a:rPr lang="nl-BE" smtClean="0"/>
              <a:t>26/05/2018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29B025D-4AB0-4E92-937E-D614EB81AE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9D0C3255-6A5F-4E12-9EB0-BACE6A42F3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FA338E-D0F1-4D26-954A-D36D8506494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40123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5" Type="http://schemas.openxmlformats.org/officeDocument/2006/relationships/image" Target="../media/image28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B67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plant, bloem, orchidee, roze&#10;&#10;Beschrijving is gegenereerd met zeer hoge betrouwbaarheid">
            <a:extLst>
              <a:ext uri="{FF2B5EF4-FFF2-40B4-BE49-F238E27FC236}">
                <a16:creationId xmlns:a16="http://schemas.microsoft.com/office/drawing/2014/main" id="{93280262-58E6-439C-AFA5-63EBE4423DC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628" r="1" b="17514"/>
          <a:stretch/>
        </p:blipFill>
        <p:spPr>
          <a:xfrm>
            <a:off x="643463" y="643467"/>
            <a:ext cx="10905066" cy="557106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69EF072E-2FB9-4B07-8853-5A9B8CA32986}"/>
              </a:ext>
            </a:extLst>
          </p:cNvPr>
          <p:cNvSpPr/>
          <p:nvPr/>
        </p:nvSpPr>
        <p:spPr>
          <a:xfrm>
            <a:off x="1738367" y="1195197"/>
            <a:ext cx="313579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5400" b="1" dirty="0" err="1">
                <a:ln w="9525">
                  <a:solidFill>
                    <a:srgbClr val="FFD05C"/>
                  </a:solidFill>
                  <a:prstDash val="solid"/>
                </a:ln>
                <a:solidFill>
                  <a:srgbClr val="FA54D4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erlin Sans FB Demi" panose="020E0802020502020306" pitchFamily="34" charset="0"/>
              </a:rPr>
              <a:t>Orquídea</a:t>
            </a:r>
            <a:endParaRPr lang="nl-BE" sz="5400" b="1" dirty="0">
              <a:ln w="9525">
                <a:solidFill>
                  <a:srgbClr val="FFD05C"/>
                </a:solidFill>
                <a:prstDash val="solid"/>
              </a:ln>
              <a:solidFill>
                <a:srgbClr val="FA54D4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erlin Sans FB Demi" panose="020E0802020502020306" pitchFamily="34" charset="0"/>
            </a:endParaRPr>
          </a:p>
        </p:txBody>
      </p:sp>
      <p:sp>
        <p:nvSpPr>
          <p:cNvPr id="8" name="Tekstvak 7">
            <a:extLst>
              <a:ext uri="{FF2B5EF4-FFF2-40B4-BE49-F238E27FC236}">
                <a16:creationId xmlns:a16="http://schemas.microsoft.com/office/drawing/2014/main" id="{6F04DE5A-B774-4E7D-9AA2-CE6221F06F9A}"/>
              </a:ext>
            </a:extLst>
          </p:cNvPr>
          <p:cNvSpPr txBox="1"/>
          <p:nvPr/>
        </p:nvSpPr>
        <p:spPr>
          <a:xfrm>
            <a:off x="2511846" y="5511407"/>
            <a:ext cx="29418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dirty="0">
                <a:ln>
                  <a:solidFill>
                    <a:srgbClr val="FA54D4"/>
                  </a:solidFill>
                </a:ln>
                <a:solidFill>
                  <a:srgbClr val="FFD05C"/>
                </a:solidFill>
                <a:latin typeface="Berlin Sans FB Demi" panose="020E0802020502020306" pitchFamily="34" charset="0"/>
              </a:rPr>
              <a:t>Powerpoint Hans</a:t>
            </a:r>
          </a:p>
        </p:txBody>
      </p:sp>
    </p:spTree>
    <p:extLst>
      <p:ext uri="{BB962C8B-B14F-4D97-AF65-F5344CB8AC3E}">
        <p14:creationId xmlns:p14="http://schemas.microsoft.com/office/powerpoint/2010/main" val="3722529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000">
        <p:sndAc>
          <p:stSnd>
            <p:snd r:embed="rId2" name="15 Racoon - Love you more.wav"/>
          </p:stSnd>
        </p:sndAc>
      </p:transition>
    </mc:Choice>
    <mc:Fallback xmlns="">
      <p:transition spd="slow" advClick="0" advTm="13000">
        <p:sndAc>
          <p:stSnd>
            <p:snd r:embed="rId4" name="15 Racoon - Love you mo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21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36A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lant, bloem, orchidee&#10;&#10;Beschrijving is gegenereerd met zeer hoge betrouwbaarheid">
            <a:extLst>
              <a:ext uri="{FF2B5EF4-FFF2-40B4-BE49-F238E27FC236}">
                <a16:creationId xmlns:a16="http://schemas.microsoft.com/office/drawing/2014/main" id="{F119D451-3244-499D-8524-22BB42F2066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008" r="1" b="10254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2915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934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tafel, bloem, binnen, zitten&#10;&#10;Beschrijving is gegenereerd met zeer hoge betrouwbaarheid">
            <a:extLst>
              <a:ext uri="{FF2B5EF4-FFF2-40B4-BE49-F238E27FC236}">
                <a16:creationId xmlns:a16="http://schemas.microsoft.com/office/drawing/2014/main" id="{3D9DFDD2-23E1-4EED-B3F4-EBDEB78D361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397" r="1" b="7865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6158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764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taart, tafel, bord, bloem&#10;&#10;Beschrijving is gegenereerd met zeer hoge betrouwbaarheid">
            <a:extLst>
              <a:ext uri="{FF2B5EF4-FFF2-40B4-BE49-F238E27FC236}">
                <a16:creationId xmlns:a16="http://schemas.microsoft.com/office/drawing/2014/main" id="{BA09D741-E056-4292-B08A-CFB721A540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674" r="1" b="13588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4870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971C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loem, plant, vaas, klein&#10;&#10;Beschrijving is gegenereerd met zeer hoge betrouwbaarheid">
            <a:extLst>
              <a:ext uri="{FF2B5EF4-FFF2-40B4-BE49-F238E27FC236}">
                <a16:creationId xmlns:a16="http://schemas.microsoft.com/office/drawing/2014/main" id="{DDA14F6C-0212-40AA-99C4-578E9B9511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337" r="1" b="16130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832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999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loem, zitten&#10;&#10;Beschrijving is gegenereerd met hoge betrouwbaarheid">
            <a:extLst>
              <a:ext uri="{FF2B5EF4-FFF2-40B4-BE49-F238E27FC236}">
                <a16:creationId xmlns:a16="http://schemas.microsoft.com/office/drawing/2014/main" id="{C3CF21AD-77F7-41D6-8E29-437252AB22A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435" r="1" b="18585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9354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457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loem, plant, buiten, boeket&#10;&#10;Beschrijving is gegenereerd met zeer hoge betrouwbaarheid">
            <a:extLst>
              <a:ext uri="{FF2B5EF4-FFF2-40B4-BE49-F238E27FC236}">
                <a16:creationId xmlns:a16="http://schemas.microsoft.com/office/drawing/2014/main" id="{E1705478-2537-4C71-87C4-3426FEB9410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072" r="1" b="9190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522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325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watersport&#10;&#10;Beschrijving is gegenereerd met hoge betrouwbaarheid">
            <a:extLst>
              <a:ext uri="{FF2B5EF4-FFF2-40B4-BE49-F238E27FC236}">
                <a16:creationId xmlns:a16="http://schemas.microsoft.com/office/drawing/2014/main" id="{C6BA8F3E-13C4-4320-9C56-16DCE026D7E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273" r="1" b="4907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556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073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lant, bloem&#10;&#10;Beschrijving is gegenereerd met zeer hoge betrouwbaarheid">
            <a:extLst>
              <a:ext uri="{FF2B5EF4-FFF2-40B4-BE49-F238E27FC236}">
                <a16:creationId xmlns:a16="http://schemas.microsoft.com/office/drawing/2014/main" id="{A8A2F93F-2938-45B6-9823-1FB7ACF322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595" r="1" b="14667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911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B33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innen, zitten&#10;&#10;Beschrijving is gegenereerd met hoge betrouwbaarheid">
            <a:extLst>
              <a:ext uri="{FF2B5EF4-FFF2-40B4-BE49-F238E27FC236}">
                <a16:creationId xmlns:a16="http://schemas.microsoft.com/office/drawing/2014/main" id="{2A348E8F-0DE0-4D0C-82E6-F2127D186D2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75" r="1" b="9087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9757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949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loem, plant&#10;&#10;Beschrijving is gegenereerd met zeer hoge betrouwbaarheid">
            <a:extLst>
              <a:ext uri="{FF2B5EF4-FFF2-40B4-BE49-F238E27FC236}">
                <a16:creationId xmlns:a16="http://schemas.microsoft.com/office/drawing/2014/main" id="{AFCFB67A-EBCD-43AF-B2A6-9498B13387E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354" r="1" b="14206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3841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63A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taart, bloem, plant&#10;&#10;Beschrijving is gegenereerd met zeer hoge betrouwbaarheid">
            <a:extLst>
              <a:ext uri="{FF2B5EF4-FFF2-40B4-BE49-F238E27FC236}">
                <a16:creationId xmlns:a16="http://schemas.microsoft.com/office/drawing/2014/main" id="{A2DB92A9-6562-4473-89FA-D22FFECEF3E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088" r="1" b="15174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979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757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loem, plant, klein&#10;&#10;Beschrijving is gegenereerd met zeer hoge betrouwbaarheid">
            <a:extLst>
              <a:ext uri="{FF2B5EF4-FFF2-40B4-BE49-F238E27FC236}">
                <a16:creationId xmlns:a16="http://schemas.microsoft.com/office/drawing/2014/main" id="{BC7A7BF0-2244-484C-A29C-23CA512313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228" r="1" b="13034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0649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318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licht, dier, zitten, binnen&#10;&#10;Beschrijving is gegenereerd met hoge betrouwbaarheid">
            <a:extLst>
              <a:ext uri="{FF2B5EF4-FFF2-40B4-BE49-F238E27FC236}">
                <a16:creationId xmlns:a16="http://schemas.microsoft.com/office/drawing/2014/main" id="{03B425BD-26FC-455A-88AF-D133EA00480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956" r="1" b="14306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0008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B75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lant, bloem, orchidee&#10;&#10;Beschrijving is gegenereerd met zeer hoge betrouwbaarheid">
            <a:extLst>
              <a:ext uri="{FF2B5EF4-FFF2-40B4-BE49-F238E27FC236}">
                <a16:creationId xmlns:a16="http://schemas.microsoft.com/office/drawing/2014/main" id="{F5538180-5683-4448-9F1C-CF7506DC47E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79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601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36A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loem, bord, tafel, binnen&#10;&#10;Beschrijving is gegenereerd met zeer hoge betrouwbaarheid">
            <a:extLst>
              <a:ext uri="{FF2B5EF4-FFF2-40B4-BE49-F238E27FC236}">
                <a16:creationId xmlns:a16="http://schemas.microsoft.com/office/drawing/2014/main" id="{4C4CA90F-E9CE-4E22-9560-CB73F948CDD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" b="25693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4580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A76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loem, plant, orchidee, klein&#10;&#10;Beschrijving is gegenereerd met zeer hoge betrouwbaarheid">
            <a:extLst>
              <a:ext uri="{FF2B5EF4-FFF2-40B4-BE49-F238E27FC236}">
                <a16:creationId xmlns:a16="http://schemas.microsoft.com/office/drawing/2014/main" id="{CF4AFB94-66C8-4090-9260-DDDF2E116BB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546" r="1" b="13716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129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D3C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loem&#10;&#10;Beschrijving is gegenereerd met hoge betrouwbaarheid">
            <a:extLst>
              <a:ext uri="{FF2B5EF4-FFF2-40B4-BE49-F238E27FC236}">
                <a16:creationId xmlns:a16="http://schemas.microsoft.com/office/drawing/2014/main" id="{7F1824CF-1093-4C66-8ED4-6196FE448B7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563" r="1" b="10034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8565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F22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loem, plant, saintpaulia, vaas&#10;&#10;Beschrijving is gegenereerd met zeer hoge betrouwbaarheid">
            <a:extLst>
              <a:ext uri="{FF2B5EF4-FFF2-40B4-BE49-F238E27FC236}">
                <a16:creationId xmlns:a16="http://schemas.microsoft.com/office/drawing/2014/main" id="{6C26BD7A-EF01-4332-B44B-9B85E75B785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541" r="1" b="1472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198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E24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42820206-0BC8-4F53-906E-B68FC5586C5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7792" r="1" b="5960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hthoek 1">
            <a:hlinkClick r:id="rId3"/>
            <a:extLst>
              <a:ext uri="{FF2B5EF4-FFF2-40B4-BE49-F238E27FC236}">
                <a16:creationId xmlns:a16="http://schemas.microsoft.com/office/drawing/2014/main" id="{FB82BF24-E09D-4081-986D-FAF12D1317E6}"/>
              </a:ext>
            </a:extLst>
          </p:cNvPr>
          <p:cNvSpPr/>
          <p:nvPr/>
        </p:nvSpPr>
        <p:spPr>
          <a:xfrm>
            <a:off x="3722010" y="5742239"/>
            <a:ext cx="5487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dirty="0">
                <a:latin typeface="Arial Black" panose="020B0A04020102020204" pitchFamily="34" charset="0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1341648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753D8C24-6631-4995-987D-7EFDA69DC7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2A04F927-1C2C-4924-A6D0-0F0BA44179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B8BF4353-812C-4567-9DBF-38FFEDBE7F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255E8CCB-93AD-4252-86C0-D3DF9F5FAB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0577CFF8-A2C0-469C-840E-F81E02AC9B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70D21E5D-B435-4F97-95E7-67D62416FA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B880F878-DAF4-4AEB-B1AF-BADDB98C01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B535EA37-0927-44C6-AA62-0EC702A628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99A16DF7-9E91-4A08-A774-6F45A51BBC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507B2913-F589-4018-BAD7-6D5067A4CF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FFEFF666-11C6-440B-90EF-0C3C88E7ED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fbeelding 2">
            <a:hlinkClick r:id="" action="ppaction://hlinkshowjump?jump=endshow"/>
            <a:extLst>
              <a:ext uri="{FF2B5EF4-FFF2-40B4-BE49-F238E27FC236}">
                <a16:creationId xmlns:a16="http://schemas.microsoft.com/office/drawing/2014/main" id="{1F63A04A-374A-4796-8BA7-D24CCFB3E327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5688" y="6222403"/>
            <a:ext cx="760021" cy="760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544385"/>
      </p:ext>
    </p:extLst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29</Words>
  <Application>Microsoft Office PowerPoint</Application>
  <PresentationFormat>Breedbeeld</PresentationFormat>
  <Paragraphs>5</Paragraphs>
  <Slides>21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21</vt:i4>
      </vt:variant>
    </vt:vector>
  </HeadingPairs>
  <TitlesOfParts>
    <vt:vector size="28" baseType="lpstr">
      <vt:lpstr>Calibri</vt:lpstr>
      <vt:lpstr>Arial Black</vt:lpstr>
      <vt:lpstr>Berlin Sans FB Demi</vt:lpstr>
      <vt:lpstr>Arial</vt:lpstr>
      <vt:lpstr>Kristen ITC</vt:lpstr>
      <vt:lpstr>Calibri Light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4</cp:revision>
  <dcterms:created xsi:type="dcterms:W3CDTF">2018-05-23T12:22:06Z</dcterms:created>
  <dcterms:modified xsi:type="dcterms:W3CDTF">2018-05-26T15:32:52Z</dcterms:modified>
</cp:coreProperties>
</file>