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0" r:id="rId2"/>
    <p:sldId id="256" r:id="rId3"/>
    <p:sldId id="268" r:id="rId4"/>
    <p:sldId id="257" r:id="rId5"/>
    <p:sldId id="272" r:id="rId6"/>
    <p:sldId id="263" r:id="rId7"/>
    <p:sldId id="267" r:id="rId8"/>
    <p:sldId id="261" r:id="rId9"/>
    <p:sldId id="276" r:id="rId10"/>
    <p:sldId id="262" r:id="rId11"/>
    <p:sldId id="265" r:id="rId12"/>
    <p:sldId id="260" r:id="rId13"/>
    <p:sldId id="258" r:id="rId14"/>
    <p:sldId id="274" r:id="rId15"/>
    <p:sldId id="264" r:id="rId16"/>
    <p:sldId id="259" r:id="rId17"/>
    <p:sldId id="271" r:id="rId18"/>
    <p:sldId id="277" r:id="rId19"/>
  </p:sldIdLst>
  <p:sldSz cx="12192000" cy="6858000"/>
  <p:notesSz cx="6858000" cy="9144000"/>
  <p:embeddedFontLst>
    <p:embeddedFont>
      <p:font typeface="Bahnschrift SemiLight" panose="020B0502040204020203" pitchFamily="34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Calibri Light" panose="020F0302020204030204" pitchFamily="34" charset="0"/>
      <p:regular r:id="rId25"/>
      <p:italic r:id="rId26"/>
    </p:embeddedFont>
    <p:embeddedFont>
      <p:font typeface="Cooper Black" panose="0208090404030B020404" pitchFamily="18" charset="0"/>
      <p:regular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hBYySTVaa8EiHYiExmFGQ==" hashData="rgMjt9VRy63zQFSpVLoRfYhzQUDnZbUNb6bvz1K5s4RrdyCb8PBp7ZwT4vIw+QRsZhzDSW6j6NuPY8WlAThc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4A36"/>
    <a:srgbClr val="7C6119"/>
    <a:srgbClr val="0C5606"/>
    <a:srgbClr val="3D1D04"/>
    <a:srgbClr val="616161"/>
    <a:srgbClr val="460420"/>
    <a:srgbClr val="BAE8E6"/>
    <a:srgbClr val="060604"/>
    <a:srgbClr val="081704"/>
    <a:srgbClr val="505C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BC997-AA5B-4157-9A66-A8F3CC480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B90F30-C14A-4D83-A35D-D6F2C29D3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387ECA-1FE9-4471-8AFC-F1C64013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82B947-937A-41D0-9CB5-107FF8C3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B005AF-32C7-4AC5-B35E-2EE5AB802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714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89183-F04B-42A7-B573-0FA15E97A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0E1674-553E-48A5-B0F3-4904A5E4A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F0B21B-BA73-4A03-BC67-AE326F465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D6F994-40D5-4632-8C4C-CF4D1FD7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7EF0A8-F893-4B0B-8A21-A222CB46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177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A88BE-EBF6-476B-9C65-6A2FCBC09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6697D2-89AD-4567-B590-EA5FEE812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81B5D92-2195-42EC-B353-EA1F4DD28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423425-9C06-4481-B9B2-50019982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C3497B-B794-4614-92CF-BD7F67BB6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448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90C1FD-D1EF-427A-88EA-74714E63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B95BE5-FC0C-4B04-B625-6E4D04275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705D2E7-D2C2-4417-A5EA-ED442D034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90199D8-ABD0-41AE-992D-1934CFE4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04A5F6-D1B2-4AEB-9450-AE97541E1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1C72750-DA75-4822-B428-ECA5D35B9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3005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D23DBB-6638-49C0-A94C-A854A2C3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381BC3-432E-455A-8173-B33D820B9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447F76-8ECD-4767-9650-9D10C8660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6F0D726-E41C-4B78-8E09-4852989BF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7247A11-8FE0-410E-9F47-A0E473818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23EE616-D793-4CBA-AD98-031A5B48E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3CD6692-DA92-464D-9A5D-BDBC5024D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A901EEC-0975-4D23-857F-DE82BBFAF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042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59E97B-0C27-4FDF-A373-9D004519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B937310-2664-4217-B831-69E6AE7E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34B9112-1350-4277-B8B3-640756D4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34191D2-6DA1-4BED-A815-17647FD2F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230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F28BBD8-6ED5-4A32-BE4B-BB1CA166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38B8764-E9AE-4333-BA4F-5A6652149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8F380E-8465-4B52-90FE-68302E2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0303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C3357-9E16-47F7-978D-948CE88E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E70408-2174-4B6C-9D95-87D7AF950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2EE7051-49BB-47A6-B1E6-B1F9AB46E1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3E6BE6-26CA-4EA4-94EE-6A5F8D1C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0C1C2E-0ED6-47F3-9BEF-9B427375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17DAAF-C365-49AD-8071-0B0F9328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0188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53EDDF-42F7-4B64-A2CE-59B79438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E69935-F78D-4B22-9905-77BBA5189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57CEC8-2249-4BB8-BF29-A12EE07CB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DDF51D6-3131-4854-A8E7-E1036172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0BDFC0A-7FBA-4EEE-9320-71E706FD8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3DB05F-2414-4FDF-AF40-26D91C78B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27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AA3B0-DF9A-4AA9-A258-D28A9109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D19D6E-257F-44A8-8D3A-29ECFC01E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C8A237-8CDD-400F-8602-AF654C1F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28333C-BC50-4CC2-BB59-941B44868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C074DC-289E-49C4-BCF7-31A73E16C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738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8C584B6-14D0-4D29-8563-0868957C9B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50F32E8-56BC-471C-8B18-7E4296505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2F98DF-EEB7-499A-918F-520F0A74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9622AE-5BFA-40D6-A43F-6603A413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C85B85-83F0-41E7-A3C2-054B07A3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589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80F8CEA-A6D4-40D1-AAEF-F449B7FE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46444C-82A3-4672-AB0D-C770D174A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A898AD-53EA-47AB-9550-0D9896029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A38D0-EB2B-48F7-8002-57E7E793B76D}" type="datetimeFigureOut">
              <a:rPr lang="nl-BE" smtClean="0"/>
              <a:t>8/03/2019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69D705-BA2B-4BC8-B0EE-CB1C733FC2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B060AB6-8515-4C04-BC86-0FC93D114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511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4A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203EA7F-FA1F-4758-ABFA-12CFA625D0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2D869151-08F7-4C92-8CC6-8259586D502E}"/>
              </a:ext>
            </a:extLst>
          </p:cNvPr>
          <p:cNvSpPr/>
          <p:nvPr/>
        </p:nvSpPr>
        <p:spPr>
          <a:xfrm>
            <a:off x="3006687" y="2078279"/>
            <a:ext cx="582178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BE" sz="9600" b="1" dirty="0">
                <a:ln w="28575">
                  <a:solidFill>
                    <a:schemeClr val="tx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oper Black" panose="0208090404030B020404" pitchFamily="18" charset="0"/>
              </a:rPr>
              <a:t>Orchidee</a:t>
            </a:r>
            <a:endParaRPr lang="nl-BE" sz="9600" b="1" cap="none" spc="0" dirty="0">
              <a:ln w="28575">
                <a:solidFill>
                  <a:schemeClr val="tx1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6F9E22D4-D3A5-4C8E-89F4-19A88DC2576D}"/>
              </a:ext>
            </a:extLst>
          </p:cNvPr>
          <p:cNvSpPr/>
          <p:nvPr/>
        </p:nvSpPr>
        <p:spPr>
          <a:xfrm>
            <a:off x="8178797" y="6039808"/>
            <a:ext cx="289765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4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Cooper Black" panose="0208090404030B020404" pitchFamily="18" charset="0"/>
              </a:rPr>
              <a:t>Powerpoint Hans</a:t>
            </a:r>
            <a:endParaRPr lang="nl-NL" sz="24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122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02 Morning Has Broken.wav"/>
          </p:stSnd>
        </p:sndAc>
      </p:transition>
    </mc:Choice>
    <mc:Fallback xmlns="">
      <p:transition spd="slow" advClick="0" advTm="14000">
        <p:sndAc>
          <p:stSnd>
            <p:snd r:embed="rId5" name="02 Morning Has Brok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C61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E830ECB-7FF7-4886-ACBC-9D48E9BE74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56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F096FF-822F-4F73-83A1-E19E7144E9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1D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4F1603A-3853-4A29-9CB6-5B7520D6EB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86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61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82A1A79-4C49-496A-A7C0-40382D9081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04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F178F1-1733-447F-9A5D-5A0F5E3D10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E8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184BDD3-9CF4-4DCC-AEA2-6A32FB498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06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7901C2-6B7C-478B-A51B-86B77213C4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817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38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5C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E0D22F7-E4FE-450D-B030-41823E13E6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48E7255-39CC-45FF-9B52-59EBDD17E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98B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E50F5A7-9CA4-4BF7-B07A-051A8D4C7A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3797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72E12E0-3812-43D8-9494-EA15B3E0BC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00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FED7863-12B8-44E3-B6C1-3668E8FE56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2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DB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DBA227-76A6-427D-A845-746D605C25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7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460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CAAFFA4-D45C-46A0-B404-207BD52DD3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1999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9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7D44333-37BA-4B76-9EA5-7262B6830A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27520"/>
          </a:xfrm>
          <a:prstGeom prst="rect">
            <a:avLst/>
          </a:prstGeom>
        </p:spPr>
      </p:pic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B2718307-FBB1-4505-94F7-328D7F43C4CE}"/>
              </a:ext>
            </a:extLst>
          </p:cNvPr>
          <p:cNvSpPr/>
          <p:nvPr/>
        </p:nvSpPr>
        <p:spPr>
          <a:xfrm>
            <a:off x="3324067" y="5920627"/>
            <a:ext cx="61269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latin typeface="Bahnschrift SemiLight" panose="020B0502040204020203" pitchFamily="34" charset="0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9447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88C970E-0BBD-473D-9883-9D4BEF8307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2EC1E63-23AD-4FDF-8EB8-35CB0716B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300DA9A6-52BE-467A-A30A-D575999D8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C844298-3057-4D30-B68E-421C18F8D6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1C4CE3D-C1C5-4CC5-8250-AA8ECFE33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D01ED102-7F35-4BF1-A762-63C790470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ADD342E4-0C20-4CAE-8AC6-80F9CD805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7CA73FE5-DAE3-4724-8044-DB3589390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049BF652-ED8F-4FCE-9D46-D5567CF3F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A8F13369-3FE0-45EF-88CE-D40D1C24A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07EA6763-B4CC-4536-8EBB-067A27ABB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29</Words>
  <Application>Microsoft Office PowerPoint</Application>
  <PresentationFormat>Breedbeeld</PresentationFormat>
  <Paragraphs>5</Paragraphs>
  <Slides>18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5" baseType="lpstr">
      <vt:lpstr>Bahnschrift SemiLight</vt:lpstr>
      <vt:lpstr>Arial</vt:lpstr>
      <vt:lpstr>Calibri</vt:lpstr>
      <vt:lpstr>Kristen ITC</vt:lpstr>
      <vt:lpstr>Cooper Black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21</cp:revision>
  <dcterms:created xsi:type="dcterms:W3CDTF">2018-08-14T08:46:45Z</dcterms:created>
  <dcterms:modified xsi:type="dcterms:W3CDTF">2019-03-08T12:33:57Z</dcterms:modified>
</cp:coreProperties>
</file>