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</p:sldIdLst>
  <p:sldSz cx="12192000" cy="6858000"/>
  <p:notesSz cx="6858000" cy="9144000"/>
  <p:embeddedFontLst>
    <p:embeddedFont>
      <p:font typeface="Aharoni" panose="02010803020104030203" pitchFamily="2" charset="-79"/>
      <p:bold r:id="rId23"/>
    </p:embeddedFont>
    <p:embeddedFont>
      <p:font typeface="Arial Black" panose="020B0A04020102020204" pitchFamily="34" charset="0"/>
      <p:bold r:id="rId24"/>
    </p:embeddedFont>
    <p:embeddedFont>
      <p:font typeface="Berlin Sans FB" panose="020E0602020502020306" pitchFamily="34" charset="0"/>
      <p:regular r:id="rId25"/>
      <p:bold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Calibri Light" panose="020F0302020204030204" pitchFamily="34" charset="0"/>
      <p:regular r:id="rId31"/>
      <p:italic r:id="rId32"/>
    </p:embeddedFont>
    <p:embeddedFont>
      <p:font typeface="Kristen ITC" panose="03050502040202030202" pitchFamily="66" charset="0"/>
      <p:regular r:id="rId33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AOkXqzffEaDRHhJnWoevg==" hashData="pj1ZM8L7gti1UhqXuhsfp+32LIOBoFAwm6OfY6+LgRJCsWvLTwgjK9b23CeSM4+P8iTct4jgEibGQ9+Lbevrq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92C71"/>
    <a:srgbClr val="5A4623"/>
    <a:srgbClr val="971514"/>
    <a:srgbClr val="613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4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E8A6F02-C6FE-4C6E-B672-44E0B81E63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4614DE0-523D-44AF-8083-285937A888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4C6B5E9-7812-433F-A6CD-EE1201AD8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40949-B876-41BC-AF45-B93A26E2DBBD}" type="datetimeFigureOut">
              <a:rPr lang="nl-BE" smtClean="0"/>
              <a:t>12/06/2018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655EA85-1C58-4AA1-AD76-D9ACC310A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7BA191D-6360-4DA8-A605-185C9183B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1C4BB-EF8B-41FF-88CE-0A31A80111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21005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536E9D-E28F-4E4E-BA21-957A9923D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37064D3-224A-4FED-AF96-EE4743E4B9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29CAFD1-21FB-4954-981E-4215E9C601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40949-B876-41BC-AF45-B93A26E2DBBD}" type="datetimeFigureOut">
              <a:rPr lang="nl-BE" smtClean="0"/>
              <a:t>12/06/2018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C1C067C-5CC4-4928-8BDD-5333FDE7A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1928794-3AFC-4EF6-83D0-3C354D23B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1C4BB-EF8B-41FF-88CE-0A31A80111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11978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31A04FD-9FD1-4A46-8C81-18612BB12F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8514D94-99E6-4EEE-9F11-B33CB1F02B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5E34B87-422E-4225-AF40-578C3B760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40949-B876-41BC-AF45-B93A26E2DBBD}" type="datetimeFigureOut">
              <a:rPr lang="nl-BE" smtClean="0"/>
              <a:t>12/06/2018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B10331A-DC6F-4DD1-9C2C-38D35E40C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F0702C5-F27B-477F-A932-FBB53F91F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1C4BB-EF8B-41FF-88CE-0A31A80111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10164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817C27-D7BE-4753-B868-A86E4536F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F04E446-C1B9-481A-838D-40023C04A1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EFCB3DDC-A81A-46F9-9BE0-76117C8502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318242EB-1B41-41DC-AEFF-3772F4563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40949-B876-41BC-AF45-B93A26E2DBBD}" type="datetimeFigureOut">
              <a:rPr lang="nl-BE" smtClean="0"/>
              <a:t>12/06/2018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32057996-DAE7-42AE-8991-F9AA1AEDB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D2CB4E4-1196-42C1-8DAD-8B397D02E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1C4BB-EF8B-41FF-88CE-0A31A80111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071351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78A920-B628-4135-8B81-2D44A2B229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1E5A019-A78B-46B0-846D-DF7191DB7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2EF12608-2F82-4E64-AB4B-37A972D7C2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1F9B7F2B-760C-4DEB-AB50-6BF30D6228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151AE1EA-BA20-43BA-9CA6-7D43366ADDD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1660447B-9F54-4ABD-A04C-8A8248E4E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40949-B876-41BC-AF45-B93A26E2DBBD}" type="datetimeFigureOut">
              <a:rPr lang="nl-BE" smtClean="0"/>
              <a:t>12/06/2018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CADEE8A4-7ACD-47F5-A3F4-07FC2BFD5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A0567562-2FA5-48B9-A932-1CB9A9B7E1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1C4BB-EF8B-41FF-88CE-0A31A80111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46536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2DE7A7-C9DF-41C4-8771-8C111CBC8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DF00E29A-64DB-4CCB-BD2E-DDF79C595E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40949-B876-41BC-AF45-B93A26E2DBBD}" type="datetimeFigureOut">
              <a:rPr lang="nl-BE" smtClean="0"/>
              <a:t>12/06/2018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4F80C87C-EEBC-4044-9846-D6AC42956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4481AC43-9A5D-44E6-9E72-5A3FA7960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1C4BB-EF8B-41FF-88CE-0A31A80111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9194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292721BA-6F51-4D73-A409-198FF49BE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40949-B876-41BC-AF45-B93A26E2DBBD}" type="datetimeFigureOut">
              <a:rPr lang="nl-BE" smtClean="0"/>
              <a:t>12/06/2018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81EE4DF3-8BE3-463D-A79B-152BD02CF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29309F52-A2B9-45C1-98A5-6764EB03B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1C4BB-EF8B-41FF-88CE-0A31A80111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03877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EACE0C0-26B9-4401-9746-EF8C0AD26E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F40F32E-43C3-4161-B2D0-F5EE1C2475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058B114-CDE7-4596-8FA1-3D9D2E33EC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71E3C8C-A1A4-488B-ADD6-D97CBD5820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40949-B876-41BC-AF45-B93A26E2DBBD}" type="datetimeFigureOut">
              <a:rPr lang="nl-BE" smtClean="0"/>
              <a:t>12/06/2018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A136C9E-AE35-496F-966C-7F75744A2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3A0F94CD-73A8-405F-B580-5021C542A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1C4BB-EF8B-41FF-88CE-0A31A80111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15642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34DEEA5-1939-4913-9853-07546C0D7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024BDB1C-6FF1-4509-994A-932B5BCA3F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EFA1047-5DC3-4765-A767-8BBA21992D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E2E7FC1-8244-4298-AE23-8396346FF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40949-B876-41BC-AF45-B93A26E2DBBD}" type="datetimeFigureOut">
              <a:rPr lang="nl-BE" smtClean="0"/>
              <a:t>12/06/2018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319E09B-BF3C-45D5-AD6E-9434681B1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E00C824-5A73-4750-84B6-86D3DEE35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1C4BB-EF8B-41FF-88CE-0A31A80111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05124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10F79F-1D3F-4C63-B6C6-09650715D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221ED62-4C11-48AA-BE2C-E4331CF069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33185CC-AA73-4E29-B0D5-679861FAC8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40949-B876-41BC-AF45-B93A26E2DBBD}" type="datetimeFigureOut">
              <a:rPr lang="nl-BE" smtClean="0"/>
              <a:t>12/06/2018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6B9BC46-3156-41A2-AD09-7D5CA2D09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129A694-A768-4977-8FAD-7C94B6C3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1C4BB-EF8B-41FF-88CE-0A31A80111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8979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713EC5C8-550F-45FD-BB53-FB300ED813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427D8F7-26BF-4440-97BD-2918CBB131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8799226-DBA6-43F6-8D4B-6689AAC49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40949-B876-41BC-AF45-B93A26E2DBBD}" type="datetimeFigureOut">
              <a:rPr lang="nl-BE" smtClean="0"/>
              <a:t>12/06/2018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B711175-DFCE-433F-ABBA-754480145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DCCD31F-23A3-4505-8F30-E42A3B433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1C4BB-EF8B-41FF-88CE-0A31A80111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57418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1FE9D1D7-456E-497F-93EE-1E06DD412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FBDA4E8-4D35-4A05-8680-57A78D8B6F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058855B-B8D2-4863-AF3F-C010E7818A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40949-B876-41BC-AF45-B93A26E2DBBD}" type="datetimeFigureOut">
              <a:rPr lang="nl-BE" smtClean="0"/>
              <a:t>12/06/2018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AEBA0A0-583B-4917-AD64-87AC29805B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38AAED7-9254-49F3-8DA1-C51F2739C5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1C4BB-EF8B-41FF-88CE-0A31A80111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969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blog.seniorennet.nl/hanspowerpoint/" TargetMode="Externa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738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fbeelding 6" descr="Afbeelding met bloem, binnen, tafel, plant&#10;&#10;Beschrijving is gegenereerd met zeer hoge betrouwbaarheid">
            <a:extLst>
              <a:ext uri="{FF2B5EF4-FFF2-40B4-BE49-F238E27FC236}">
                <a16:creationId xmlns:a16="http://schemas.microsoft.com/office/drawing/2014/main" id="{BD1D4B8D-0841-485E-B9E9-21A361F9E4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036" y="575953"/>
            <a:ext cx="11055927" cy="5700156"/>
          </a:xfrm>
          <a:prstGeom prst="rect">
            <a:avLst/>
          </a:prstGeom>
        </p:spPr>
      </p:pic>
      <p:sp>
        <p:nvSpPr>
          <p:cNvPr id="8" name="Rechthoek 7">
            <a:extLst>
              <a:ext uri="{FF2B5EF4-FFF2-40B4-BE49-F238E27FC236}">
                <a16:creationId xmlns:a16="http://schemas.microsoft.com/office/drawing/2014/main" id="{A4038C6E-2054-4E10-B8D9-C9F6D79100FE}"/>
              </a:ext>
            </a:extLst>
          </p:cNvPr>
          <p:cNvSpPr/>
          <p:nvPr/>
        </p:nvSpPr>
        <p:spPr>
          <a:xfrm>
            <a:off x="833496" y="575953"/>
            <a:ext cx="801533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66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392C7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erlin Sans FB" panose="020E0602020502020306" pitchFamily="34" charset="0"/>
              </a:rPr>
              <a:t>Naturaleza</a:t>
            </a:r>
            <a:r>
              <a:rPr lang="nl-BE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392C7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erlin Sans FB" panose="020E0602020502020306" pitchFamily="34" charset="0"/>
              </a:rPr>
              <a:t> </a:t>
            </a:r>
            <a:r>
              <a:rPr lang="nl-BE" sz="66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392C7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erlin Sans FB" panose="020E0602020502020306" pitchFamily="34" charset="0"/>
              </a:rPr>
              <a:t>muerta</a:t>
            </a:r>
            <a:endParaRPr lang="nl-BE" sz="6600" b="1" dirty="0">
              <a:ln w="9525">
                <a:solidFill>
                  <a:schemeClr val="bg1"/>
                </a:solidFill>
                <a:prstDash val="solid"/>
              </a:ln>
              <a:solidFill>
                <a:srgbClr val="392C7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" panose="020E0602020502020306" pitchFamily="34" charset="0"/>
            </a:endParaRP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D7C8FCD6-E6A1-4D60-AC15-B2FD9854E89C}"/>
              </a:ext>
            </a:extLst>
          </p:cNvPr>
          <p:cNvSpPr/>
          <p:nvPr/>
        </p:nvSpPr>
        <p:spPr>
          <a:xfrm>
            <a:off x="8420150" y="5545164"/>
            <a:ext cx="311816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392C7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erlin Sans FB" panose="020E0602020502020306" pitchFamily="34" charset="0"/>
              </a:rPr>
              <a:t>Powerpoint Hans</a:t>
            </a:r>
            <a:endParaRPr lang="nl-NL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392C7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" panose="020E0602020502020306" pitchFamily="34" charset="0"/>
            </a:endParaRPr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EB02CD6B-3977-4DAC-90FA-97524B93C46F}"/>
              </a:ext>
            </a:extLst>
          </p:cNvPr>
          <p:cNvSpPr/>
          <p:nvPr/>
        </p:nvSpPr>
        <p:spPr>
          <a:xfrm>
            <a:off x="5226662" y="5736358"/>
            <a:ext cx="20986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 err="1">
                <a:solidFill>
                  <a:schemeClr val="bg1"/>
                </a:solidFill>
                <a:latin typeface="Arial Black" panose="020B0A04020102020204" pitchFamily="34" charset="0"/>
              </a:rPr>
              <a:t>automático</a:t>
            </a:r>
            <a:endParaRPr lang="nl-BE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446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Click="0" advTm="10000">
        <p:comb/>
        <p:sndAc>
          <p:stSnd>
            <p:snd r:embed="rId2" name="Julien Clerc - This Melody  =6.wav"/>
          </p:stSnd>
        </p:sndAc>
      </p:transition>
    </mc:Choice>
    <mc:Fallback>
      <p:transition spd="slow" advClick="0" advTm="10000">
        <p:comb/>
        <p:sndAc>
          <p:stSnd>
            <p:snd r:embed="rId2" name="Julien Clerc - This Melody  =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A7F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oen&#10;&#10;Beschrijving is gegenereerd met zeer hoge betrouwbaarheid">
            <a:extLst>
              <a:ext uri="{FF2B5EF4-FFF2-40B4-BE49-F238E27FC236}">
                <a16:creationId xmlns:a16="http://schemas.microsoft.com/office/drawing/2014/main" id="{8AFF9356-19CD-4D42-9448-C8DA5F97F7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65" r="1" b="9397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012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22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binnen, tafel, voedsel, fruit&#10;&#10;Beschrijving is gegenereerd met zeer hoge betrouwbaarheid">
            <a:extLst>
              <a:ext uri="{FF2B5EF4-FFF2-40B4-BE49-F238E27FC236}">
                <a16:creationId xmlns:a16="http://schemas.microsoft.com/office/drawing/2014/main" id="{D5101CB4-34BF-407B-809D-284558B6DC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016" y="581890"/>
            <a:ext cx="11055927" cy="5676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359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Click="0" advTm="7000">
        <p15:prstTrans prst="pageCurlDouble"/>
      </p:transition>
    </mc:Choice>
    <mc:Fallback>
      <p:transition spd="slow" advClick="0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275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tafel, bloem, rood, binnen&#10;&#10;Beschrijving is gegenereerd met zeer hoge betrouwbaarheid">
            <a:extLst>
              <a:ext uri="{FF2B5EF4-FFF2-40B4-BE49-F238E27FC236}">
                <a16:creationId xmlns:a16="http://schemas.microsoft.com/office/drawing/2014/main" id="{CDDD0320-36EA-44AB-8710-32AEE20B33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863" y="570016"/>
            <a:ext cx="11046080" cy="5708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821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push dir="u"/>
      </p:transition>
    </mc:Choice>
    <mc:Fallback>
      <p:transition spd="slow" advClick="0" advTm="7000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715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aars, bloem, tafel, plant&#10;&#10;Beschrijving is gegenereerd met zeer hoge betrouwbaarheid">
            <a:extLst>
              <a:ext uri="{FF2B5EF4-FFF2-40B4-BE49-F238E27FC236}">
                <a16:creationId xmlns:a16="http://schemas.microsoft.com/office/drawing/2014/main" id="{EE9C2D94-7366-4F0B-AE4B-C37DE71607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327" r="1" b="585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5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581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tafel, binnen, klein&#10;&#10;Beschrijving is gegenereerd met zeer hoge betrouwbaarheid">
            <a:extLst>
              <a:ext uri="{FF2B5EF4-FFF2-40B4-BE49-F238E27FC236}">
                <a16:creationId xmlns:a16="http://schemas.microsoft.com/office/drawing/2014/main" id="{79160126-A51C-45AA-B7BE-0A3C1EF14B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744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14:prism isContent="1"/>
      </p:transition>
    </mc:Choice>
    <mc:Fallback>
      <p:transition spd="slow" advClick="0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E7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tafel, vaas, binnen&#10;&#10;Beschrijving is gegenereerd met zeer hoge betrouwbaarheid">
            <a:extLst>
              <a:ext uri="{FF2B5EF4-FFF2-40B4-BE49-F238E27FC236}">
                <a16:creationId xmlns:a16="http://schemas.microsoft.com/office/drawing/2014/main" id="{5C8E0F4A-E301-4C81-ADA4-E62EA9F8D6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918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516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14:prism dir="r" isContent="1"/>
      </p:transition>
    </mc:Choice>
    <mc:Fallback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B4C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buiten, bloem, grond&#10;&#10;Beschrijving is gegenereerd met zeer hoge betrouwbaarheid">
            <a:extLst>
              <a:ext uri="{FF2B5EF4-FFF2-40B4-BE49-F238E27FC236}">
                <a16:creationId xmlns:a16="http://schemas.microsoft.com/office/drawing/2014/main" id="{9FFE1BB9-583D-472E-B3A0-2EBDEE055E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1826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913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7000">
        <p14:vortex dir="r"/>
      </p:transition>
    </mc:Choice>
    <mc:Fallback>
      <p:transition spd="slow" advClick="0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74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innen, tafel, zitten, kop&#10;&#10;Beschrijving is gegenereerd met zeer hoge betrouwbaarheid">
            <a:extLst>
              <a:ext uri="{FF2B5EF4-FFF2-40B4-BE49-F238E27FC236}">
                <a16:creationId xmlns:a16="http://schemas.microsoft.com/office/drawing/2014/main" id="{16B9DD21-B3E4-4C40-BB18-6C9D48694D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508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14:ripple/>
      </p:transition>
    </mc:Choice>
    <mc:Fallback>
      <p:transition spd="slow" advClick="0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24E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boeket, plant, vaas&#10;&#10;Beschrijving is gegenereerd met zeer hoge betrouwbaarheid">
            <a:extLst>
              <a:ext uri="{FF2B5EF4-FFF2-40B4-BE49-F238E27FC236}">
                <a16:creationId xmlns:a16="http://schemas.microsoft.com/office/drawing/2014/main" id="{B71C306F-C822-4805-A3E4-7242470A49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314" r="1" b="1315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078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14:shred/>
      </p:transition>
    </mc:Choice>
    <mc:Fallback>
      <p:transition spd="slow" advClick="0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F5E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zitten&#10;&#10;Beschrijving is gegenereerd met hoge betrouwbaarheid">
            <a:extLst>
              <a:ext uri="{FF2B5EF4-FFF2-40B4-BE49-F238E27FC236}">
                <a16:creationId xmlns:a16="http://schemas.microsoft.com/office/drawing/2014/main" id="{2449D9F8-27E5-4C92-A6D4-5B1171A5136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465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670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14:prism dir="u" isContent="1"/>
      </p:transition>
    </mc:Choice>
    <mc:Fallback>
      <p:transition spd="slow" advClick="0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953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AD87AE3B-66D7-4C3B-87F5-957066786B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016" y="581890"/>
            <a:ext cx="11055927" cy="5688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132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14:prism dir="d" isContent="1"/>
      </p:transition>
    </mc:Choice>
    <mc:Fallback>
      <p:transition spd="slow" advClick="0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95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innen, tafel&#10;&#10;Beschrijving is gegenereerd met hoge betrouwbaarheid">
            <a:extLst>
              <a:ext uri="{FF2B5EF4-FFF2-40B4-BE49-F238E27FC236}">
                <a16:creationId xmlns:a16="http://schemas.microsoft.com/office/drawing/2014/main" id="{2E21AF13-9B8A-48AD-BF8D-ACFE97999C0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80" r="1" b="908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531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blinds dir="vert"/>
      </p:transition>
    </mc:Choice>
    <mc:Fallback>
      <p:transition spd="slow" advClick="0" advTm="7000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tafel, binnen, muur&#10;&#10;Beschrijving is gegenereerd met zeer hoge betrouwbaarheid">
            <a:extLst>
              <a:ext uri="{FF2B5EF4-FFF2-40B4-BE49-F238E27FC236}">
                <a16:creationId xmlns:a16="http://schemas.microsoft.com/office/drawing/2014/main" id="{AC668D1E-2C77-45CF-9EA3-870D326478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020" y="721818"/>
            <a:ext cx="10699667" cy="5370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755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14:ferris dir="l"/>
      </p:transition>
    </mc:Choice>
    <mc:Fallback>
      <p:transition spd="slow" advClick="0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557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innen, muur, tafel, bloem&#10;&#10;Beschrijving is gegenereerd met zeer hoge betrouwbaarheid">
            <a:extLst>
              <a:ext uri="{FF2B5EF4-FFF2-40B4-BE49-F238E27FC236}">
                <a16:creationId xmlns:a16="http://schemas.microsoft.com/office/drawing/2014/main" id="{3A9534C5-73B0-4E43-B2B3-46CB343090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891" y="581891"/>
            <a:ext cx="11020301" cy="5688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16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7000">
        <p14:honeycomb/>
      </p:transition>
    </mc:Choice>
    <mc:Fallback>
      <p:transition spd="slow" advClick="0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43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plant, tafel, boeket&#10;&#10;Beschrijving is gegenereerd met zeer hoge betrouwbaarheid">
            <a:extLst>
              <a:ext uri="{FF2B5EF4-FFF2-40B4-BE49-F238E27FC236}">
                <a16:creationId xmlns:a16="http://schemas.microsoft.com/office/drawing/2014/main" id="{5E906AF0-F04E-4538-BBFF-8A20B6AAEE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892" y="581891"/>
            <a:ext cx="11020300" cy="5688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4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Click="0" advTm="7000">
        <p15:prstTrans prst="peelOff" invX="1"/>
      </p:transition>
    </mc:Choice>
    <mc:Fallback>
      <p:transition spd="slow" advClick="0" advTm="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A54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tafel, voedsel, binnen&#10;&#10;Beschrijving is gegenereerd met zeer hoge betrouwbaarheid">
            <a:extLst>
              <a:ext uri="{FF2B5EF4-FFF2-40B4-BE49-F238E27FC236}">
                <a16:creationId xmlns:a16="http://schemas.microsoft.com/office/drawing/2014/main" id="{0E69BC98-3AF7-4A8E-8E5D-974518DEEB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892" y="581890"/>
            <a:ext cx="11020300" cy="5676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925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14:warp dir="in"/>
      </p:transition>
    </mc:Choice>
    <mc:Fallback>
      <p:transition spd="slow" advClick="0" advTm="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7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tafel, binnen, plant&#10;&#10;Beschrijving is gegenereerd met zeer hoge betrouwbaarheid">
            <a:extLst>
              <a:ext uri="{FF2B5EF4-FFF2-40B4-BE49-F238E27FC236}">
                <a16:creationId xmlns:a16="http://schemas.microsoft.com/office/drawing/2014/main" id="{7BAE06AC-553B-4D90-857C-D415C2E38B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016" y="581891"/>
            <a:ext cx="11044052" cy="571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357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Click="0" advTm="7000">
        <p15:prstTrans prst="prestige"/>
      </p:transition>
    </mc:Choice>
    <mc:Fallback>
      <p:transition spd="slow" advClick="0" advTm="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B3C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plant&#10;&#10;Beschrijving is gegenereerd met zeer hoge betrouwbaarheid">
            <a:extLst>
              <a:ext uri="{FF2B5EF4-FFF2-40B4-BE49-F238E27FC236}">
                <a16:creationId xmlns:a16="http://schemas.microsoft.com/office/drawing/2014/main" id="{6B6A5FB5-8367-4972-9FF3-ED17074E44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016" y="581891"/>
            <a:ext cx="11055927" cy="5688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735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14:doors dir="vert"/>
      </p:transition>
    </mc:Choice>
    <mc:Fallback>
      <p:transition spd="slow" advClick="0" advTm="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hlinkClick r:id="" action="ppaction://hlinkshowjump?jump=endshow"/>
            <a:extLst>
              <a:ext uri="{FF2B5EF4-FFF2-40B4-BE49-F238E27FC236}">
                <a16:creationId xmlns:a16="http://schemas.microsoft.com/office/drawing/2014/main" id="{98275422-CB06-4A0E-91DB-B3ED7DC764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4316" y="5527843"/>
            <a:ext cx="760141" cy="76014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F41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tafel, binnen, voedsel&#10;&#10;Beschrijving is gegenereerd met zeer hoge betrouwbaarheid">
            <a:extLst>
              <a:ext uri="{FF2B5EF4-FFF2-40B4-BE49-F238E27FC236}">
                <a16:creationId xmlns:a16="http://schemas.microsoft.com/office/drawing/2014/main" id="{069D7CD6-DA26-4425-8EF4-41D9B0718C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016" y="570016"/>
            <a:ext cx="11044051" cy="5676405"/>
          </a:xfrm>
          <a:prstGeom prst="rect">
            <a:avLst/>
          </a:prstGeom>
        </p:spPr>
      </p:pic>
      <p:sp>
        <p:nvSpPr>
          <p:cNvPr id="2" name="Rechthoek 1">
            <a:hlinkClick r:id="rId4"/>
            <a:extLst>
              <a:ext uri="{FF2B5EF4-FFF2-40B4-BE49-F238E27FC236}">
                <a16:creationId xmlns:a16="http://schemas.microsoft.com/office/drawing/2014/main" id="{AD5AAD52-50A4-4F3E-82FC-016B277386C4}"/>
              </a:ext>
            </a:extLst>
          </p:cNvPr>
          <p:cNvSpPr/>
          <p:nvPr/>
        </p:nvSpPr>
        <p:spPr>
          <a:xfrm>
            <a:off x="3264919" y="5798557"/>
            <a:ext cx="53799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1694356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358DF8BE-3C89-4E29-BA8A-83511D6351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6CEC613-B687-449A-8304-AAB791AF65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FE2D6A2B-B9FC-40BD-8F3D-4623A8FA1D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FA191814-52A4-4C9A-9E0D-F813CB14E3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F64B7F30-761D-4CC5-8FBD-56348F795E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338675E6-F19F-476B-82D2-5AA3322A02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D637CB4C-58CE-4826-9028-A2ECE8F94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561E5306-905C-4FA6-B99E-F672C1AF92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B508F609-69BF-4FB4-B953-F962A5806E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0D9F08CE-8DAD-452C-B8D2-F710C3484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D33C1394-ECF9-40AC-B510-AD3E24421A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8812033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31</Words>
  <Application>Microsoft Office PowerPoint</Application>
  <PresentationFormat>Breedbeeld</PresentationFormat>
  <Paragraphs>6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9" baseType="lpstr">
      <vt:lpstr>Berlin Sans FB</vt:lpstr>
      <vt:lpstr>Arial Black</vt:lpstr>
      <vt:lpstr>Calibri Light</vt:lpstr>
      <vt:lpstr>Aharoni</vt:lpstr>
      <vt:lpstr>Kristen ITC</vt:lpstr>
      <vt:lpstr>Calibri</vt:lpstr>
      <vt:lpstr>Arial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8</cp:revision>
  <dcterms:created xsi:type="dcterms:W3CDTF">2018-06-09T19:50:17Z</dcterms:created>
  <dcterms:modified xsi:type="dcterms:W3CDTF">2018-06-12T12:38:42Z</dcterms:modified>
</cp:coreProperties>
</file>