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8" r:id="rId2"/>
    <p:sldId id="256" r:id="rId3"/>
    <p:sldId id="269" r:id="rId4"/>
    <p:sldId id="257" r:id="rId5"/>
    <p:sldId id="262" r:id="rId6"/>
    <p:sldId id="268" r:id="rId7"/>
    <p:sldId id="259" r:id="rId8"/>
    <p:sldId id="264" r:id="rId9"/>
    <p:sldId id="260" r:id="rId10"/>
    <p:sldId id="263" r:id="rId11"/>
    <p:sldId id="261" r:id="rId12"/>
    <p:sldId id="265" r:id="rId13"/>
    <p:sldId id="267" r:id="rId14"/>
    <p:sldId id="266" r:id="rId15"/>
    <p:sldId id="270" r:id="rId16"/>
    <p:sldId id="271" r:id="rId17"/>
  </p:sldIdLst>
  <p:sldSz cx="12192000" cy="6858000"/>
  <p:notesSz cx="6858000" cy="9144000"/>
  <p:embeddedFontLst>
    <p:embeddedFont>
      <p:font typeface="Aharoni" panose="02010803020104030203" pitchFamily="2" charset="-79"/>
      <p:bold r:id="rId18"/>
    </p:embeddedFont>
    <p:embeddedFont>
      <p:font typeface="Aldhabi" panose="01000000000000000000" pitchFamily="2" charset="-78"/>
      <p:regular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Calibri Light" panose="020F0302020204030204" pitchFamily="34" charset="0"/>
      <p:regular r:id="rId24"/>
      <p:italic r:id="rId25"/>
    </p:embeddedFont>
    <p:embeddedFont>
      <p:font typeface="Kristen ITC" panose="03050502040202030202" pitchFamily="66" charset="0"/>
      <p:regular r:id="rId26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zDzMm793sHdTaeZU4ULaw==" hashData="A0GmkjiWqfwipvFWc581NAZaMizD2owNlQdx6/scc5893tgCE+ggLM+s780HQetLuGd4oPJoYxazhZz/tK/pG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2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31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12DAE0-0425-42A5-9A17-FBDA841462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28967D80-12BB-4372-A56D-3DA2835E4F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5441835-9BF3-4811-B4FB-BE23B3D4F0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7EE69-CB6C-4B27-852D-2072F30BC284}" type="datetimeFigureOut">
              <a:rPr lang="nl-BE" smtClean="0"/>
              <a:t>20/07/2018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18C1527-E310-4828-9607-30504C01E8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19E3628-6F08-41B7-8166-B2B135866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F3686-37E3-4143-9165-8FD8CBF610D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116019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F719ABC-BE65-47F3-B357-CC0B97734F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396AC60-5C2A-4816-B23A-2D405D8AB9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44DB2C5-80D8-4442-B636-9B1CB9611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7EE69-CB6C-4B27-852D-2072F30BC284}" type="datetimeFigureOut">
              <a:rPr lang="nl-BE" smtClean="0"/>
              <a:t>20/07/2018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C138F7F-14BA-4822-96A0-0FCC08517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9260E72-981C-45DD-83DE-ECF80D20F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F3686-37E3-4143-9165-8FD8CBF610D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631434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F16B941-40DD-42D3-A79B-391E72A326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20B8B5F-A2A6-41F3-B79E-BAF951EE87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70321FA-27A7-4892-B252-814DB3239C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7EE69-CB6C-4B27-852D-2072F30BC284}" type="datetimeFigureOut">
              <a:rPr lang="nl-BE" smtClean="0"/>
              <a:t>20/07/2018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A77A568-1B3E-4BCE-9422-30277F4679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2A723FA-D436-40F3-979B-AB8825DC7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F3686-37E3-4143-9165-8FD8CBF610D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731406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56753CB-3996-4D53-987D-C59EC4E8C5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8132E7E-A1B2-4EC4-A665-698B13FE80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4EEC58DD-A7E7-43C9-A614-29C5A8B09B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535731E4-E52E-4BE6-BF17-931F9BC0A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7EE69-CB6C-4B27-852D-2072F30BC284}" type="datetimeFigureOut">
              <a:rPr lang="nl-BE" smtClean="0"/>
              <a:t>20/07/2018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F4D6916B-8FAC-40CB-A300-7FDF01C10B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2F335A3F-5CD2-444A-884F-945C9DD773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F3686-37E3-4143-9165-8FD8CBF610D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2312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E9CBB4-F416-4B9C-943F-2D79FF5C83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CD572869-12F8-45B8-9DD4-F7C10E0073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68A0F223-521B-400B-AB0E-3532AD4714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5981B33C-3987-433E-88EF-AD76F7BFBD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61142900-D4D5-4F8F-9F09-8F04AD7941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1C1920E3-DB00-4843-91B5-B2E8549A6C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7EE69-CB6C-4B27-852D-2072F30BC284}" type="datetimeFigureOut">
              <a:rPr lang="nl-BE" smtClean="0"/>
              <a:t>20/07/2018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B5262090-022C-476F-AA24-AEC90E500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A7F9E2A6-76AF-4041-BB4B-7E72F70AAA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F3686-37E3-4143-9165-8FD8CBF610D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004079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5BBC3AD-2AC9-49ED-90C6-C075B76593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8D317227-425B-4157-9EBE-A39C837453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7EE69-CB6C-4B27-852D-2072F30BC284}" type="datetimeFigureOut">
              <a:rPr lang="nl-BE" smtClean="0"/>
              <a:t>20/07/2018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08CD16A7-F5C4-45BF-AF38-86F0C76866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47A354A6-5349-493C-9A75-DA901F271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F3686-37E3-4143-9165-8FD8CBF610D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92046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EAD5611D-A2CB-48FC-99C3-A227FD7AF7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7EE69-CB6C-4B27-852D-2072F30BC284}" type="datetimeFigureOut">
              <a:rPr lang="nl-BE" smtClean="0"/>
              <a:t>20/07/2018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407D51F0-95E3-4576-8709-C04DF63C9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550627DB-38C0-44BA-A8BC-D1555750C5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F3686-37E3-4143-9165-8FD8CBF610D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536202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895340E-D974-4354-B806-C60E3CFE3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A539170-18A4-4C0C-AFA7-70B633C5F0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F2A58D4E-8D0E-410A-BCBD-92DC639215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C99521C9-62A9-428B-8C5A-C1DAD7C5B7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7EE69-CB6C-4B27-852D-2072F30BC284}" type="datetimeFigureOut">
              <a:rPr lang="nl-BE" smtClean="0"/>
              <a:t>20/07/2018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3BB261E6-7958-4853-8849-005FF837B3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E32DBAB9-F5FC-4CF6-849B-7315F1886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F3686-37E3-4143-9165-8FD8CBF610D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80020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51EB6F6-DEDD-44FA-8DC2-BA70E05089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F8DCD724-020C-4336-A99E-E2A0900EEE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44BC4FC8-D5B4-42FE-A456-E52A269EF3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5DD71C1E-6AF7-45F0-BAF6-32F8C84282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7EE69-CB6C-4B27-852D-2072F30BC284}" type="datetimeFigureOut">
              <a:rPr lang="nl-BE" smtClean="0"/>
              <a:t>20/07/2018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3B223712-C693-4157-ADDA-9AA51654B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F75E8639-DFF0-4B71-8C08-EC34B7008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F3686-37E3-4143-9165-8FD8CBF610D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50097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1EB94D0-CAB6-4BD0-8E0B-FB5B1ED24E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7E4D644F-7FD6-480C-B455-1F2618740B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4DB7DC2-4309-4F4A-B5A4-9BD89B7D14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7EE69-CB6C-4B27-852D-2072F30BC284}" type="datetimeFigureOut">
              <a:rPr lang="nl-BE" smtClean="0"/>
              <a:t>20/07/2018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6EAFDB8-A44A-4D21-B762-39611F86A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C502ED2-5C99-4617-AA65-2BD5EF8D40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F3686-37E3-4143-9165-8FD8CBF610D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7030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7F4C566A-288B-4E61-A725-E0F8F03DEF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A4B80F35-AD46-49E2-B1DB-208B8FF729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F56B42D-673A-4A7B-965B-C35888523B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7EE69-CB6C-4B27-852D-2072F30BC284}" type="datetimeFigureOut">
              <a:rPr lang="nl-BE" smtClean="0"/>
              <a:t>20/07/2018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2029420-059E-46A2-A0F0-A2807AD2F5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4F11A71B-5C93-4692-82B6-FD3A0695C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F3686-37E3-4143-9165-8FD8CBF610D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78932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A6EC854F-E497-4D66-9E65-A6B903FC8E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BEBFFFDE-D2F7-49CF-B1A6-EC2A8C5E03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37CE8B6-F826-45B8-8AFD-5388B33244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57EE69-CB6C-4B27-852D-2072F30BC284}" type="datetimeFigureOut">
              <a:rPr lang="nl-BE" smtClean="0"/>
              <a:t>20/07/2018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A87D4FC-043F-4F59-BA5D-8967B673E1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654A8E0-3AFE-417C-A8E1-EFF6713388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AF3686-37E3-4143-9165-8FD8CBF610D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34928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F68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72C5CDF1-2095-4353-9B85-4EB400929B9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894" y="643467"/>
            <a:ext cx="11049918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829F2E83-81EB-4531-813E-57E46859D9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7088" y="5137644"/>
            <a:ext cx="2700762" cy="463336"/>
          </a:xfrm>
          <a:prstGeom prst="rect">
            <a:avLst/>
          </a:prstGeom>
        </p:spPr>
      </p:pic>
      <p:sp>
        <p:nvSpPr>
          <p:cNvPr id="6" name="Rechthoek 5">
            <a:extLst>
              <a:ext uri="{FF2B5EF4-FFF2-40B4-BE49-F238E27FC236}">
                <a16:creationId xmlns:a16="http://schemas.microsoft.com/office/drawing/2014/main" id="{5C18EBC9-91F0-4B07-AC89-E7C7B875DEF4}"/>
              </a:ext>
            </a:extLst>
          </p:cNvPr>
          <p:cNvSpPr/>
          <p:nvPr/>
        </p:nvSpPr>
        <p:spPr>
          <a:xfrm>
            <a:off x="3367105" y="502094"/>
            <a:ext cx="5670142" cy="17851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4400" dirty="0">
                <a:ln w="28575">
                  <a:solidFill>
                    <a:schemeClr val="tx1"/>
                  </a:solidFill>
                </a:ln>
                <a:solidFill>
                  <a:srgbClr val="FFE2A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Naturaleza muerta 2</a:t>
            </a:r>
          </a:p>
          <a:p>
            <a:endParaRPr lang="nl-BE" sz="6600" dirty="0">
              <a:ln w="12700">
                <a:solidFill>
                  <a:schemeClr val="tx1"/>
                </a:solidFill>
              </a:ln>
              <a:solidFill>
                <a:srgbClr val="FFE2A6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74889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sndAc>
          <p:stSnd>
            <p:snd r:embed="rId2" name="Mara Kayser - Die Blumen Im Garten Des Lebens  =45.wav"/>
          </p:stSnd>
        </p:sndAc>
      </p:transition>
    </mc:Choice>
    <mc:Fallback xmlns="">
      <p:transition spd="slow" advClick="0" advTm="12000">
        <p:sndAc>
          <p:stSnd>
            <p:snd r:embed="rId5" name="Mara Kayser - Die Blumen Im Garten Des Lebens  =4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062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47CC42A3-CE0B-4D7D-A17C-8393B30C1D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345" y="645935"/>
            <a:ext cx="10994833" cy="556613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3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652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51497379-5629-49D1-9724-B006B5466D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645539"/>
            <a:ext cx="10905066" cy="5566921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889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234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1BE3A7F5-5272-4E9B-AC8D-6A5442C505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894" y="643467"/>
            <a:ext cx="11049918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700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568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0BBBE031-A61A-4206-9981-2BBCF10101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912" y="643467"/>
            <a:ext cx="10994834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6710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A52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CD04D227-18AB-474B-BFC7-6969A71AC6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467" y="645539"/>
            <a:ext cx="10905066" cy="5566921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8505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A51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608678BE-A94F-48D6-A143-83F0BE3893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894" y="643467"/>
            <a:ext cx="11027884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6921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F44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E791A0AA-D539-4A51-AC97-6DC273683F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961" y="643467"/>
            <a:ext cx="10928733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8953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678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88677DC1-942A-4406-BBD6-D525BED382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945" y="643467"/>
            <a:ext cx="10994833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521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39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A79378DB-E58C-44F6-9A5A-1C8F9F1C35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467" y="645539"/>
            <a:ext cx="10905066" cy="5566921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161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F1D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356FFE2D-504B-43AD-ABF9-8CF525275E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945" y="643467"/>
            <a:ext cx="10961783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2862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914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0BE7827D-A72C-4C7B-80F3-97DA0DE768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912" y="643467"/>
            <a:ext cx="11005850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332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F92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2E3B91F1-B177-47BB-BAFD-7F7197D857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467" y="645539"/>
            <a:ext cx="10905066" cy="5566921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719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E4F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3EE8A285-F081-4F72-B3C8-6B425F8273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946" y="643467"/>
            <a:ext cx="10972800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4469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335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AF5E36C9-EF04-46A2-9642-F2902C64B3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467" y="645539"/>
            <a:ext cx="10905066" cy="5566921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5CAFCE6B-621E-46D7-9785-59225387F4B3}"/>
              </a:ext>
            </a:extLst>
          </p:cNvPr>
          <p:cNvSpPr/>
          <p:nvPr/>
        </p:nvSpPr>
        <p:spPr>
          <a:xfrm>
            <a:off x="3406000" y="5695035"/>
            <a:ext cx="53799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3696948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DDA9CAEA-C98D-45AE-8D5A-ACF50E801F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7950F558-C207-4D7D-AF9E-9B208B2862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ECEBFA3C-D407-41E6-8B2B-08826834D1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3219E86D-9369-45B9-AD7C-3796CFA330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8CE26833-22AE-4034-9E23-F3A6DB9282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097F226E-41B9-4C11-95BF-8ED68B590F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467B2D64-7035-4ED6-85D7-E11AFC6494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7BADBFF7-BF7A-43EB-9C7A-071A6EBF6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7249F115-F799-4ECE-931A-E53F6837A1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DCCCF05B-FFDD-477F-B0CD-2CD61E2BE2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3B3099AD-D8C9-44DB-8251-A96365EC92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29</Words>
  <Application>Microsoft Office PowerPoint</Application>
  <PresentationFormat>Breedbeeld</PresentationFormat>
  <Paragraphs>4</Paragraphs>
  <Slides>16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16</vt:i4>
      </vt:variant>
    </vt:vector>
  </HeadingPairs>
  <TitlesOfParts>
    <vt:vector size="23" baseType="lpstr">
      <vt:lpstr>Calibri</vt:lpstr>
      <vt:lpstr>Arial</vt:lpstr>
      <vt:lpstr>Aldhabi</vt:lpstr>
      <vt:lpstr>Aharoni</vt:lpstr>
      <vt:lpstr>Kristen ITC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8</cp:revision>
  <dcterms:created xsi:type="dcterms:W3CDTF">2018-07-13T19:58:24Z</dcterms:created>
  <dcterms:modified xsi:type="dcterms:W3CDTF">2018-07-20T16:54:28Z</dcterms:modified>
</cp:coreProperties>
</file>