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9" r:id="rId2"/>
    <p:sldId id="256" r:id="rId3"/>
    <p:sldId id="262" r:id="rId4"/>
    <p:sldId id="257" r:id="rId5"/>
    <p:sldId id="258" r:id="rId6"/>
    <p:sldId id="260" r:id="rId7"/>
    <p:sldId id="261" r:id="rId8"/>
    <p:sldId id="268" r:id="rId9"/>
    <p:sldId id="264" r:id="rId10"/>
    <p:sldId id="267" r:id="rId11"/>
    <p:sldId id="266" r:id="rId12"/>
    <p:sldId id="265" r:id="rId13"/>
    <p:sldId id="275" r:id="rId14"/>
    <p:sldId id="274" r:id="rId15"/>
    <p:sldId id="273" r:id="rId16"/>
    <p:sldId id="272" r:id="rId17"/>
    <p:sldId id="271" r:id="rId18"/>
    <p:sldId id="276" r:id="rId19"/>
  </p:sldIdLst>
  <p:sldSz cx="12192000" cy="6858000"/>
  <p:notesSz cx="6858000" cy="9144000"/>
  <p:embeddedFontLst>
    <p:embeddedFont>
      <p:font typeface="Aharoni" panose="02010803020104030203" pitchFamily="2" charset="-79"/>
      <p:bold r:id="rId20"/>
    </p:embeddedFont>
    <p:embeddedFont>
      <p:font typeface="Baskerville Old Face" panose="02020602080505020303" pitchFamily="18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1gOfMp1ca2Sm0ZAFwRqYw==" hashData="pYXBm4eKBnHKczlWm1OeoxiUQByorSqVzmN119GG3qMFTeMHxNG+o8FfndLwSpOTkVtDJhXH0CDzNRBHGgtk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8642"/>
    <a:srgbClr val="DCDB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C1E8B8-0256-4196-BE0F-1C88969501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2ECA4EA-278A-44B2-AD57-CA53BB5742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E685559-3B97-4E2E-B231-CCF371A18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1657AFA-5964-4E77-AC31-66356A81D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B33C23E-1DCB-41AC-96F6-6B15A95CC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0897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77589B-37F8-4D4E-974F-2EF9D9D59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F8C3CDC-A616-46DB-8857-DCFD2F801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05C6B3E-CC0B-46CE-AA02-405CE2219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395544C-AB90-4E05-8B49-DDDA1861E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4302669-8513-48DE-B7EF-0BE484159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77441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3AC037-4906-4582-984C-3D2598065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530857C-F6B5-49A8-BCA0-8E764417C1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95200DF-CD1B-41D3-BAE9-8F4F83044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EB1FC82-0180-47D5-9D01-402CF7E2D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F70075-4BE9-4B90-87B3-1BEC3D46E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99601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9159635-1F9D-4663-8DA9-8A1DD31C4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637C4DD-65BE-4F40-9340-2818968982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42DE3E2-212A-4F7A-AC66-DAD08AE13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D1C1CA7-714E-4DC2-AE69-0F3CD9081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E46E5F7-B411-4644-9E60-7A25FE082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508881E-771C-44E6-9819-A6758D2E8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6507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D90070-516D-4195-8379-44DE8F8C2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66C2AC7-ECCB-486C-BAD8-18BFD4963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C1D088E-F5B9-4E41-BC32-AB03C5F77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518BF9FD-1B72-435F-9B25-633F3CEDFB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0EF0CCE-2C7E-452A-8A0E-B4EB21D971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87444F50-7C38-4D64-8522-B95E65D18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B6293A4-B34A-4FC9-BB46-EF7521EBE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C762354-0794-48EE-AEA5-7FE1916D6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53955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558AC4-0168-4FAF-A489-EDB2F5EB1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9ED2C5A4-41F0-41E6-86AD-E5066930B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488ADED0-C2EB-4DCC-A554-CF6A1E0EC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74D1F01-5437-4C05-BA4E-F304B1CDA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83268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DD79D22E-D932-4C6E-B2D0-77B4F29D0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088B448-1C8E-4D68-A509-16A5693C1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66C70D6-083E-4715-A8FA-6D0CE1CB2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02102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3976ED-3582-4C57-8647-2D4109137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A3933CD-E507-4EF2-9ECE-62E2A5DF8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B9E2AFE-544C-422F-9C0E-D82471D218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683B805-30B7-45CE-9732-B29D3F92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DF0CB4D-8717-4761-BC0F-1485415F2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885F34D-03BE-46DC-A67D-58F12E857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02858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813472-5764-44FE-A6BD-6FA86C7F9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C700CC9B-2EC4-4CA8-B1A5-8E95EB9751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E35324B-353E-448E-A415-337B290AEF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D899535-6603-4A01-9076-D3DEA77A1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A60DCF4-CBA0-42D9-8D5C-86D80395D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36A7C11-4552-44DE-841E-579DCD214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5709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559B00-C7CB-43F9-93E4-254011E1C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7235147-5D53-46B9-BCB2-54A88CA492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2796DBA-DCA2-4F23-A3F7-FEDA6B2EC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3772B0F-2216-4F12-B83C-42E556C03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ACDFC34-8660-4C2A-8A4A-45C0A1F36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08639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E8673AC-384C-473B-9412-D0455E6B4B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7EE7E37-CE47-4133-80B4-1851C15F98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2A7A061-88D9-44E3-8069-0D7691ED6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792A529-C7C4-4139-A601-890B1D83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B7E0A27-75E5-4990-AEAB-C89FAAA0A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8221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6">
                <a:lumMod val="50000"/>
              </a:schemeClr>
            </a:gs>
            <a:gs pos="65000">
              <a:schemeClr val="accent6">
                <a:lumMod val="60000"/>
                <a:lumOff val="40000"/>
              </a:schemeClr>
            </a:gs>
            <a:gs pos="83000">
              <a:schemeClr val="accent4">
                <a:lumMod val="50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609C345-86B6-4DC7-9938-E2DF1F28A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B30EC43-9B2A-466E-B4DB-4A225C2DB1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0AF1F09-AEC7-4D70-9F4C-215FCD1E17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08EE0-E5E1-4CB5-9F05-6A24458EC237}" type="datetimeFigureOut">
              <a:rPr lang="nl-BE" smtClean="0"/>
              <a:t>15/04/2019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164CEDE-D74B-4EFA-8F04-6CF7AC3249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5BEFBC2-5664-42D6-B94E-4C06709FC9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6BC93-2B97-4F50-AD2D-5742CE1D5C7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17584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binnen, tafel, plant&#10;&#10;Automatisch gegenereerde beschrijving">
            <a:extLst>
              <a:ext uri="{FF2B5EF4-FFF2-40B4-BE49-F238E27FC236}">
                <a16:creationId xmlns:a16="http://schemas.microsoft.com/office/drawing/2014/main" id="{A48C54BC-60E4-4BAA-A42A-7F310FC354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836B943A-A984-4E8B-8BE9-3D495C068F0A}"/>
              </a:ext>
            </a:extLst>
          </p:cNvPr>
          <p:cNvSpPr/>
          <p:nvPr/>
        </p:nvSpPr>
        <p:spPr>
          <a:xfrm>
            <a:off x="1488909" y="846822"/>
            <a:ext cx="279114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8000" b="1" dirty="0">
                <a:ln w="28575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Narcis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0A9649E1-EA49-4E8B-8CD3-CE2C039F6CDD}"/>
              </a:ext>
            </a:extLst>
          </p:cNvPr>
          <p:cNvSpPr/>
          <p:nvPr/>
        </p:nvSpPr>
        <p:spPr>
          <a:xfrm>
            <a:off x="8303419" y="5409452"/>
            <a:ext cx="26773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rgbClr val="548642"/>
                  </a:solidFill>
                  <a:prstDash val="solid"/>
                </a:ln>
                <a:solidFill>
                  <a:srgbClr val="DCDB5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Powerpoint Hans</a:t>
            </a:r>
            <a:endParaRPr lang="nl-NL" sz="2800" b="1" cap="none" spc="0" dirty="0">
              <a:ln w="9525">
                <a:solidFill>
                  <a:srgbClr val="548642"/>
                </a:solidFill>
                <a:prstDash val="solid"/>
              </a:ln>
              <a:solidFill>
                <a:srgbClr val="DCDB5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40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reveal/>
        <p:sndAc>
          <p:stSnd>
            <p:snd r:embed="rId2" name="05 Think Twice.wav"/>
          </p:stSnd>
        </p:sndAc>
      </p:transition>
    </mc:Choice>
    <mc:Fallback xmlns="">
      <p:transition spd="slow" advClick="0" advTm="6000">
        <p:fade/>
        <p:sndAc>
          <p:stSnd>
            <p:snd r:embed="rId5" name="05 Think Twi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oom&#10;&#10;Automatisch gegenereerde beschrijving">
            <a:extLst>
              <a:ext uri="{FF2B5EF4-FFF2-40B4-BE49-F238E27FC236}">
                <a16:creationId xmlns:a16="http://schemas.microsoft.com/office/drawing/2014/main" id="{7DC98A4A-190F-4046-B92E-68E6978F23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61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r"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vaas, bloem, tafel, binnen&#10;&#10;Automatisch gegenereerde beschrijving">
            <a:extLst>
              <a:ext uri="{FF2B5EF4-FFF2-40B4-BE49-F238E27FC236}">
                <a16:creationId xmlns:a16="http://schemas.microsoft.com/office/drawing/2014/main" id="{E9E79A2A-D59A-4E67-8DE3-D87318A943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24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binnen, tafel, voedsel&#10;&#10;Automatisch gegenereerde beschrijving">
            <a:extLst>
              <a:ext uri="{FF2B5EF4-FFF2-40B4-BE49-F238E27FC236}">
                <a16:creationId xmlns:a16="http://schemas.microsoft.com/office/drawing/2014/main" id="{01E2CC92-FA52-4D37-8A4C-7B6468AFD9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67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hecker dir="vert"/>
      </p:transition>
    </mc:Choice>
    <mc:Fallback xmlns="">
      <p:transition spd="slow" advClick="0" advTm="5000">
        <p:checke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lant, gras, geel&#10;&#10;Automatisch gegenereerde beschrijving">
            <a:extLst>
              <a:ext uri="{FF2B5EF4-FFF2-40B4-BE49-F238E27FC236}">
                <a16:creationId xmlns:a16="http://schemas.microsoft.com/office/drawing/2014/main" id="{4C97D99B-6530-4D60-9913-6459E6FB39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1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newsflash/>
      </p:transition>
    </mc:Choice>
    <mc:Fallback xmlns="">
      <p:transition spd="slow" advClick="0" advTm="5000">
        <p:newsfla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uur, bloem&#10;&#10;Automatisch gegenereerde beschrijving">
            <a:extLst>
              <a:ext uri="{FF2B5EF4-FFF2-40B4-BE49-F238E27FC236}">
                <a16:creationId xmlns:a16="http://schemas.microsoft.com/office/drawing/2014/main" id="{5B21952A-809F-4FE3-A095-6061A07803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9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 dir="out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lant, geel&#10;&#10;Automatisch gegenereerde beschrijving">
            <a:extLst>
              <a:ext uri="{FF2B5EF4-FFF2-40B4-BE49-F238E27FC236}">
                <a16:creationId xmlns:a16="http://schemas.microsoft.com/office/drawing/2014/main" id="{FB370627-0FFD-4A4A-9C5B-883DE5991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5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el, bloem, vaas, plant&#10;&#10;Automatisch gegenereerde beschrijving">
            <a:extLst>
              <a:ext uri="{FF2B5EF4-FFF2-40B4-BE49-F238E27FC236}">
                <a16:creationId xmlns:a16="http://schemas.microsoft.com/office/drawing/2014/main" id="{A0F59E52-815F-4040-AC96-CF80F0D98A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00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dir="r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plant, bloem&#10;&#10;Automatisch gegenereerde beschrijving">
            <a:extLst>
              <a:ext uri="{FF2B5EF4-FFF2-40B4-BE49-F238E27FC236}">
                <a16:creationId xmlns:a16="http://schemas.microsoft.com/office/drawing/2014/main" id="{11D2D29E-488C-420F-A9F3-9AD290804F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36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gallery dir="r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lant, bloem&#10;&#10;Automatisch gegenereerde beschrijving">
            <a:extLst>
              <a:ext uri="{FF2B5EF4-FFF2-40B4-BE49-F238E27FC236}">
                <a16:creationId xmlns:a16="http://schemas.microsoft.com/office/drawing/2014/main" id="{F2C31070-21C8-49C3-B98E-7342A0C0B3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2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shred pattern="rectangle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boom, buiten, veld&#10;&#10;Automatisch gegenereerde beschrijving">
            <a:extLst>
              <a:ext uri="{FF2B5EF4-FFF2-40B4-BE49-F238E27FC236}">
                <a16:creationId xmlns:a16="http://schemas.microsoft.com/office/drawing/2014/main" id="{9EFF9A05-768D-4AF6-8A6C-1C032E5637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1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 dir="ru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lant, boom, tafel&#10;&#10;Automatisch gegenereerde beschrijving">
            <a:extLst>
              <a:ext uri="{FF2B5EF4-FFF2-40B4-BE49-F238E27FC236}">
                <a16:creationId xmlns:a16="http://schemas.microsoft.com/office/drawing/2014/main" id="{782A6297-C1C7-457F-BA93-44F9451474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 dir="ld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hek, bloem, zitten, buiten&#10;&#10;Automatisch gegenereerde beschrijving">
            <a:extLst>
              <a:ext uri="{FF2B5EF4-FFF2-40B4-BE49-F238E27FC236}">
                <a16:creationId xmlns:a16="http://schemas.microsoft.com/office/drawing/2014/main" id="{3BF2CD00-C89C-4C82-A830-86AD0AE257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0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glitter dir="u" pattern="hexagon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98BBDCC-E877-42AE-B3FB-8B10CB431D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19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el, bloem, plant, gras&#10;&#10;Automatisch gegenereerde beschrijving">
            <a:extLst>
              <a:ext uri="{FF2B5EF4-FFF2-40B4-BE49-F238E27FC236}">
                <a16:creationId xmlns:a16="http://schemas.microsoft.com/office/drawing/2014/main" id="{B810F9F5-0664-4A19-8D14-E491B44462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63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u" isInverted="1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lant, bloem, boeket&#10;&#10;Automatisch gegenereerde beschrijving">
            <a:extLst>
              <a:ext uri="{FF2B5EF4-FFF2-40B4-BE49-F238E27FC236}">
                <a16:creationId xmlns:a16="http://schemas.microsoft.com/office/drawing/2014/main" id="{26564CA3-5558-4DC0-94C0-41601A5DDD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2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split orient="vert" dir="in"/>
      </p:transition>
    </mc:Choice>
    <mc:Fallback xmlns="">
      <p:transition spd="slow" advClick="0" advTm="5000">
        <p:split orient="vert" dir="in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loem&#10;&#10;Automatisch gegenereerde beschrijving">
            <a:extLst>
              <a:ext uri="{FF2B5EF4-FFF2-40B4-BE49-F238E27FC236}">
                <a16:creationId xmlns:a16="http://schemas.microsoft.com/office/drawing/2014/main" id="{60DC532D-DE09-404F-BFD3-E5DCBB46A4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1D56B4FB-88EA-4C3E-BD1D-A40F522343C0}"/>
              </a:ext>
            </a:extLst>
          </p:cNvPr>
          <p:cNvSpPr/>
          <p:nvPr/>
        </p:nvSpPr>
        <p:spPr>
          <a:xfrm>
            <a:off x="3665687" y="5519183"/>
            <a:ext cx="4860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418312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DD2C593-A3BE-48B3-86A7-1825F7DE9B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C9933BF-B41A-41B9-BBFB-AF0E6C718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39B036AC-74D0-4C9F-B2B0-BBB7FC5C7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9F08EF0-CADA-4D49-8CA9-67E6F79D7C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CD6F761-E45B-41EE-B1FF-07065FDCA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11C8A5CE-DF58-4223-AF24-B3B43B2DD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8E37A06F-8BAA-4EFA-8917-FB7A2D012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463B169C-A014-4823-8853-BF993DA3E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A6E4A8FF-C1E3-4E3D-B8DA-5E94960B5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5185AD23-B195-40F5-B293-CA2ECC2243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4EFAEED1-B00B-4BAA-9C07-B81780F2F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29</Words>
  <Application>Microsoft Office PowerPoint</Application>
  <PresentationFormat>Breedbeeld</PresentationFormat>
  <Paragraphs>5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5" baseType="lpstr">
      <vt:lpstr>Aharoni</vt:lpstr>
      <vt:lpstr>Arial</vt:lpstr>
      <vt:lpstr>Calibri</vt:lpstr>
      <vt:lpstr>Calibri Light</vt:lpstr>
      <vt:lpstr>Baskerville Old Face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3</cp:revision>
  <dcterms:created xsi:type="dcterms:W3CDTF">2019-04-13T10:23:35Z</dcterms:created>
  <dcterms:modified xsi:type="dcterms:W3CDTF">2019-04-15T10:32:39Z</dcterms:modified>
</cp:coreProperties>
</file>