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73" r:id="rId2"/>
    <p:sldId id="256" r:id="rId3"/>
    <p:sldId id="257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4" r:id="rId19"/>
    <p:sldId id="275" r:id="rId20"/>
    <p:sldId id="276" r:id="rId21"/>
    <p:sldId id="277" r:id="rId22"/>
  </p:sldIdLst>
  <p:sldSz cx="12192000" cy="6858000"/>
  <p:notesSz cx="6858000" cy="9144000"/>
  <p:embeddedFontLst>
    <p:embeddedFont>
      <p:font typeface="Calibri" panose="020F0502020204030204" pitchFamily="34" charset="0"/>
      <p:regular r:id="rId23"/>
      <p:bold r:id="rId24"/>
      <p:italic r:id="rId25"/>
      <p:boldItalic r:id="rId26"/>
    </p:embeddedFont>
    <p:embeddedFont>
      <p:font typeface="Bahnschrift SemiCondensed" panose="020B0502040204020203" pitchFamily="34" charset="0"/>
      <p:regular r:id="rId27"/>
      <p:bold r:id="rId28"/>
    </p:embeddedFont>
    <p:embeddedFont>
      <p:font typeface="Kristen ITC" panose="03050502040202030202" pitchFamily="66" charset="0"/>
      <p:regular r:id="rId29"/>
    </p:embeddedFont>
    <p:embeddedFont>
      <p:font typeface="Aharoni" panose="02010803020104030203" pitchFamily="2" charset="-79"/>
      <p:bold r:id="rId30"/>
    </p:embeddedFont>
    <p:embeddedFont>
      <p:font typeface="Calibri Light" panose="020F0302020204030204" pitchFamily="34" charset="0"/>
      <p:regular r:id="rId31"/>
      <p:italic r:id="rId32"/>
    </p:embeddedFont>
  </p:embeddedFontLst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11yuyq1sgQEDHPW1T1ClVw==" hashData="2KY/q/BU1FafWpi1uFxSXePgWOApgYDPFNUvquyJINmPDyMZ9+SqCUTrC8QGjC2HNSknFpNdGO1URks+9w55B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8431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3" autoAdjust="0"/>
    <p:restoredTop sz="94660"/>
  </p:normalViewPr>
  <p:slideViewPr>
    <p:cSldViewPr snapToGrid="0">
      <p:cViewPr varScale="1">
        <p:scale>
          <a:sx n="87" d="100"/>
          <a:sy n="87" d="100"/>
        </p:scale>
        <p:origin x="61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32" Type="http://schemas.openxmlformats.org/officeDocument/2006/relationships/font" Target="fonts/font10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5.fntdata"/><Relationship Id="rId30" Type="http://schemas.openxmlformats.org/officeDocument/2006/relationships/font" Target="fonts/font8.fntdata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B334841-569E-4244-8C96-06FFBE15283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96438F5C-A82A-44C3-B9FD-B4E6A3CE0FB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DB5D1012-D28E-4DE1-969B-97D2C844CB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283B8-B298-48F0-929F-D7264824F518}" type="datetimeFigureOut">
              <a:rPr lang="nl-BE" smtClean="0"/>
              <a:t>29/05/2018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FB8FD95D-30BE-4FBF-B603-EE15E3EFCA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6FE1ADD5-54E0-4EB4-B3B0-E2FB7D880D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05855-42D7-47F5-8185-F94FCAF0B2DD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5352767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07B592E-763B-476E-9012-0A443DCA82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FE9A9DCC-BD67-426E-B6D5-C704459ED0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684DA4B6-E557-4269-B9A8-CA42CF89C9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283B8-B298-48F0-929F-D7264824F518}" type="datetimeFigureOut">
              <a:rPr lang="nl-BE" smtClean="0"/>
              <a:t>29/05/2018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67032C38-AD01-460B-AE6C-5D81F96AC5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456ED5BB-F8AE-4A8F-AF9D-D7FB33452C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05855-42D7-47F5-8185-F94FCAF0B2DD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7979149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30D1BAE-F65B-42BD-A0F0-6A052E004D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69B3B231-B8E0-46A2-BE37-DFB3041058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DF3ADE07-8048-45D6-9D5A-8073B61D8A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283B8-B298-48F0-929F-D7264824F518}" type="datetimeFigureOut">
              <a:rPr lang="nl-BE" smtClean="0"/>
              <a:t>29/05/2018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CCEF320D-7B63-4C56-8B50-DF662BC382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509CCB49-C19A-406A-B8AE-666C8B9533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05855-42D7-47F5-8185-F94FCAF0B2DD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9871331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3AB5D84-3F70-41E9-A142-6EFA6A1CD8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15F9F1A9-70D2-4314-B7FB-8D415C3FB4B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0D30AD8E-CC8C-4DF1-A743-D6AE05DD883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EACC2269-15D0-43D7-88C6-BDE1A167D5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283B8-B298-48F0-929F-D7264824F518}" type="datetimeFigureOut">
              <a:rPr lang="nl-BE" smtClean="0"/>
              <a:t>29/05/2018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B3B1A02A-F892-475F-BE50-3B4AAA8E99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716BEF7C-7FDB-4AB5-B5E9-4028D45BB1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05855-42D7-47F5-8185-F94FCAF0B2DD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9010077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7545B26-A246-499A-9705-7F37E4D70E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B9F285E4-66A6-48D3-A4DA-9110108D78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B29D451C-94FA-45EF-BA3C-FABE1720DC4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F23EA88F-979A-4E66-A48A-C160998F335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427D1284-8D73-4E73-8E93-CEFA98C6EFF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735ABB3B-54E9-47E8-8223-19FE316AB9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283B8-B298-48F0-929F-D7264824F518}" type="datetimeFigureOut">
              <a:rPr lang="nl-BE" smtClean="0"/>
              <a:t>29/05/2018</a:t>
            </a:fld>
            <a:endParaRPr lang="nl-BE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63C7CDDA-76DF-461C-BC4E-2D89E8C062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62E9F138-D639-4C8D-BB1F-9AC60AAC0C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05855-42D7-47F5-8185-F94FCAF0B2DD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8423450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8FD5E96-B197-492C-A2A6-1F6A1E3016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83BBA1D2-AE44-4E0B-89CE-FFC46F7AAF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283B8-B298-48F0-929F-D7264824F518}" type="datetimeFigureOut">
              <a:rPr lang="nl-BE" smtClean="0"/>
              <a:t>29/05/2018</a:t>
            </a:fld>
            <a:endParaRPr lang="nl-BE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6BC58D94-3E2D-447E-AB73-E936E52C9E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13361132-0665-45F4-8170-FD896C7B13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05855-42D7-47F5-8185-F94FCAF0B2DD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0312341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71F75BCE-2227-4CFB-9445-5DBDACB915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283B8-B298-48F0-929F-D7264824F518}" type="datetimeFigureOut">
              <a:rPr lang="nl-BE" smtClean="0"/>
              <a:t>29/05/2018</a:t>
            </a:fld>
            <a:endParaRPr lang="nl-BE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04DA3C1F-7C7E-4F0E-9874-E6E56B319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CACED209-513D-4D84-BAA1-4D775C9284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05855-42D7-47F5-8185-F94FCAF0B2DD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1445506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B388DC5-C1ED-440F-B34C-A62E8868C9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D489992E-4F65-44A6-BEBD-E14AA33FA7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3886A0D9-04B1-4EE9-8675-C7E08EF6CE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7F019086-892F-4DCD-AE6F-B4DA8348E4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283B8-B298-48F0-929F-D7264824F518}" type="datetimeFigureOut">
              <a:rPr lang="nl-BE" smtClean="0"/>
              <a:t>29/05/2018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4B140461-A249-48F9-AAD5-4487514976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514FA70F-0DFB-442B-BE1B-0CF288B5DB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05855-42D7-47F5-8185-F94FCAF0B2DD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4285530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B9C816E-B520-4802-818B-C4DE331255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90967B88-AC93-408A-B840-9839F959C5C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8BFF8CFF-6F25-4F29-B2E6-E599CFDDF48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D0C1FD43-37AC-41DB-8BE5-407AE4E2AF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283B8-B298-48F0-929F-D7264824F518}" type="datetimeFigureOut">
              <a:rPr lang="nl-BE" smtClean="0"/>
              <a:t>29/05/2018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8C7AA995-6F6C-4AB7-9E2D-8651C3C726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CAC633CB-74A4-4F49-9E28-70CD032A6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05855-42D7-47F5-8185-F94FCAF0B2DD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1254991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F782EDA-87C3-4B10-A4AF-4F72B4CD72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0D11E2AA-8E5F-4DC6-A7E5-F1291A7FAF2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981BA3A5-ABAB-47F2-B7E6-EAB7D0F9A1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283B8-B298-48F0-929F-D7264824F518}" type="datetimeFigureOut">
              <a:rPr lang="nl-BE" smtClean="0"/>
              <a:t>29/05/2018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8D0973EF-A6A3-4A9B-B731-9A14BF8A98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165CE533-85C0-4A94-AAA1-5E7C07F794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05855-42D7-47F5-8185-F94FCAF0B2DD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4903910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6FB2011A-5DA5-454F-858D-F916A1CDDDE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D6A8243E-9970-49DC-9C87-8815667A5B0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CA7EBA00-2742-4910-B747-A4B6206992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283B8-B298-48F0-929F-D7264824F518}" type="datetimeFigureOut">
              <a:rPr lang="nl-BE" smtClean="0"/>
              <a:t>29/05/2018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16164A1D-B448-48E0-8873-DDD39A5E08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19D7F130-0EFD-4BF4-A8B8-218EED9EF8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05855-42D7-47F5-8185-F94FCAF0B2DD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4156899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CB2D613D-03DD-42EB-8A21-6AA4D3862F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A787F4B5-9B70-4F76-83D7-10D993DBED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9B1F7FFA-DF22-4C4C-B0F2-846E09DF65B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5283B8-B298-48F0-929F-D7264824F518}" type="datetimeFigureOut">
              <a:rPr lang="nl-BE" smtClean="0"/>
              <a:t>29/05/2018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F9414679-7AC5-439B-B1EC-4A6923E9C37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524262C3-E2C7-4DA7-92CB-D5E15A3084A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005855-42D7-47F5-8185-F94FCAF0B2DD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8786945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seniorennet.nl/hanspowerpoint/" TargetMode="External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2.png"/><Relationship Id="rId15" Type="http://schemas.openxmlformats.org/officeDocument/2006/relationships/image" Target="../media/image28.png"/><Relationship Id="rId10" Type="http://schemas.openxmlformats.org/officeDocument/2006/relationships/image" Target="../media/image2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25A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dier&#10;&#10;Beschrijving is gegenereerd met hoge betrouwbaarheid">
            <a:extLst>
              <a:ext uri="{FF2B5EF4-FFF2-40B4-BE49-F238E27FC236}">
                <a16:creationId xmlns:a16="http://schemas.microsoft.com/office/drawing/2014/main" id="{A712456F-BFF3-428C-BBA5-38DA460A68E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5923" r="1" b="3257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hthoek 3">
            <a:extLst>
              <a:ext uri="{FF2B5EF4-FFF2-40B4-BE49-F238E27FC236}">
                <a16:creationId xmlns:a16="http://schemas.microsoft.com/office/drawing/2014/main" id="{185DF4D6-F66D-45EE-859B-FA1C97CFD87A}"/>
              </a:ext>
            </a:extLst>
          </p:cNvPr>
          <p:cNvSpPr/>
          <p:nvPr/>
        </p:nvSpPr>
        <p:spPr>
          <a:xfrm>
            <a:off x="6803484" y="643467"/>
            <a:ext cx="430598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nl-NL" sz="8000" b="1">
                <a:ln w="9525">
                  <a:solidFill>
                    <a:srgbClr val="F84314"/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ahnschrift SemiCondensed" panose="020B0502040204020203" pitchFamily="34" charset="0"/>
              </a:rPr>
              <a:t>Mariposas</a:t>
            </a:r>
            <a:endParaRPr lang="nl-NL" sz="8000" b="1" cap="none" spc="0" dirty="0">
              <a:ln w="9525">
                <a:solidFill>
                  <a:srgbClr val="F84314"/>
                </a:solidFill>
                <a:prstDash val="solid"/>
              </a:ln>
              <a:solidFill>
                <a:schemeClr val="accent4">
                  <a:lumMod val="50000"/>
                </a:schemeClr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ahnschrift SemiCondensed" panose="020B0502040204020203" pitchFamily="34" charset="0"/>
            </a:endParaRPr>
          </a:p>
        </p:txBody>
      </p:sp>
      <p:sp>
        <p:nvSpPr>
          <p:cNvPr id="5" name="Rechthoek 4">
            <a:extLst>
              <a:ext uri="{FF2B5EF4-FFF2-40B4-BE49-F238E27FC236}">
                <a16:creationId xmlns:a16="http://schemas.microsoft.com/office/drawing/2014/main" id="{93813203-7ADB-4934-AAD0-4C33D6F15080}"/>
              </a:ext>
            </a:extLst>
          </p:cNvPr>
          <p:cNvSpPr/>
          <p:nvPr/>
        </p:nvSpPr>
        <p:spPr>
          <a:xfrm>
            <a:off x="4659549" y="5419074"/>
            <a:ext cx="287290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nl-NL" sz="3200" b="1" dirty="0">
                <a:ln w="9525">
                  <a:solidFill>
                    <a:srgbClr val="F84314"/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ahnschrift SemiCondensed" panose="020B0502040204020203" pitchFamily="34" charset="0"/>
              </a:rPr>
              <a:t>Powerpoint Hans</a:t>
            </a:r>
            <a:endParaRPr lang="nl-NL" sz="3200" b="1" cap="none" spc="0" dirty="0">
              <a:ln w="9525">
                <a:solidFill>
                  <a:srgbClr val="F84314"/>
                </a:solidFill>
                <a:prstDash val="solid"/>
              </a:ln>
              <a:solidFill>
                <a:schemeClr val="accent4">
                  <a:lumMod val="50000"/>
                </a:schemeClr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ahnschrift SemiCondensed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600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:sndAc>
          <p:stSnd>
            <p:snd r:embed="rId2" name="Danyel Gerard-Butterfly  =1.wav"/>
          </p:stSnd>
        </p:sndAc>
      </p:transition>
    </mc:Choice>
    <mc:Fallback xmlns="">
      <p:transition spd="slow" advClick="0" advTm="12000">
        <p:sndAc>
          <p:stSnd>
            <p:snd r:embed="rId4" name="Danyel Gerard-Butterfly  =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6" presetClass="entr" presetSubtype="3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6" presetClass="entr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9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171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Afbeelding 4" descr="Afbeelding met dier, binnen, insect, klein&#10;&#10;Beschrijving is gegenereerd met hoge betrouwbaarheid">
            <a:extLst>
              <a:ext uri="{FF2B5EF4-FFF2-40B4-BE49-F238E27FC236}">
                <a16:creationId xmlns:a16="http://schemas.microsoft.com/office/drawing/2014/main" id="{20AC452D-F234-460A-AEA1-AEC62549600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8261" r="1" b="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5" name="Rectangle 11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4761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355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vogel, dier, boom, bloem&#10;&#10;Beschrijving is gegenereerd met hoge betrouwbaarheid">
            <a:extLst>
              <a:ext uri="{FF2B5EF4-FFF2-40B4-BE49-F238E27FC236}">
                <a16:creationId xmlns:a16="http://schemas.microsoft.com/office/drawing/2014/main" id="{DD80BF07-4B2F-4F26-AA96-1C252ED5311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2081" r="1" b="618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8765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D73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dier, ongewerveld&#10;&#10;Beschrijving is gegenereerd met hoge betrouwbaarheid">
            <a:extLst>
              <a:ext uri="{FF2B5EF4-FFF2-40B4-BE49-F238E27FC236}">
                <a16:creationId xmlns:a16="http://schemas.microsoft.com/office/drawing/2014/main" id="{7D0B76FD-B223-4F16-BB56-EC68EC5420B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374" r="1" b="8888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0744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B6E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dier, insect&#10;&#10;Beschrijving is gegenereerd met zeer hoge betrouwbaarheid">
            <a:extLst>
              <a:ext uri="{FF2B5EF4-FFF2-40B4-BE49-F238E27FC236}">
                <a16:creationId xmlns:a16="http://schemas.microsoft.com/office/drawing/2014/main" id="{796691CE-29E6-4445-913E-C684766DF38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3172" r="1" b="5090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3870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545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dier, insect&#10;&#10;Beschrijving is gegenereerd met zeer hoge betrouwbaarheid">
            <a:extLst>
              <a:ext uri="{FF2B5EF4-FFF2-40B4-BE49-F238E27FC236}">
                <a16:creationId xmlns:a16="http://schemas.microsoft.com/office/drawing/2014/main" id="{A6CFAC3D-D7E2-44CF-9924-D2E34EC5C21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8261" r="1" b="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6124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349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E625AD0F-A39B-43E4-9251-EC67BFC81E6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474" r="1" b="8788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6737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2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D87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dier, insect&#10;&#10;Beschrijving is gegenereerd met hoge betrouwbaarheid">
            <a:extLst>
              <a:ext uri="{FF2B5EF4-FFF2-40B4-BE49-F238E27FC236}">
                <a16:creationId xmlns:a16="http://schemas.microsoft.com/office/drawing/2014/main" id="{7D13F81D-52F6-4B41-9546-D7C607A73A5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" b="18262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2992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F6A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dier&#10;&#10;Beschrijving is gegenereerd met hoge betrouwbaarheid">
            <a:extLst>
              <a:ext uri="{FF2B5EF4-FFF2-40B4-BE49-F238E27FC236}">
                <a16:creationId xmlns:a16="http://schemas.microsoft.com/office/drawing/2014/main" id="{61FF583E-A361-4E55-AE90-FD9BBB20831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7756" r="1" b="10506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5700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54E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voedsel, bedekt, oppervlak, blauw&#10;&#10;Beschrijving is gegenereerd met zeer hoge betrouwbaarheid">
            <a:extLst>
              <a:ext uri="{FF2B5EF4-FFF2-40B4-BE49-F238E27FC236}">
                <a16:creationId xmlns:a16="http://schemas.microsoft.com/office/drawing/2014/main" id="{44D633F9-6887-4E60-A86D-95332D3F127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6945" r="1" b="11317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2670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85D4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dier, boom&#10;&#10;Beschrijving is gegenereerd met zeer hoge betrouwbaarheid">
            <a:extLst>
              <a:ext uri="{FF2B5EF4-FFF2-40B4-BE49-F238E27FC236}">
                <a16:creationId xmlns:a16="http://schemas.microsoft.com/office/drawing/2014/main" id="{C54A5D6E-11FD-4CAB-98CB-622E2FFECE0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0012" r="1" b="8250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9269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F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plant, bloem&#10;&#10;Beschrijving is gegenereerd met zeer hoge betrouwbaarheid">
            <a:extLst>
              <a:ext uri="{FF2B5EF4-FFF2-40B4-BE49-F238E27FC236}">
                <a16:creationId xmlns:a16="http://schemas.microsoft.com/office/drawing/2014/main" id="{94D09B1A-E7A7-4568-B055-F556ED6C373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880" r="1" b="8382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8788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06F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plant, bloem&#10;&#10;Beschrijving is gegenereerd met zeer hoge betrouwbaarheid">
            <a:extLst>
              <a:ext uri="{FF2B5EF4-FFF2-40B4-BE49-F238E27FC236}">
                <a16:creationId xmlns:a16="http://schemas.microsoft.com/office/drawing/2014/main" id="{0601B785-C933-49C4-A820-D2A54131D39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2095" r="1" b="6167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9522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035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dier&#10;&#10;Beschrijving is gegenereerd met zeer hoge betrouwbaarheid">
            <a:extLst>
              <a:ext uri="{FF2B5EF4-FFF2-40B4-BE49-F238E27FC236}">
                <a16:creationId xmlns:a16="http://schemas.microsoft.com/office/drawing/2014/main" id="{09E510DC-AA00-46B5-9382-B30EDD88336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4618" r="1" b="3644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7066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D81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plant, klein, buiten, vogel&#10;&#10;Beschrijving is gegenereerd met hoge betrouwbaarheid">
            <a:extLst>
              <a:ext uri="{FF2B5EF4-FFF2-40B4-BE49-F238E27FC236}">
                <a16:creationId xmlns:a16="http://schemas.microsoft.com/office/drawing/2014/main" id="{08E0B208-3CC6-4A30-854B-57786440B5B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179" r="1" b="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0972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757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loem, plant&#10;&#10;Beschrijving is gegenereerd met zeer hoge betrouwbaarheid">
            <a:extLst>
              <a:ext uri="{FF2B5EF4-FFF2-40B4-BE49-F238E27FC236}">
                <a16:creationId xmlns:a16="http://schemas.microsoft.com/office/drawing/2014/main" id="{CBEEEE99-C499-46EE-9493-62FB6E9A2FB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066" r="1" b="1113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2454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dier&#10;&#10;Beschrijving is gegenereerd met hoge betrouwbaarheid">
            <a:extLst>
              <a:ext uri="{FF2B5EF4-FFF2-40B4-BE49-F238E27FC236}">
                <a16:creationId xmlns:a16="http://schemas.microsoft.com/office/drawing/2014/main" id="{990B1691-F434-41DE-9145-BD90829C922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2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8C240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8106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35B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dier, buiten, insect, houten&#10;&#10;Beschrijving is gegenereerd met zeer hoge betrouwbaarheid">
            <a:extLst>
              <a:ext uri="{FF2B5EF4-FFF2-40B4-BE49-F238E27FC236}">
                <a16:creationId xmlns:a16="http://schemas.microsoft.com/office/drawing/2014/main" id="{8EF483B7-16A3-4B73-9824-4B30757F8CF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112" r="1" b="22773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3746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5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" accel="10000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E31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5D35109F-1C5C-40FE-8734-9451B8CBA91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6486" r="1" b="1775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9974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693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dier, insect&#10;&#10;Beschrijving is gegenereerd met zeer hoge betrouwbaarheid">
            <a:extLst>
              <a:ext uri="{FF2B5EF4-FFF2-40B4-BE49-F238E27FC236}">
                <a16:creationId xmlns:a16="http://schemas.microsoft.com/office/drawing/2014/main" id="{6F2761F3-6065-4365-920A-E796A0C4CD4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7110" r="1" b="1152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hthoek 1">
            <a:hlinkClick r:id="rId3"/>
            <a:extLst>
              <a:ext uri="{FF2B5EF4-FFF2-40B4-BE49-F238E27FC236}">
                <a16:creationId xmlns:a16="http://schemas.microsoft.com/office/drawing/2014/main" id="{9507BEB1-C3AF-47DC-8716-A2ECC49DD419}"/>
              </a:ext>
            </a:extLst>
          </p:cNvPr>
          <p:cNvSpPr/>
          <p:nvPr/>
        </p:nvSpPr>
        <p:spPr>
          <a:xfrm>
            <a:off x="3555825" y="5620306"/>
            <a:ext cx="537999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000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http://blog.seniorennet.nl/hanspowerpoint/</a:t>
            </a:r>
          </a:p>
        </p:txBody>
      </p:sp>
    </p:spTree>
    <p:extLst>
      <p:ext uri="{BB962C8B-B14F-4D97-AF65-F5344CB8AC3E}">
        <p14:creationId xmlns:p14="http://schemas.microsoft.com/office/powerpoint/2010/main" val="2429808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28179AB3-1EEC-4605-9F5A-B4F17FBC41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BE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01A36913-5C2E-4D4E-87EF-659069C6D1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nl-BE" altLang="nl-BE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2AA6CD87-1E15-4515-B1E8-B51639D2DD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EEAB332A-6ECB-4662-AF24-2A4FE4A769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nl-BE" sz="6000" b="1">
                <a:latin typeface="Kristen ITC" panose="03050502040202030202" pitchFamily="66" charset="0"/>
              </a:rPr>
              <a:t>¿Te ha gustado?</a:t>
            </a:r>
            <a:r>
              <a:rPr lang="es-ES" altLang="nl-BE" sz="4800">
                <a:latin typeface="Kristen ITC" panose="03050502040202030202" pitchFamily="66" charset="0"/>
              </a:rPr>
              <a:t> </a:t>
            </a:r>
            <a:br>
              <a:rPr lang="es-ES" altLang="nl-BE" sz="4800">
                <a:latin typeface="Kristen ITC" panose="03050502040202030202" pitchFamily="66" charset="0"/>
              </a:rPr>
            </a:br>
            <a:r>
              <a:rPr lang="es-ES" altLang="nl-BE" sz="4400">
                <a:latin typeface="Kristen ITC" panose="03050502040202030202" pitchFamily="66" charset="0"/>
              </a:rPr>
              <a:t>Puedes ver más entrando </a:t>
            </a:r>
            <a:br>
              <a:rPr lang="es-ES" altLang="nl-BE" sz="4400">
                <a:latin typeface="Kristen ITC" panose="03050502040202030202" pitchFamily="66" charset="0"/>
              </a:rPr>
            </a:br>
            <a:r>
              <a:rPr lang="es-ES" altLang="nl-B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nl-B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C3161E51-07B5-4A36-B2B9-8503A002B9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nl-B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nl-BE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nl-BE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D8B3EECB-9599-4F01-920A-A88F65D017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BDBA41E5-084D-496D-9920-651E6C0854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61AFE802-579B-4EE0-BE24-9B43A75C53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FDE0FCE6-94BE-4C22-BE81-DE1FF919A4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1E676C63-7FF2-4CF7-A9DC-A5F6F7E9F1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92035FD2-059F-49AD-A1B4-E32D760C43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fbeelding 2">
            <a:hlinkClick r:id="" action="ppaction://hlinkshowjump?jump=endshow"/>
            <a:extLst>
              <a:ext uri="{FF2B5EF4-FFF2-40B4-BE49-F238E27FC236}">
                <a16:creationId xmlns:a16="http://schemas.microsoft.com/office/drawing/2014/main" id="{09D10D72-9B56-4FB4-ACD2-93D3660D8B33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6782" y="6081310"/>
            <a:ext cx="969317" cy="969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2000317"/>
      </p:ext>
    </p:extLst>
  </p:cSld>
  <p:clrMapOvr>
    <a:masterClrMapping/>
  </p:clrMapOvr>
  <p:transition spd="slow" advClick="0">
    <p:fade thruBlk="1"/>
  </p:transition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29</Words>
  <Application>Microsoft Office PowerPoint</Application>
  <PresentationFormat>Breedbeeld</PresentationFormat>
  <Paragraphs>5</Paragraphs>
  <Slides>21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6</vt:i4>
      </vt:variant>
      <vt:variant>
        <vt:lpstr>Thema</vt:lpstr>
      </vt:variant>
      <vt:variant>
        <vt:i4>1</vt:i4>
      </vt:variant>
      <vt:variant>
        <vt:lpstr>Diatitels</vt:lpstr>
      </vt:variant>
      <vt:variant>
        <vt:i4>21</vt:i4>
      </vt:variant>
    </vt:vector>
  </HeadingPairs>
  <TitlesOfParts>
    <vt:vector size="28" baseType="lpstr">
      <vt:lpstr>Calibri</vt:lpstr>
      <vt:lpstr>Bahnschrift SemiCondensed</vt:lpstr>
      <vt:lpstr>Kristen ITC</vt:lpstr>
      <vt:lpstr>Arial</vt:lpstr>
      <vt:lpstr>Aharoni</vt:lpstr>
      <vt:lpstr>Calibri Light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Hans Powerpoint</dc:creator>
  <cp:lastModifiedBy>Hans Powerpoint</cp:lastModifiedBy>
  <cp:revision>5</cp:revision>
  <dcterms:created xsi:type="dcterms:W3CDTF">2018-05-26T13:47:50Z</dcterms:created>
  <dcterms:modified xsi:type="dcterms:W3CDTF">2018-05-29T14:17:54Z</dcterms:modified>
</cp:coreProperties>
</file>