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embeddedFontLst>
    <p:embeddedFont>
      <p:font typeface="Baskerville Old Face" panose="02020602080505020303" pitchFamily="18" charset="0"/>
      <p:regular r:id="rId9"/>
    </p:embeddedFont>
    <p:embeddedFont>
      <p:font typeface="Calibri" panose="020F0502020204030204" pitchFamily="34" charset="0"/>
      <p:regular r:id="rId10"/>
      <p:bold r:id="rId11"/>
      <p:italic r:id="rId12"/>
      <p:boldItalic r:id="rId13"/>
    </p:embeddedFont>
    <p:embeddedFont>
      <p:font typeface="Calibri Light" panose="020F0302020204030204" pitchFamily="34" charset="0"/>
      <p:regular r:id="rId14"/>
      <p:italic r:id="rId15"/>
    </p:embeddedFont>
    <p:embeddedFont>
      <p:font typeface="Kristen ITC" panose="03050502040202030202" pitchFamily="66" charset="0"/>
      <p:regular r:id="rId16"/>
    </p:embeddedFont>
    <p:embeddedFont>
      <p:font typeface="ParkAvenue BT" panose="03020602050506080705"/>
      <p:regular r:id="rId17"/>
    </p:embeddedFont>
  </p:embeddedFontLst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G0RrV0N3TMmY7jEdY8TxA==" hashData="wer9uUjYFLPxUeQUYoH2EflY8fqHHZAHv7kBQIv9oz6Cu3RUWKwHbdYOx1PVJjr3qfeu0lRdx7qw7FPuE8DH2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3300"/>
    <a:srgbClr val="660033"/>
    <a:srgbClr val="800000"/>
    <a:srgbClr val="760322"/>
    <a:srgbClr val="670F06"/>
    <a:srgbClr val="951900"/>
    <a:srgbClr val="A654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86" d="100"/>
          <a:sy n="86" d="100"/>
        </p:scale>
        <p:origin x="64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5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4.fntdata"/><Relationship Id="rId17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font" Target="fonts/font8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font" Target="fonts/font7.fntdata"/><Relationship Id="rId10" Type="http://schemas.openxmlformats.org/officeDocument/2006/relationships/font" Target="fonts/font2.fntdata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de ondertitelstijl van het model te bewerken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7D56A-51EF-4049-9E14-4180383119D1}" type="datetimeFigureOut">
              <a:rPr lang="nl-BE" smtClean="0"/>
              <a:t>28/03/2019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B1C84-EE41-46A8-A015-671BAD0064A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6635605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7D56A-51EF-4049-9E14-4180383119D1}" type="datetimeFigureOut">
              <a:rPr lang="nl-BE" smtClean="0"/>
              <a:t>28/03/2019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B1C84-EE41-46A8-A015-671BAD0064A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9930696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7D56A-51EF-4049-9E14-4180383119D1}" type="datetimeFigureOut">
              <a:rPr lang="nl-BE" smtClean="0"/>
              <a:t>28/03/2019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B1C84-EE41-46A8-A015-671BAD0064A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6127193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7D56A-51EF-4049-9E14-4180383119D1}" type="datetimeFigureOut">
              <a:rPr lang="nl-BE" smtClean="0"/>
              <a:t>28/03/2019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B1C84-EE41-46A8-A015-671BAD0064A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6276038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7D56A-51EF-4049-9E14-4180383119D1}" type="datetimeFigureOut">
              <a:rPr lang="nl-BE" smtClean="0"/>
              <a:t>28/03/2019</a:t>
            </a:fld>
            <a:endParaRPr lang="nl-BE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B1C84-EE41-46A8-A015-671BAD0064A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3832644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7D56A-51EF-4049-9E14-4180383119D1}" type="datetimeFigureOut">
              <a:rPr lang="nl-BE" smtClean="0"/>
              <a:t>28/03/2019</a:t>
            </a:fld>
            <a:endParaRPr lang="nl-BE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B1C84-EE41-46A8-A015-671BAD0064A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6187077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7D56A-51EF-4049-9E14-4180383119D1}" type="datetimeFigureOut">
              <a:rPr lang="nl-BE" smtClean="0"/>
              <a:t>28/03/2019</a:t>
            </a:fld>
            <a:endParaRPr lang="nl-BE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B1C84-EE41-46A8-A015-671BAD0064A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3035554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7D56A-51EF-4049-9E14-4180383119D1}" type="datetimeFigureOut">
              <a:rPr lang="nl-BE" smtClean="0"/>
              <a:t>28/03/2019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B1C84-EE41-46A8-A015-671BAD0064A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5710410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7D56A-51EF-4049-9E14-4180383119D1}" type="datetimeFigureOut">
              <a:rPr lang="nl-BE" smtClean="0"/>
              <a:t>28/03/2019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B1C84-EE41-46A8-A015-671BAD0064A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6166437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7D56A-51EF-4049-9E14-4180383119D1}" type="datetimeFigureOut">
              <a:rPr lang="nl-BE" smtClean="0"/>
              <a:t>28/03/2019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B1C84-EE41-46A8-A015-671BAD0064A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461944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7D56A-51EF-4049-9E14-4180383119D1}" type="datetimeFigureOut">
              <a:rPr lang="nl-BE" smtClean="0"/>
              <a:t>28/03/2019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B1C84-EE41-46A8-A015-671BAD0064A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8247881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5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37D56A-51EF-4049-9E14-4180383119D1}" type="datetimeFigureOut">
              <a:rPr lang="nl-BE" smtClean="0"/>
              <a:t>28/03/2019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6B1C84-EE41-46A8-A015-671BAD0064A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775657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gif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hyperlink" Target="http://blog.seniorennet.nl/hanspowerpoint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6.png"/><Relationship Id="rId10" Type="http://schemas.openxmlformats.org/officeDocument/2006/relationships/image" Target="../media/image2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Kader 3"/>
          <p:cNvSpPr/>
          <p:nvPr/>
        </p:nvSpPr>
        <p:spPr>
          <a:xfrm>
            <a:off x="0" y="0"/>
            <a:ext cx="12192000" cy="6858000"/>
          </a:xfrm>
          <a:prstGeom prst="frame">
            <a:avLst>
              <a:gd name="adj1" fmla="val 4144"/>
            </a:avLst>
          </a:prstGeom>
          <a:solidFill>
            <a:schemeClr val="bg1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>
              <a:solidFill>
                <a:schemeClr val="tx1"/>
              </a:solidFill>
            </a:endParaRPr>
          </a:p>
        </p:txBody>
      </p:sp>
      <p:pic>
        <p:nvPicPr>
          <p:cNvPr id="9" name="Afbeelding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0276" y="1523566"/>
            <a:ext cx="6351447" cy="3810868"/>
          </a:xfrm>
          <a:prstGeom prst="rect">
            <a:avLst/>
          </a:prstGeom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8945" y="1621038"/>
            <a:ext cx="7796181" cy="3615923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sp>
        <p:nvSpPr>
          <p:cNvPr id="6" name="Rechthoek 5"/>
          <p:cNvSpPr/>
          <p:nvPr/>
        </p:nvSpPr>
        <p:spPr>
          <a:xfrm>
            <a:off x="3544065" y="343513"/>
            <a:ext cx="4400733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nl-NL" sz="4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760322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ParkAvenue BT" panose="03020602050506080705"/>
              </a:rPr>
              <a:t> Lente </a:t>
            </a:r>
            <a:r>
              <a:rPr lang="nl-NL" sz="44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rgbClr val="760322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ParkAvenue BT" panose="03020602050506080705"/>
              </a:rPr>
              <a:t>Crea’s</a:t>
            </a:r>
            <a:r>
              <a:rPr lang="nl-NL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760322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ParkAvenue BT" panose="03020602050506080705"/>
              </a:rPr>
              <a:t> </a:t>
            </a:r>
          </a:p>
        </p:txBody>
      </p:sp>
      <p:sp>
        <p:nvSpPr>
          <p:cNvPr id="8" name="Rechthoek 7"/>
          <p:cNvSpPr/>
          <p:nvPr/>
        </p:nvSpPr>
        <p:spPr>
          <a:xfrm>
            <a:off x="9233285" y="5814824"/>
            <a:ext cx="241566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NL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760322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ParkAvenue BT" panose="03020602050506080705" pitchFamily="66" charset="0"/>
              </a:rPr>
              <a:t>Powerpoint Hans</a:t>
            </a:r>
          </a:p>
        </p:txBody>
      </p:sp>
      <p:pic>
        <p:nvPicPr>
          <p:cNvPr id="12" name="Afbeelding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770" y="2895772"/>
            <a:ext cx="2541929" cy="3701839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3522" y="541083"/>
            <a:ext cx="1164486" cy="873365"/>
          </a:xfrm>
          <a:prstGeom prst="rect">
            <a:avLst/>
          </a:prstGeom>
        </p:spPr>
      </p:pic>
      <p:pic>
        <p:nvPicPr>
          <p:cNvPr id="7" name="Afbeelding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83856" y="508694"/>
            <a:ext cx="1611358" cy="1208520"/>
          </a:xfrm>
          <a:prstGeom prst="rect">
            <a:avLst/>
          </a:prstGeom>
        </p:spPr>
      </p:pic>
      <p:pic>
        <p:nvPicPr>
          <p:cNvPr id="10" name="Afbeelding 9">
            <a:extLst>
              <a:ext uri="{FF2B5EF4-FFF2-40B4-BE49-F238E27FC236}">
                <a16:creationId xmlns:a16="http://schemas.microsoft.com/office/drawing/2014/main" id="{2B370EA2-42FC-4D18-B72E-2D929C1298D9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6009" y="5416531"/>
            <a:ext cx="2811966" cy="1042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237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9000">
        <p:sndAc>
          <p:stSnd>
            <p:snd r:embed="rId2" name="001. Ocarina - Song Of Ocarina.wav"/>
          </p:stSnd>
        </p:sndAc>
      </p:transition>
    </mc:Choice>
    <mc:Fallback xmlns="">
      <p:transition spd="slow" advClick="0" advTm="29000">
        <p:sndAc>
          <p:stSnd>
            <p:snd r:embed="rId9" name="001. Ocarina - Song Of Ocarin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000"/>
                            </p:stCondLst>
                            <p:childTnLst>
                              <p:par>
                                <p:cTn id="13" presetID="2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7" presetID="2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Afbeelding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9876" y="1376977"/>
            <a:ext cx="6351447" cy="3810868"/>
          </a:xfrm>
          <a:prstGeom prst="rect">
            <a:avLst/>
          </a:prstGeom>
        </p:spPr>
      </p:pic>
      <p:pic>
        <p:nvPicPr>
          <p:cNvPr id="12" name="Afbeelding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223539" cy="6895174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6891" y="1529332"/>
            <a:ext cx="7631046" cy="3506156"/>
          </a:xfrm>
          <a:prstGeom prst="rect">
            <a:avLst/>
          </a:prstGeom>
          <a:ln w="34925">
            <a:noFill/>
          </a:ln>
          <a:effectLst>
            <a:outerShdw blurRad="317500" dir="2700000" algn="ctr">
              <a:srgbClr val="000000">
                <a:alpha val="43000"/>
              </a:srgbClr>
            </a:outerShdw>
          </a:effectLst>
        </p:spPr>
      </p:pic>
      <p:pic>
        <p:nvPicPr>
          <p:cNvPr id="2" name="Afbeelding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98506" y="5187845"/>
            <a:ext cx="2056682" cy="1420396"/>
          </a:xfrm>
          <a:prstGeom prst="rect">
            <a:avLst/>
          </a:prstGeom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011" y="4916300"/>
            <a:ext cx="3437345" cy="1648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8081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6000"/>
    </mc:Choice>
    <mc:Fallback xmlns="">
      <p:transition spd="slow" advClick="0" advTm="2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0276" y="1523566"/>
            <a:ext cx="6351447" cy="3810868"/>
          </a:xfrm>
          <a:prstGeom prst="rect">
            <a:avLst/>
          </a:prstGeom>
        </p:spPr>
      </p:pic>
      <p:pic>
        <p:nvPicPr>
          <p:cNvPr id="11" name="Afbeelding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5770" y="-18587"/>
            <a:ext cx="12223539" cy="6895174"/>
          </a:xfrm>
          <a:prstGeom prst="rect">
            <a:avLst/>
          </a:prstGeom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0075" y="748075"/>
            <a:ext cx="8715302" cy="4091799"/>
          </a:xfrm>
          <a:prstGeom prst="rect">
            <a:avLst/>
          </a:prstGeom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</p:spPr>
      </p:pic>
      <p:pic>
        <p:nvPicPr>
          <p:cNvPr id="7" name="Afbeelding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5377" y="3558927"/>
            <a:ext cx="2276971" cy="3037944"/>
          </a:xfrm>
          <a:prstGeom prst="rect">
            <a:avLst/>
          </a:prstGeom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292" y="3060348"/>
            <a:ext cx="2640660" cy="3523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8818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6000"/>
    </mc:Choice>
    <mc:Fallback xmlns="">
      <p:transition spd="slow" advClick="0" advTm="2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6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Afbeelding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9708" y="1523835"/>
            <a:ext cx="6352583" cy="3810330"/>
          </a:xfrm>
          <a:prstGeom prst="rect">
            <a:avLst/>
          </a:prstGeom>
        </p:spPr>
      </p:pic>
      <p:pic>
        <p:nvPicPr>
          <p:cNvPr id="11" name="Afbeelding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8587"/>
            <a:ext cx="12229636" cy="6895174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6653" y="801309"/>
            <a:ext cx="9274282" cy="4301475"/>
          </a:xfrm>
          <a:prstGeom prst="rect">
            <a:avLst/>
          </a:prstGeom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094736" y="4181246"/>
            <a:ext cx="3075715" cy="2614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6345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6000"/>
    </mc:Choice>
    <mc:Fallback xmlns="">
      <p:transition spd="slow" advClick="0" advTm="2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Afbeelding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8818" y="-18587"/>
            <a:ext cx="12229636" cy="6895174"/>
          </a:xfrm>
          <a:prstGeom prst="rect">
            <a:avLst/>
          </a:prstGeom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9707" y="1668250"/>
            <a:ext cx="6352583" cy="3810330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0010" y="594167"/>
            <a:ext cx="8668512" cy="3982830"/>
          </a:xfrm>
          <a:prstGeom prst="rect">
            <a:avLst/>
          </a:prstGeom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072" y="4690754"/>
            <a:ext cx="4457420" cy="2048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9851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4000">
        <p:fade/>
      </p:transition>
    </mc:Choice>
    <mc:Fallback xmlns="">
      <p:transition spd="med" advClick="0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3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830" y="1669039"/>
            <a:ext cx="6351447" cy="3810868"/>
          </a:xfrm>
          <a:prstGeom prst="rect">
            <a:avLst/>
          </a:prstGeom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7636" y="-25281"/>
            <a:ext cx="12229636" cy="6895174"/>
          </a:xfrm>
          <a:prstGeom prst="rect">
            <a:avLst/>
          </a:prstGeom>
        </p:spPr>
      </p:pic>
      <p:pic>
        <p:nvPicPr>
          <p:cNvPr id="19" name="Afbeelding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8642" y="1265527"/>
            <a:ext cx="7974716" cy="3698728"/>
          </a:xfrm>
          <a:prstGeom prst="rect">
            <a:avLst/>
          </a:prstGeom>
        </p:spPr>
      </p:pic>
      <p:pic>
        <p:nvPicPr>
          <p:cNvPr id="7" name="Afbeelding 6" descr="Afbeelding met bloem, plant, tafel, binnen&#10;&#10;Automatisch gegenereerde beschrijving">
            <a:extLst>
              <a:ext uri="{FF2B5EF4-FFF2-40B4-BE49-F238E27FC236}">
                <a16:creationId xmlns:a16="http://schemas.microsoft.com/office/drawing/2014/main" id="{093BA819-1C89-410C-B3DD-E5CFB16C35B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5968" y="5027158"/>
            <a:ext cx="3121158" cy="1292355"/>
          </a:xfrm>
          <a:prstGeom prst="rect">
            <a:avLst/>
          </a:prstGeom>
        </p:spPr>
      </p:pic>
      <p:pic>
        <p:nvPicPr>
          <p:cNvPr id="8" name="Afbeelding 7">
            <a:extLst>
              <a:ext uri="{FF2B5EF4-FFF2-40B4-BE49-F238E27FC236}">
                <a16:creationId xmlns:a16="http://schemas.microsoft.com/office/drawing/2014/main" id="{45D08CEF-B58D-4EC5-ACA8-D838DE99C4E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3200830" y="5027158"/>
            <a:ext cx="3121423" cy="1292464"/>
          </a:xfrm>
          <a:prstGeom prst="rect">
            <a:avLst/>
          </a:prstGeom>
        </p:spPr>
      </p:pic>
      <p:sp>
        <p:nvSpPr>
          <p:cNvPr id="2" name="Rechthoek 1">
            <a:hlinkClick r:id="rId7"/>
            <a:extLst>
              <a:ext uri="{FF2B5EF4-FFF2-40B4-BE49-F238E27FC236}">
                <a16:creationId xmlns:a16="http://schemas.microsoft.com/office/drawing/2014/main" id="{2BE71F6F-52E4-4C1E-8EA9-12698EC10440}"/>
              </a:ext>
            </a:extLst>
          </p:cNvPr>
          <p:cNvSpPr/>
          <p:nvPr/>
        </p:nvSpPr>
        <p:spPr>
          <a:xfrm>
            <a:off x="3873970" y="6182361"/>
            <a:ext cx="452399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000" b="1" i="1" dirty="0">
                <a:latin typeface="Baskerville Old Face" panose="02020602080505020303" pitchFamily="18" charset="0"/>
              </a:rPr>
              <a:t>http://blog.seniorennet.nl/hanspowerpoint/</a:t>
            </a:r>
          </a:p>
        </p:txBody>
      </p:sp>
    </p:spTree>
    <p:extLst>
      <p:ext uri="{BB962C8B-B14F-4D97-AF65-F5344CB8AC3E}">
        <p14:creationId xmlns:p14="http://schemas.microsoft.com/office/powerpoint/2010/main" val="2934727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/>
    </mc:Choice>
    <mc:Fallback xmlns="">
      <p:transition spd="slow" advClick="0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8BD68071-347F-4895-9C3F-D98A36712C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6F951139-A5E9-4459-B570-485742E7B1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5D2B5946-DB9F-4B17-BC19-1BE056D708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B7C5BD99-A646-4ED4-BDD6-15A992FCC3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BF33BFA5-1E6A-4018-8E9F-7A4A068A6A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1EA7503E-9CFF-46DC-84E2-FFB33F9F8F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CFF2CC98-493B-46D9-BEB1-2E0D379A18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8DDE413E-B54C-4120-98FD-ECDFC4573B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76A18DF6-1014-4B73-9729-5A1512BAF5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356BC34E-5DD2-4B3E-89F0-F37CB9C58B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6E11EBD6-7A02-4BE5-BCBF-F53ABC789F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>
    <p:fade thruBlk="1"/>
  </p:transition>
</p:sld>
</file>

<file path=ppt/theme/theme1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312</TotalTime>
  <Words>31</Words>
  <Application>Microsoft Office PowerPoint</Application>
  <PresentationFormat>Breedbeeld</PresentationFormat>
  <Paragraphs>5</Paragraphs>
  <Slides>7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6</vt:i4>
      </vt:variant>
      <vt:variant>
        <vt:lpstr>Thema</vt:lpstr>
      </vt:variant>
      <vt:variant>
        <vt:i4>1</vt:i4>
      </vt:variant>
      <vt:variant>
        <vt:lpstr>Diatitels</vt:lpstr>
      </vt:variant>
      <vt:variant>
        <vt:i4>7</vt:i4>
      </vt:variant>
    </vt:vector>
  </HeadingPairs>
  <TitlesOfParts>
    <vt:vector size="14" baseType="lpstr">
      <vt:lpstr>Calibri Light</vt:lpstr>
      <vt:lpstr>Calibri</vt:lpstr>
      <vt:lpstr>Kristen ITC</vt:lpstr>
      <vt:lpstr>ParkAvenue BT</vt:lpstr>
      <vt:lpstr>Baskerville Old Face</vt:lpstr>
      <vt:lpstr>Arial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Hans Blindeman</dc:creator>
  <cp:lastModifiedBy>Hans Powerpoint</cp:lastModifiedBy>
  <cp:revision>21</cp:revision>
  <dcterms:created xsi:type="dcterms:W3CDTF">2017-02-27T10:15:43Z</dcterms:created>
  <dcterms:modified xsi:type="dcterms:W3CDTF">2019-03-28T07:19:51Z</dcterms:modified>
</cp:coreProperties>
</file>