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embeddedFontLst>
    <p:embeddedFont>
      <p:font typeface="Algerian" panose="04020705040A02060702" pitchFamily="82" charset="0"/>
      <p:regular r:id="rId21"/>
    </p:embeddedFont>
    <p:embeddedFont>
      <p:font typeface="Kristen ITC" panose="03050502040202030202" pitchFamily="66" charset="0"/>
      <p:regular r:id="rId22"/>
    </p:embeddedFont>
    <p:embeddedFont>
      <p:font typeface="Aharoni" panose="02010803020104030203" pitchFamily="2" charset="-79"/>
      <p:bold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oedJWBzVHwhWYaB2bSWbg==" hashData="SLTko5aJK4x27PPRzzJ/gwkdThIbXH19MFqVX6ljvtLuTbaLT50N3vQS/7OhgRZp1HLMMvOqjPzgTmkoK88sR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CE33"/>
    <a:srgbClr val="C152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6355E0-16DC-4C40-8912-FC5C763EA0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F91BDC3-E63F-4058-9DBE-05AAC1A0E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A508B03-54BC-4541-86BF-00EE3A032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E936252-1000-4FB9-BAB2-083AF2ABC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3C424DB-CE21-422B-B116-327E0429D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50678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2FDEC1-13EC-4449-9E4B-9A7500088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37A398A-D62B-4E22-B60B-021EE3EAD7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BB4DAAF-99B6-4D97-A632-50525818C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24AD6CF-05ED-4342-9E1A-1DEAD9E80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A10E1D0-21A6-4634-B4E2-C92548B83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31081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50-439A-453F-AF7D-0C7561B5D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45A4A9C-5982-4378-882A-5EB25AABF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F7578A7-5AA9-407D-8689-B8020B0CC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43DE783-EF8A-46A7-84D0-B93E417B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3A1573F-F948-4502-B588-A94DB0F27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70381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AE20F4-27B1-4C7F-A2D8-166BC9A27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9E7E38-DF07-4564-BC0E-2A4F54D143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4BAA279-E867-4D60-8C94-830EAFD7B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2560244-47A5-44EE-8A82-586E9551F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5B5A17A-22EE-4FF2-AB39-F2073CD9B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270651A-D2E2-48C5-9702-FB7D3B76A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8239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3959AD-37CB-40C3-96EA-254F78354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5314A46-8586-4F67-98F2-474C72AAA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2762800-6D0C-4F67-AD87-16642855F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83F627B-43B3-4EB9-9FF7-C117FE67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4E563BB-8C0E-4A11-A05A-812E8531E3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A19965A3-8D16-420A-8BC1-859BD354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86566CF-FD37-4C57-ADD8-FD478A98B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0A6E179-605C-426C-82C5-5A4C0423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01548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A5F495-962C-488D-977C-FE133B3D1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60298A2-4D1A-43ED-9728-21033900E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664C383-60A1-4EE7-9C44-480B49C87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7311E5B-8552-4253-8620-9A3893034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22089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12C3957-B965-43A6-BD31-F4348083B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05D8087-37C0-4172-B21B-5D4718C37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3808B90-A24E-4FFD-8164-6097F742E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5034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84BF06-25DE-4208-9DA4-4BD393CA8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8E5E389-E57E-4D0B-9048-6B846CB43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F0033E2-55D3-4913-BEAB-1ED6AF62E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9201049-7A8E-476A-9317-55AC483E3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08AD012-8097-4720-ABAB-4A3B5AB48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D02973C-D74E-406E-936F-20A6DC44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93955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E86AB3-EFE4-4CA8-8E89-33F25AE5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49D8B54-0F0F-41FF-97EE-70E23CBCE0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613F83B-7851-48FA-8EC1-8CF36592B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1878CD6-DEB0-46FF-83BC-EBA9D2E3C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048CA66-29E1-4609-AB85-29F314EC9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4317DCC-42CF-467D-A740-B8EA3B9F9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0420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D1C6A3-C2A2-4C7D-9C55-DEC93901B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96DBF16-3E25-443E-A84C-1F7B980389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63A4B6-5B8D-4A81-A408-1715A2012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7157699-BC3F-4FC3-9959-70BD6DD3D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43E1A82-0A0C-4DC2-976D-4971D4710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5504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8AA9B924-E518-4937-889B-C3634EA18F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EA2222F-4B41-4CF7-9A24-2B5B1F9AD1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F566DA-1599-4E22-BB6E-AA3DA45F1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E94A223-32B5-4E7F-8376-70C52DE4D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5833997-276D-464E-867A-E9A561420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0476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DD9A9F6-009F-4F82-93FD-740C5B894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0E2100A-E952-4C47-B848-B605CE52B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1AD1B68-E70A-43CC-8AB7-AA19E5359C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1B426-86E7-4688-9D55-500130C75D06}" type="datetimeFigureOut">
              <a:rPr lang="nl-BE" smtClean="0"/>
              <a:t>16/05/2018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44116B-FCDC-4F52-AACA-9A11C38E0E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0553748-A00B-45CB-A284-6EC92F2C0F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4572A-188D-4A2C-9C06-BB16441C60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414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6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lant, bloem, tafel&#10;&#10;Beschrijving is gegenereerd met zeer hoge betrouwbaarheid">
            <a:extLst>
              <a:ext uri="{FF2B5EF4-FFF2-40B4-BE49-F238E27FC236}">
                <a16:creationId xmlns:a16="http://schemas.microsoft.com/office/drawing/2014/main" id="{3E90F20B-E042-423E-9429-30C6D691B2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EEEB19BA-9CF0-4DA3-AD7F-8BADC17DE5C5}"/>
              </a:ext>
            </a:extLst>
          </p:cNvPr>
          <p:cNvSpPr/>
          <p:nvPr/>
        </p:nvSpPr>
        <p:spPr>
          <a:xfrm>
            <a:off x="1114463" y="616751"/>
            <a:ext cx="293702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8800" b="1">
                <a:ln w="9525">
                  <a:solidFill>
                    <a:srgbClr val="FCCE33"/>
                  </a:solidFill>
                  <a:prstDash val="solid"/>
                </a:ln>
                <a:solidFill>
                  <a:srgbClr val="C15237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gerian" panose="04020705040A02060702" pitchFamily="82" charset="0"/>
                <a:cs typeface="Aharoni" panose="02010803020104030203" pitchFamily="2" charset="-79"/>
              </a:rPr>
              <a:t>Rose</a:t>
            </a:r>
            <a:endParaRPr lang="nl-NL" sz="8800" b="1" cap="none" spc="0" dirty="0">
              <a:ln w="9525">
                <a:solidFill>
                  <a:srgbClr val="FCCE33"/>
                </a:solidFill>
                <a:prstDash val="solid"/>
              </a:ln>
              <a:solidFill>
                <a:srgbClr val="C15237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lgerian" panose="04020705040A02060702" pitchFamily="82" charset="0"/>
              <a:cs typeface="Aharoni" panose="02010803020104030203" pitchFamily="2" charset="-79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331A023F-FECA-482E-A43F-F3EF8CCF7DCF}"/>
              </a:ext>
            </a:extLst>
          </p:cNvPr>
          <p:cNvSpPr/>
          <p:nvPr/>
        </p:nvSpPr>
        <p:spPr>
          <a:xfrm>
            <a:off x="8667616" y="5752868"/>
            <a:ext cx="28809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rgbClr val="FCCE33"/>
                  </a:solidFill>
                  <a:prstDash val="solid"/>
                </a:ln>
                <a:solidFill>
                  <a:srgbClr val="C15237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gerian" panose="04020705040A02060702" pitchFamily="82" charset="0"/>
              </a:rPr>
              <a:t>Powerpoint Hans</a:t>
            </a:r>
            <a:endParaRPr lang="nl-NL" sz="2400" b="1" cap="none" spc="0" dirty="0">
              <a:ln w="9525">
                <a:solidFill>
                  <a:srgbClr val="FCCE33"/>
                </a:solidFill>
                <a:prstDash val="solid"/>
              </a:ln>
              <a:solidFill>
                <a:srgbClr val="C15237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9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- 11-The Rose.wav"/>
          </p:stSnd>
        </p:sndAc>
      </p:transition>
    </mc:Choice>
    <mc:Fallback xmlns="">
      <p:transition spd="slow" advClick="0" advTm="14000">
        <p:sndAc>
          <p:stSnd>
            <p:snd r:embed="rId4" name="- 11-The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2F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zitten, ongewerveld, dier&#10;&#10;Beschrijving is gegenereerd met hoge betrouwbaarheid">
            <a:extLst>
              <a:ext uri="{FF2B5EF4-FFF2-40B4-BE49-F238E27FC236}">
                <a16:creationId xmlns:a16="http://schemas.microsoft.com/office/drawing/2014/main" id="{34931C5C-E5A3-44C4-9874-C708ECA77D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03" r="1" b="2239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42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3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vaas, tafel&#10;&#10;Beschrijving is gegenereerd met zeer hoge betrouwbaarheid">
            <a:extLst>
              <a:ext uri="{FF2B5EF4-FFF2-40B4-BE49-F238E27FC236}">
                <a16:creationId xmlns:a16="http://schemas.microsoft.com/office/drawing/2014/main" id="{2AA7E3A4-96BB-4C4B-9822-4FDC792759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979" r="1" b="64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37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4F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ord, binnen, voedsel&#10;&#10;Beschrijving is gegenereerd met zeer hoge betrouwbaarheid">
            <a:extLst>
              <a:ext uri="{FF2B5EF4-FFF2-40B4-BE49-F238E27FC236}">
                <a16:creationId xmlns:a16="http://schemas.microsoft.com/office/drawing/2014/main" id="{B2198DAE-7289-4872-93FD-721635703F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58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62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lucht&#10;&#10;Beschrijving is gegenereerd met zeer hoge betrouwbaarheid">
            <a:extLst>
              <a:ext uri="{FF2B5EF4-FFF2-40B4-BE49-F238E27FC236}">
                <a16:creationId xmlns:a16="http://schemas.microsoft.com/office/drawing/2014/main" id="{047E6131-B31B-4314-BAD7-B2749DAD73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08" r="1" b="2393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88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roze, klein&#10;&#10;Beschrijving is gegenereerd met zeer hoge betrouwbaarheid">
            <a:extLst>
              <a:ext uri="{FF2B5EF4-FFF2-40B4-BE49-F238E27FC236}">
                <a16:creationId xmlns:a16="http://schemas.microsoft.com/office/drawing/2014/main" id="{E8C36B32-9E53-4DD7-9781-180E0E232A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89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32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zitten, tafel&#10;&#10;Beschrijving is gegenereerd met zeer hoge betrouwbaarheid">
            <a:extLst>
              <a:ext uri="{FF2B5EF4-FFF2-40B4-BE49-F238E27FC236}">
                <a16:creationId xmlns:a16="http://schemas.microsoft.com/office/drawing/2014/main" id="{47AF13D6-8A0E-4A6D-9484-AA8D5B7E48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77" r="1" b="1308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24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&#10;&#10;Beschrijving is gegenereerd met zeer hoge betrouwbaarheid">
            <a:extLst>
              <a:ext uri="{FF2B5EF4-FFF2-40B4-BE49-F238E27FC236}">
                <a16:creationId xmlns:a16="http://schemas.microsoft.com/office/drawing/2014/main" id="{F97F2CC8-16CA-4D1E-A6F4-C8CB66D00A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89" r="1" b="1949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37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innen, vaas&#10;&#10;Beschrijving is gegenereerd met zeer hoge betrouwbaarheid">
            <a:extLst>
              <a:ext uri="{FF2B5EF4-FFF2-40B4-BE49-F238E27FC236}">
                <a16:creationId xmlns:a16="http://schemas.microsoft.com/office/drawing/2014/main" id="{C6A35489-7BF1-42AF-B7CE-7D81B26A0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55" r="1" b="1549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80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6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oom, klein&#10;&#10;Beschrijving is gegenereerd met zeer hoge betrouwbaarheid">
            <a:extLst>
              <a:ext uri="{FF2B5EF4-FFF2-40B4-BE49-F238E27FC236}">
                <a16:creationId xmlns:a16="http://schemas.microsoft.com/office/drawing/2014/main" id="{19F72C5E-FEA4-4EB2-9C18-A66DA38A4B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3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E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oeket&#10;&#10;Beschrijving is gegenereerd met zeer hoge betrouwbaarheid">
            <a:extLst>
              <a:ext uri="{FF2B5EF4-FFF2-40B4-BE49-F238E27FC236}">
                <a16:creationId xmlns:a16="http://schemas.microsoft.com/office/drawing/2014/main" id="{8F61F292-56F5-42EB-94D4-2628A44753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82" r="1" b="857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90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65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as, bloem, plant, binnen&#10;&#10;Beschrijving is gegenereerd met zeer hoge betrouwbaarheid">
            <a:extLst>
              <a:ext uri="{FF2B5EF4-FFF2-40B4-BE49-F238E27FC236}">
                <a16:creationId xmlns:a16="http://schemas.microsoft.com/office/drawing/2014/main" id="{3B394DA9-261E-4F9E-B59B-6593C8E575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234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4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rood, zitten, binnen&#10;&#10;Beschrijving is gegenereerd met zeer hoge betrouwbaarheid">
            <a:extLst>
              <a:ext uri="{FF2B5EF4-FFF2-40B4-BE49-F238E27FC236}">
                <a16:creationId xmlns:a16="http://schemas.microsoft.com/office/drawing/2014/main" id="{15B71758-5B1D-4FC9-9A88-237B7C4F53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675" r="1" b="1179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5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16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loer, grond, tafel, zitten&#10;&#10;Beschrijving is gegenereerd met zeer hoge betrouwbaarheid">
            <a:extLst>
              <a:ext uri="{FF2B5EF4-FFF2-40B4-BE49-F238E27FC236}">
                <a16:creationId xmlns:a16="http://schemas.microsoft.com/office/drawing/2014/main" id="{E9531153-EFD3-4F50-A377-657BB40548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362" r="1" b="481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42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27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rood, binnen&#10;&#10;Beschrijving is gegenereerd met zeer hoge betrouwbaarheid">
            <a:extLst>
              <a:ext uri="{FF2B5EF4-FFF2-40B4-BE49-F238E27FC236}">
                <a16:creationId xmlns:a16="http://schemas.microsoft.com/office/drawing/2014/main" id="{391E218B-AFE2-4F97-86F0-680A73931D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383" r="1" b="950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58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69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innen, zitten&#10;&#10;Beschrijving is gegenereerd met hoge betrouwbaarheid">
            <a:extLst>
              <a:ext uri="{FF2B5EF4-FFF2-40B4-BE49-F238E27FC236}">
                <a16:creationId xmlns:a16="http://schemas.microsoft.com/office/drawing/2014/main" id="{79020FC9-6EFF-46A3-8050-74A3408E9D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982" r="1" b="22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46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5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klein, tafel, binnen, zitten&#10;&#10;Beschrijving is gegenereerd met hoge betrouwbaarheid">
            <a:extLst>
              <a:ext uri="{FF2B5EF4-FFF2-40B4-BE49-F238E27FC236}">
                <a16:creationId xmlns:a16="http://schemas.microsoft.com/office/drawing/2014/main" id="{379470DB-91BA-4412-9A2C-EDA06B6139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234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3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accel="10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eket, bloem, tafel, klein&#10;&#10;Beschrijving is gegenereerd met hoge betrouwbaarheid">
            <a:extLst>
              <a:ext uri="{FF2B5EF4-FFF2-40B4-BE49-F238E27FC236}">
                <a16:creationId xmlns:a16="http://schemas.microsoft.com/office/drawing/2014/main" id="{1351843F-D122-43BF-9809-661A16EDA7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948EB3E5-528B-4ED7-8F47-62A68BB7FC2A}"/>
              </a:ext>
            </a:extLst>
          </p:cNvPr>
          <p:cNvSpPr/>
          <p:nvPr/>
        </p:nvSpPr>
        <p:spPr>
          <a:xfrm>
            <a:off x="3665687" y="5458724"/>
            <a:ext cx="4860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94563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61C1F45-2ED6-4585-8FFC-43CECFBB1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4748D5E-26A5-466B-A32E-0163D4976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BEDDE37-4C47-4924-AE43-CDD04EF76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E8F65BC-7BEC-4765-8E13-B19A8E5BC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450F485-3FDC-4032-8876-D868BC289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896539B-EE22-4AE2-9ED9-FF0CE480D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955759F5-7BBB-402D-AFB6-33260BFAB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C9AC268-1DA3-434E-BCE7-5998833EE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D53AB887-1791-41D9-B15C-50DA8F736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92CA4DA-0E4C-43BA-991B-0102C4452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D1D1155-71C6-4EEB-87BD-B62378BBD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003699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29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6" baseType="lpstr">
      <vt:lpstr>Algerian</vt:lpstr>
      <vt:lpstr>Kristen ITC</vt:lpstr>
      <vt:lpstr>Arial</vt:lpstr>
      <vt:lpstr>Aharoni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2018-05-12T13:57:02Z</dcterms:created>
  <dcterms:modified xsi:type="dcterms:W3CDTF">2018-05-16T06:13:41Z</dcterms:modified>
</cp:coreProperties>
</file>