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Default Extension="wav" ContentType="audio/x-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 saveSubsetFonts="1">
  <p:sldMasterIdLst>
    <p:sldMasterId id="2147483648" r:id="rId1"/>
  </p:sldMasterIdLst>
  <p:sldIdLst>
    <p:sldId id="257" r:id="rId2"/>
    <p:sldId id="256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8" r:id="rId11"/>
    <p:sldId id="265" r:id="rId12"/>
    <p:sldId id="267" r:id="rId13"/>
    <p:sldId id="274" r:id="rId14"/>
    <p:sldId id="266" r:id="rId15"/>
    <p:sldId id="269" r:id="rId16"/>
    <p:sldId id="271" r:id="rId17"/>
    <p:sldId id="270" r:id="rId18"/>
    <p:sldId id="272" r:id="rId19"/>
    <p:sldId id="273" r:id="rId20"/>
    <p:sldId id="275" r:id="rId21"/>
    <p:sldId id="276" r:id="rId22"/>
  </p:sldIdLst>
  <p:sldSz cx="12192000" cy="6858000"/>
  <p:notesSz cx="6858000" cy="9144000"/>
  <p:embeddedFontLst>
    <p:embeddedFont>
      <p:font typeface="Abadi" panose="020B0604020104020204" pitchFamily="34" charset="0"/>
      <p:regular r:id="rId23"/>
    </p:embeddedFont>
    <p:embeddedFont>
      <p:font typeface="Calibri" panose="020F0502020204030204" pitchFamily="34" charset="0"/>
      <p:regular r:id="rId24"/>
      <p:bold r:id="rId25"/>
      <p:italic r:id="rId26"/>
      <p:boldItalic r:id="rId27"/>
    </p:embeddedFont>
    <p:embeddedFont>
      <p:font typeface="Calibri Light" panose="020F0302020204030204" pitchFamily="34" charset="0"/>
      <p:regular r:id="rId28"/>
      <p:italic r:id="rId29"/>
    </p:embeddedFont>
    <p:embeddedFont>
      <p:font typeface="Californian FB" panose="0207040306080B030204" pitchFamily="18" charset="0"/>
      <p:regular r:id="rId30"/>
      <p:bold r:id="rId31"/>
      <p:italic r:id="rId32"/>
    </p:embeddedFont>
    <p:embeddedFont>
      <p:font typeface="Kristen ITC" panose="03050502040202030202" pitchFamily="66" charset="0"/>
      <p:regular r:id="rId33"/>
    </p:embeddedFont>
  </p:embeddedFontLst>
  <p:defaultTextStyle>
    <a:defPPr>
      <a:defRPr lang="nl-BE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khBYySTVaa8EiHYiExmFGQ==" hashData="rgMjt9VRy63zQFSpVLoRfYhzQUDnZbUNb6bvz1K5s4RrdyCb8PBp7ZwT4vIw+QRsZhzDSW6j6NuPY8WlAThciQ=="/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loop="1" showNarration="1">
    <p:kiosk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971F3A"/>
    <a:srgbClr val="550625"/>
    <a:srgbClr val="D2400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4" autoAdjust="0"/>
    <p:restoredTop sz="94660"/>
  </p:normalViewPr>
  <p:slideViewPr>
    <p:cSldViewPr snapToGrid="0">
      <p:cViewPr varScale="1">
        <p:scale>
          <a:sx n="81" d="100"/>
          <a:sy n="81" d="100"/>
        </p:scale>
        <p:origin x="126" y="21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font" Target="fonts/font4.fntdata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font" Target="fonts/font3.fntdata"/><Relationship Id="rId33" Type="http://schemas.openxmlformats.org/officeDocument/2006/relationships/font" Target="fonts/font11.fntdata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font" Target="fonts/font7.fntdata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font" Target="fonts/font2.fntdata"/><Relationship Id="rId32" Type="http://schemas.openxmlformats.org/officeDocument/2006/relationships/font" Target="fonts/font10.fntdata"/><Relationship Id="rId37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font" Target="fonts/font1.fntdata"/><Relationship Id="rId28" Type="http://schemas.openxmlformats.org/officeDocument/2006/relationships/font" Target="fonts/font6.fntdata"/><Relationship Id="rId36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font" Target="fonts/font9.fntdata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font" Target="fonts/font5.fntdata"/><Relationship Id="rId30" Type="http://schemas.openxmlformats.org/officeDocument/2006/relationships/font" Target="fonts/font8.fntdata"/><Relationship Id="rId35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eld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CFEBC997-AA5B-4157-9A66-A8F3CC48040B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nl-NL"/>
              <a:t>Klik om stijl te bewerken</a:t>
            </a:r>
            <a:endParaRPr lang="nl-BE"/>
          </a:p>
        </p:txBody>
      </p:sp>
      <p:sp>
        <p:nvSpPr>
          <p:cNvPr id="3" name="Ondertitel 2">
            <a:extLst>
              <a:ext uri="{FF2B5EF4-FFF2-40B4-BE49-F238E27FC236}">
                <a16:creationId xmlns:a16="http://schemas.microsoft.com/office/drawing/2014/main" id="{15B90F30-C14A-4D83-A35D-D6F2C29D3D10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nl-NL"/>
              <a:t>Klikken om de ondertitelstijl van het model te bewerken</a:t>
            </a:r>
            <a:endParaRPr lang="nl-BE"/>
          </a:p>
        </p:txBody>
      </p:sp>
      <p:sp>
        <p:nvSpPr>
          <p:cNvPr id="4" name="Tijdelijke aanduiding voor datum 3">
            <a:extLst>
              <a:ext uri="{FF2B5EF4-FFF2-40B4-BE49-F238E27FC236}">
                <a16:creationId xmlns:a16="http://schemas.microsoft.com/office/drawing/2014/main" id="{C4387ECA-1FE9-4471-8AFC-F1C64013E59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8A38D0-EB2B-48F7-8002-57E7E793B76D}" type="datetimeFigureOut">
              <a:rPr lang="nl-BE" smtClean="0"/>
              <a:t>28/08/2018</a:t>
            </a:fld>
            <a:endParaRPr lang="nl-BE"/>
          </a:p>
        </p:txBody>
      </p:sp>
      <p:sp>
        <p:nvSpPr>
          <p:cNvPr id="5" name="Tijdelijke aanduiding voor voettekst 4">
            <a:extLst>
              <a:ext uri="{FF2B5EF4-FFF2-40B4-BE49-F238E27FC236}">
                <a16:creationId xmlns:a16="http://schemas.microsoft.com/office/drawing/2014/main" id="{8F82B947-937A-41D0-9CB5-107FF8C36AE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BE"/>
          </a:p>
        </p:txBody>
      </p:sp>
      <p:sp>
        <p:nvSpPr>
          <p:cNvPr id="6" name="Tijdelijke aanduiding voor dianummer 5">
            <a:extLst>
              <a:ext uri="{FF2B5EF4-FFF2-40B4-BE49-F238E27FC236}">
                <a16:creationId xmlns:a16="http://schemas.microsoft.com/office/drawing/2014/main" id="{2BB005AF-32C7-4AC5-B35E-2EE5AB80226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F1D7ACF-7BBD-476C-99DB-83DCB7574B42}" type="slidenum">
              <a:rPr lang="nl-BE" smtClean="0"/>
              <a:t>‹nr.›</a:t>
            </a:fld>
            <a:endParaRPr lang="nl-BE"/>
          </a:p>
        </p:txBody>
      </p:sp>
    </p:spTree>
    <p:extLst>
      <p:ext uri="{BB962C8B-B14F-4D97-AF65-F5344CB8AC3E}">
        <p14:creationId xmlns:p14="http://schemas.microsoft.com/office/powerpoint/2010/main" val="237714821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el en objec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B7C89183-F04B-42A7-B573-0FA15E97AFE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/>
              <a:t>Klik om stijl te bewerken</a:t>
            </a:r>
            <a:endParaRPr lang="nl-BE"/>
          </a:p>
        </p:txBody>
      </p:sp>
      <p:sp>
        <p:nvSpPr>
          <p:cNvPr id="3" name="Tijdelijke aanduiding voor inhoud 2">
            <a:extLst>
              <a:ext uri="{FF2B5EF4-FFF2-40B4-BE49-F238E27FC236}">
                <a16:creationId xmlns:a16="http://schemas.microsoft.com/office/drawing/2014/main" id="{C30E1674-553E-48A5-B0F3-4904A5E4A91C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nl-NL"/>
              <a:t>Tekststijl van het model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  <a:endParaRPr lang="nl-BE"/>
          </a:p>
        </p:txBody>
      </p:sp>
      <p:sp>
        <p:nvSpPr>
          <p:cNvPr id="4" name="Tijdelijke aanduiding voor datum 3">
            <a:extLst>
              <a:ext uri="{FF2B5EF4-FFF2-40B4-BE49-F238E27FC236}">
                <a16:creationId xmlns:a16="http://schemas.microsoft.com/office/drawing/2014/main" id="{91F0B21B-BA73-4A03-BC67-AE326F46518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8A38D0-EB2B-48F7-8002-57E7E793B76D}" type="datetimeFigureOut">
              <a:rPr lang="nl-BE" smtClean="0"/>
              <a:t>28/08/2018</a:t>
            </a:fld>
            <a:endParaRPr lang="nl-BE"/>
          </a:p>
        </p:txBody>
      </p:sp>
      <p:sp>
        <p:nvSpPr>
          <p:cNvPr id="5" name="Tijdelijke aanduiding voor voettekst 4">
            <a:extLst>
              <a:ext uri="{FF2B5EF4-FFF2-40B4-BE49-F238E27FC236}">
                <a16:creationId xmlns:a16="http://schemas.microsoft.com/office/drawing/2014/main" id="{81D6F994-40D5-4632-8C4C-CF4D1FD767F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BE"/>
          </a:p>
        </p:txBody>
      </p:sp>
      <p:sp>
        <p:nvSpPr>
          <p:cNvPr id="6" name="Tijdelijke aanduiding voor dianummer 5">
            <a:extLst>
              <a:ext uri="{FF2B5EF4-FFF2-40B4-BE49-F238E27FC236}">
                <a16:creationId xmlns:a16="http://schemas.microsoft.com/office/drawing/2014/main" id="{EE7EF0A8-F893-4B0B-8A21-A222CB4699F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F1D7ACF-7BBD-476C-99DB-83DCB7574B42}" type="slidenum">
              <a:rPr lang="nl-BE" smtClean="0"/>
              <a:t>‹nr.›</a:t>
            </a:fld>
            <a:endParaRPr lang="nl-BE"/>
          </a:p>
        </p:txBody>
      </p:sp>
    </p:spTree>
    <p:extLst>
      <p:ext uri="{BB962C8B-B14F-4D97-AF65-F5344CB8AC3E}">
        <p14:creationId xmlns:p14="http://schemas.microsoft.com/office/powerpoint/2010/main" val="111177160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ekop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91DA88BE-EBF6-476B-9C65-6A2FCBC09FB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nl-NL"/>
              <a:t>Klik om stijl te bewerken</a:t>
            </a:r>
            <a:endParaRPr lang="nl-BE"/>
          </a:p>
        </p:txBody>
      </p:sp>
      <p:sp>
        <p:nvSpPr>
          <p:cNvPr id="3" name="Tijdelijke aanduiding voor tekst 2">
            <a:extLst>
              <a:ext uri="{FF2B5EF4-FFF2-40B4-BE49-F238E27FC236}">
                <a16:creationId xmlns:a16="http://schemas.microsoft.com/office/drawing/2014/main" id="{3B6697D2-89AD-4567-B590-EA5FEE8121C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nl-NL"/>
              <a:t>Tekststijl van het model bewerken</a:t>
            </a:r>
          </a:p>
        </p:txBody>
      </p:sp>
      <p:sp>
        <p:nvSpPr>
          <p:cNvPr id="4" name="Tijdelijke aanduiding voor datum 3">
            <a:extLst>
              <a:ext uri="{FF2B5EF4-FFF2-40B4-BE49-F238E27FC236}">
                <a16:creationId xmlns:a16="http://schemas.microsoft.com/office/drawing/2014/main" id="{081B5D92-2195-42EC-B353-EA1F4DD2830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8A38D0-EB2B-48F7-8002-57E7E793B76D}" type="datetimeFigureOut">
              <a:rPr lang="nl-BE" smtClean="0"/>
              <a:t>28/08/2018</a:t>
            </a:fld>
            <a:endParaRPr lang="nl-BE"/>
          </a:p>
        </p:txBody>
      </p:sp>
      <p:sp>
        <p:nvSpPr>
          <p:cNvPr id="5" name="Tijdelijke aanduiding voor voettekst 4">
            <a:extLst>
              <a:ext uri="{FF2B5EF4-FFF2-40B4-BE49-F238E27FC236}">
                <a16:creationId xmlns:a16="http://schemas.microsoft.com/office/drawing/2014/main" id="{3A423425-9C06-4481-B9B2-50019982937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BE"/>
          </a:p>
        </p:txBody>
      </p:sp>
      <p:sp>
        <p:nvSpPr>
          <p:cNvPr id="6" name="Tijdelijke aanduiding voor dianummer 5">
            <a:extLst>
              <a:ext uri="{FF2B5EF4-FFF2-40B4-BE49-F238E27FC236}">
                <a16:creationId xmlns:a16="http://schemas.microsoft.com/office/drawing/2014/main" id="{80C3497B-B794-4614-92CF-BD7F67BB6C9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F1D7ACF-7BBD-476C-99DB-83DCB7574B42}" type="slidenum">
              <a:rPr lang="nl-BE" smtClean="0"/>
              <a:t>‹nr.›</a:t>
            </a:fld>
            <a:endParaRPr lang="nl-BE"/>
          </a:p>
        </p:txBody>
      </p:sp>
    </p:spTree>
    <p:extLst>
      <p:ext uri="{BB962C8B-B14F-4D97-AF65-F5344CB8AC3E}">
        <p14:creationId xmlns:p14="http://schemas.microsoft.com/office/powerpoint/2010/main" val="251448954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Inhoud van twe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E190C1FD-D1EF-427A-88EA-74714E63500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/>
              <a:t>Klik om stijl te bewerken</a:t>
            </a:r>
            <a:endParaRPr lang="nl-BE"/>
          </a:p>
        </p:txBody>
      </p:sp>
      <p:sp>
        <p:nvSpPr>
          <p:cNvPr id="3" name="Tijdelijke aanduiding voor inhoud 2">
            <a:extLst>
              <a:ext uri="{FF2B5EF4-FFF2-40B4-BE49-F238E27FC236}">
                <a16:creationId xmlns:a16="http://schemas.microsoft.com/office/drawing/2014/main" id="{84B95BE5-FC0C-4B04-B625-6E4D04275E89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nl-NL"/>
              <a:t>Tekststijl van het model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  <a:endParaRPr lang="nl-BE"/>
          </a:p>
        </p:txBody>
      </p:sp>
      <p:sp>
        <p:nvSpPr>
          <p:cNvPr id="4" name="Tijdelijke aanduiding voor inhoud 3">
            <a:extLst>
              <a:ext uri="{FF2B5EF4-FFF2-40B4-BE49-F238E27FC236}">
                <a16:creationId xmlns:a16="http://schemas.microsoft.com/office/drawing/2014/main" id="{8705D2E7-D2C2-4417-A5EA-ED442D034FC8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nl-NL"/>
              <a:t>Tekststijl van het model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  <a:endParaRPr lang="nl-BE"/>
          </a:p>
        </p:txBody>
      </p:sp>
      <p:sp>
        <p:nvSpPr>
          <p:cNvPr id="5" name="Tijdelijke aanduiding voor datum 4">
            <a:extLst>
              <a:ext uri="{FF2B5EF4-FFF2-40B4-BE49-F238E27FC236}">
                <a16:creationId xmlns:a16="http://schemas.microsoft.com/office/drawing/2014/main" id="{690199D8-ABD0-41AE-992D-1934CFE49D5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8A38D0-EB2B-48F7-8002-57E7E793B76D}" type="datetimeFigureOut">
              <a:rPr lang="nl-BE" smtClean="0"/>
              <a:t>28/08/2018</a:t>
            </a:fld>
            <a:endParaRPr lang="nl-BE"/>
          </a:p>
        </p:txBody>
      </p:sp>
      <p:sp>
        <p:nvSpPr>
          <p:cNvPr id="6" name="Tijdelijke aanduiding voor voettekst 5">
            <a:extLst>
              <a:ext uri="{FF2B5EF4-FFF2-40B4-BE49-F238E27FC236}">
                <a16:creationId xmlns:a16="http://schemas.microsoft.com/office/drawing/2014/main" id="{A804A5F6-D1B2-4AEB-9450-AE97541E1D9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BE"/>
          </a:p>
        </p:txBody>
      </p:sp>
      <p:sp>
        <p:nvSpPr>
          <p:cNvPr id="7" name="Tijdelijke aanduiding voor dianummer 6">
            <a:extLst>
              <a:ext uri="{FF2B5EF4-FFF2-40B4-BE49-F238E27FC236}">
                <a16:creationId xmlns:a16="http://schemas.microsoft.com/office/drawing/2014/main" id="{E1C72750-DA75-4822-B428-ECA5D35B9FB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F1D7ACF-7BBD-476C-99DB-83DCB7574B42}" type="slidenum">
              <a:rPr lang="nl-BE" smtClean="0"/>
              <a:t>‹nr.›</a:t>
            </a:fld>
            <a:endParaRPr lang="nl-BE"/>
          </a:p>
        </p:txBody>
      </p:sp>
    </p:spTree>
    <p:extLst>
      <p:ext uri="{BB962C8B-B14F-4D97-AF65-F5344CB8AC3E}">
        <p14:creationId xmlns:p14="http://schemas.microsoft.com/office/powerpoint/2010/main" val="205300584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Vergelijkin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C7D23DBB-6638-49C0-A94C-A854A2C30E5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nl-NL"/>
              <a:t>Klik om stijl te bewerken</a:t>
            </a:r>
            <a:endParaRPr lang="nl-BE"/>
          </a:p>
        </p:txBody>
      </p:sp>
      <p:sp>
        <p:nvSpPr>
          <p:cNvPr id="3" name="Tijdelijke aanduiding voor tekst 2">
            <a:extLst>
              <a:ext uri="{FF2B5EF4-FFF2-40B4-BE49-F238E27FC236}">
                <a16:creationId xmlns:a16="http://schemas.microsoft.com/office/drawing/2014/main" id="{62381BC3-432E-455A-8173-B33D820B955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nl-NL"/>
              <a:t>Tekststijl van het model bewerken</a:t>
            </a:r>
          </a:p>
        </p:txBody>
      </p:sp>
      <p:sp>
        <p:nvSpPr>
          <p:cNvPr id="4" name="Tijdelijke aanduiding voor inhoud 3">
            <a:extLst>
              <a:ext uri="{FF2B5EF4-FFF2-40B4-BE49-F238E27FC236}">
                <a16:creationId xmlns:a16="http://schemas.microsoft.com/office/drawing/2014/main" id="{D2447F76-8ECD-4767-9650-9D10C8660C58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nl-NL"/>
              <a:t>Tekststijl van het model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  <a:endParaRPr lang="nl-BE"/>
          </a:p>
        </p:txBody>
      </p:sp>
      <p:sp>
        <p:nvSpPr>
          <p:cNvPr id="5" name="Tijdelijke aanduiding voor tekst 4">
            <a:extLst>
              <a:ext uri="{FF2B5EF4-FFF2-40B4-BE49-F238E27FC236}">
                <a16:creationId xmlns:a16="http://schemas.microsoft.com/office/drawing/2014/main" id="{96F0D726-E41C-4B78-8E09-4852989BF41C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nl-NL"/>
              <a:t>Tekststijl van het model bewerken</a:t>
            </a:r>
          </a:p>
        </p:txBody>
      </p:sp>
      <p:sp>
        <p:nvSpPr>
          <p:cNvPr id="6" name="Tijdelijke aanduiding voor inhoud 5">
            <a:extLst>
              <a:ext uri="{FF2B5EF4-FFF2-40B4-BE49-F238E27FC236}">
                <a16:creationId xmlns:a16="http://schemas.microsoft.com/office/drawing/2014/main" id="{47247A11-8FE0-410E-9F47-A0E47381855E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nl-NL"/>
              <a:t>Tekststijl van het model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  <a:endParaRPr lang="nl-BE"/>
          </a:p>
        </p:txBody>
      </p:sp>
      <p:sp>
        <p:nvSpPr>
          <p:cNvPr id="7" name="Tijdelijke aanduiding voor datum 6">
            <a:extLst>
              <a:ext uri="{FF2B5EF4-FFF2-40B4-BE49-F238E27FC236}">
                <a16:creationId xmlns:a16="http://schemas.microsoft.com/office/drawing/2014/main" id="{323EE616-D793-4CBA-AD98-031A5B48E07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8A38D0-EB2B-48F7-8002-57E7E793B76D}" type="datetimeFigureOut">
              <a:rPr lang="nl-BE" smtClean="0"/>
              <a:t>28/08/2018</a:t>
            </a:fld>
            <a:endParaRPr lang="nl-BE"/>
          </a:p>
        </p:txBody>
      </p:sp>
      <p:sp>
        <p:nvSpPr>
          <p:cNvPr id="8" name="Tijdelijke aanduiding voor voettekst 7">
            <a:extLst>
              <a:ext uri="{FF2B5EF4-FFF2-40B4-BE49-F238E27FC236}">
                <a16:creationId xmlns:a16="http://schemas.microsoft.com/office/drawing/2014/main" id="{63CD6692-DA92-464D-9A5D-BDBC5024D77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BE"/>
          </a:p>
        </p:txBody>
      </p:sp>
      <p:sp>
        <p:nvSpPr>
          <p:cNvPr id="9" name="Tijdelijke aanduiding voor dianummer 8">
            <a:extLst>
              <a:ext uri="{FF2B5EF4-FFF2-40B4-BE49-F238E27FC236}">
                <a16:creationId xmlns:a16="http://schemas.microsoft.com/office/drawing/2014/main" id="{3A901EEC-0975-4D23-857F-DE82BBFAFC0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F1D7ACF-7BBD-476C-99DB-83DCB7574B42}" type="slidenum">
              <a:rPr lang="nl-BE" smtClean="0"/>
              <a:t>‹nr.›</a:t>
            </a:fld>
            <a:endParaRPr lang="nl-BE"/>
          </a:p>
        </p:txBody>
      </p:sp>
    </p:spTree>
    <p:extLst>
      <p:ext uri="{BB962C8B-B14F-4D97-AF65-F5344CB8AC3E}">
        <p14:creationId xmlns:p14="http://schemas.microsoft.com/office/powerpoint/2010/main" val="312042687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Alleen tite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2059E97B-0C27-4FDF-A373-9D00451934F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/>
              <a:t>Klik om stijl te bewerken</a:t>
            </a:r>
            <a:endParaRPr lang="nl-BE"/>
          </a:p>
        </p:txBody>
      </p:sp>
      <p:sp>
        <p:nvSpPr>
          <p:cNvPr id="3" name="Tijdelijke aanduiding voor datum 2">
            <a:extLst>
              <a:ext uri="{FF2B5EF4-FFF2-40B4-BE49-F238E27FC236}">
                <a16:creationId xmlns:a16="http://schemas.microsoft.com/office/drawing/2014/main" id="{3B937310-2664-4217-B831-69E6AE7E542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8A38D0-EB2B-48F7-8002-57E7E793B76D}" type="datetimeFigureOut">
              <a:rPr lang="nl-BE" smtClean="0"/>
              <a:t>28/08/2018</a:t>
            </a:fld>
            <a:endParaRPr lang="nl-BE"/>
          </a:p>
        </p:txBody>
      </p:sp>
      <p:sp>
        <p:nvSpPr>
          <p:cNvPr id="4" name="Tijdelijke aanduiding voor voettekst 3">
            <a:extLst>
              <a:ext uri="{FF2B5EF4-FFF2-40B4-BE49-F238E27FC236}">
                <a16:creationId xmlns:a16="http://schemas.microsoft.com/office/drawing/2014/main" id="{F34B9112-1350-4277-B8B3-640756D42CB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BE"/>
          </a:p>
        </p:txBody>
      </p:sp>
      <p:sp>
        <p:nvSpPr>
          <p:cNvPr id="5" name="Tijdelijke aanduiding voor dianummer 4">
            <a:extLst>
              <a:ext uri="{FF2B5EF4-FFF2-40B4-BE49-F238E27FC236}">
                <a16:creationId xmlns:a16="http://schemas.microsoft.com/office/drawing/2014/main" id="{334191D2-6DA1-4BED-A815-17647FD2FD8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F1D7ACF-7BBD-476C-99DB-83DCB7574B42}" type="slidenum">
              <a:rPr lang="nl-BE" smtClean="0"/>
              <a:t>‹nr.›</a:t>
            </a:fld>
            <a:endParaRPr lang="nl-BE"/>
          </a:p>
        </p:txBody>
      </p:sp>
    </p:spTree>
    <p:extLst>
      <p:ext uri="{BB962C8B-B14F-4D97-AF65-F5344CB8AC3E}">
        <p14:creationId xmlns:p14="http://schemas.microsoft.com/office/powerpoint/2010/main" val="416230745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Lee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jdelijke aanduiding voor datum 1">
            <a:extLst>
              <a:ext uri="{FF2B5EF4-FFF2-40B4-BE49-F238E27FC236}">
                <a16:creationId xmlns:a16="http://schemas.microsoft.com/office/drawing/2014/main" id="{3F28BBD8-6ED5-4A32-BE4B-BB1CA166645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8A38D0-EB2B-48F7-8002-57E7E793B76D}" type="datetimeFigureOut">
              <a:rPr lang="nl-BE" smtClean="0"/>
              <a:t>28/08/2018</a:t>
            </a:fld>
            <a:endParaRPr lang="nl-BE"/>
          </a:p>
        </p:txBody>
      </p:sp>
      <p:sp>
        <p:nvSpPr>
          <p:cNvPr id="3" name="Tijdelijke aanduiding voor voettekst 2">
            <a:extLst>
              <a:ext uri="{FF2B5EF4-FFF2-40B4-BE49-F238E27FC236}">
                <a16:creationId xmlns:a16="http://schemas.microsoft.com/office/drawing/2014/main" id="{338B8764-E9AE-4333-BA4F-5A66521493B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BE"/>
          </a:p>
        </p:txBody>
      </p:sp>
      <p:sp>
        <p:nvSpPr>
          <p:cNvPr id="4" name="Tijdelijke aanduiding voor dianummer 3">
            <a:extLst>
              <a:ext uri="{FF2B5EF4-FFF2-40B4-BE49-F238E27FC236}">
                <a16:creationId xmlns:a16="http://schemas.microsoft.com/office/drawing/2014/main" id="{BC8F380E-8465-4B52-90FE-68302E25AD0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F1D7ACF-7BBD-476C-99DB-83DCB7574B42}" type="slidenum">
              <a:rPr lang="nl-BE" smtClean="0"/>
              <a:t>‹nr.›</a:t>
            </a:fld>
            <a:endParaRPr lang="nl-BE"/>
          </a:p>
        </p:txBody>
      </p:sp>
    </p:spTree>
    <p:extLst>
      <p:ext uri="{BB962C8B-B14F-4D97-AF65-F5344CB8AC3E}">
        <p14:creationId xmlns:p14="http://schemas.microsoft.com/office/powerpoint/2010/main" val="315030339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Inhoud met bij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190C3357-9E16-47F7-978D-948CE88E6FE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nl-NL"/>
              <a:t>Klik om stijl te bewerken</a:t>
            </a:r>
            <a:endParaRPr lang="nl-BE"/>
          </a:p>
        </p:txBody>
      </p:sp>
      <p:sp>
        <p:nvSpPr>
          <p:cNvPr id="3" name="Tijdelijke aanduiding voor inhoud 2">
            <a:extLst>
              <a:ext uri="{FF2B5EF4-FFF2-40B4-BE49-F238E27FC236}">
                <a16:creationId xmlns:a16="http://schemas.microsoft.com/office/drawing/2014/main" id="{A7E70408-2174-4B6C-9D95-87D7AF950C4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nl-NL"/>
              <a:t>Tekststijl van het model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  <a:endParaRPr lang="nl-BE"/>
          </a:p>
        </p:txBody>
      </p:sp>
      <p:sp>
        <p:nvSpPr>
          <p:cNvPr id="4" name="Tijdelijke aanduiding voor tekst 3">
            <a:extLst>
              <a:ext uri="{FF2B5EF4-FFF2-40B4-BE49-F238E27FC236}">
                <a16:creationId xmlns:a16="http://schemas.microsoft.com/office/drawing/2014/main" id="{22EE7051-49BB-47A6-B1E6-B1F9AB46E11E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nl-NL"/>
              <a:t>Tekststijl van het model bewerken</a:t>
            </a:r>
          </a:p>
        </p:txBody>
      </p:sp>
      <p:sp>
        <p:nvSpPr>
          <p:cNvPr id="5" name="Tijdelijke aanduiding voor datum 4">
            <a:extLst>
              <a:ext uri="{FF2B5EF4-FFF2-40B4-BE49-F238E27FC236}">
                <a16:creationId xmlns:a16="http://schemas.microsoft.com/office/drawing/2014/main" id="{D63E6BE6-26CA-4EA4-94EE-6A5F8D1C463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8A38D0-EB2B-48F7-8002-57E7E793B76D}" type="datetimeFigureOut">
              <a:rPr lang="nl-BE" smtClean="0"/>
              <a:t>28/08/2018</a:t>
            </a:fld>
            <a:endParaRPr lang="nl-BE"/>
          </a:p>
        </p:txBody>
      </p:sp>
      <p:sp>
        <p:nvSpPr>
          <p:cNvPr id="6" name="Tijdelijke aanduiding voor voettekst 5">
            <a:extLst>
              <a:ext uri="{FF2B5EF4-FFF2-40B4-BE49-F238E27FC236}">
                <a16:creationId xmlns:a16="http://schemas.microsoft.com/office/drawing/2014/main" id="{920C1C2E-0ED6-47F3-9BEF-9B427375ED8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BE"/>
          </a:p>
        </p:txBody>
      </p:sp>
      <p:sp>
        <p:nvSpPr>
          <p:cNvPr id="7" name="Tijdelijke aanduiding voor dianummer 6">
            <a:extLst>
              <a:ext uri="{FF2B5EF4-FFF2-40B4-BE49-F238E27FC236}">
                <a16:creationId xmlns:a16="http://schemas.microsoft.com/office/drawing/2014/main" id="{DA17DAAF-C365-49AD-8071-0B0F93282FB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F1D7ACF-7BBD-476C-99DB-83DCB7574B42}" type="slidenum">
              <a:rPr lang="nl-BE" smtClean="0"/>
              <a:t>‹nr.›</a:t>
            </a:fld>
            <a:endParaRPr lang="nl-BE"/>
          </a:p>
        </p:txBody>
      </p:sp>
    </p:spTree>
    <p:extLst>
      <p:ext uri="{BB962C8B-B14F-4D97-AF65-F5344CB8AC3E}">
        <p14:creationId xmlns:p14="http://schemas.microsoft.com/office/powerpoint/2010/main" val="329018841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Afbeelding met bij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0953EDDF-42F7-4B64-A2CE-59B79438330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nl-NL"/>
              <a:t>Klik om stijl te bewerken</a:t>
            </a:r>
            <a:endParaRPr lang="nl-BE"/>
          </a:p>
        </p:txBody>
      </p:sp>
      <p:sp>
        <p:nvSpPr>
          <p:cNvPr id="3" name="Tijdelijke aanduiding voor afbeelding 2">
            <a:extLst>
              <a:ext uri="{FF2B5EF4-FFF2-40B4-BE49-F238E27FC236}">
                <a16:creationId xmlns:a16="http://schemas.microsoft.com/office/drawing/2014/main" id="{09E69935-F78D-4B22-9905-77BBA518957A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nl-BE"/>
          </a:p>
        </p:txBody>
      </p:sp>
      <p:sp>
        <p:nvSpPr>
          <p:cNvPr id="4" name="Tijdelijke aanduiding voor tekst 3">
            <a:extLst>
              <a:ext uri="{FF2B5EF4-FFF2-40B4-BE49-F238E27FC236}">
                <a16:creationId xmlns:a16="http://schemas.microsoft.com/office/drawing/2014/main" id="{1E57CEC8-2249-4BB8-BF29-A12EE07CBF0C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nl-NL"/>
              <a:t>Tekststijl van het model bewerken</a:t>
            </a:r>
          </a:p>
        </p:txBody>
      </p:sp>
      <p:sp>
        <p:nvSpPr>
          <p:cNvPr id="5" name="Tijdelijke aanduiding voor datum 4">
            <a:extLst>
              <a:ext uri="{FF2B5EF4-FFF2-40B4-BE49-F238E27FC236}">
                <a16:creationId xmlns:a16="http://schemas.microsoft.com/office/drawing/2014/main" id="{2DDF51D6-3131-4854-A8E7-E1036172CD7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8A38D0-EB2B-48F7-8002-57E7E793B76D}" type="datetimeFigureOut">
              <a:rPr lang="nl-BE" smtClean="0"/>
              <a:t>28/08/2018</a:t>
            </a:fld>
            <a:endParaRPr lang="nl-BE"/>
          </a:p>
        </p:txBody>
      </p:sp>
      <p:sp>
        <p:nvSpPr>
          <p:cNvPr id="6" name="Tijdelijke aanduiding voor voettekst 5">
            <a:extLst>
              <a:ext uri="{FF2B5EF4-FFF2-40B4-BE49-F238E27FC236}">
                <a16:creationId xmlns:a16="http://schemas.microsoft.com/office/drawing/2014/main" id="{E0BDFC0A-7FBA-4EEE-9320-71E706FD8A5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BE"/>
          </a:p>
        </p:txBody>
      </p:sp>
      <p:sp>
        <p:nvSpPr>
          <p:cNvPr id="7" name="Tijdelijke aanduiding voor dianummer 6">
            <a:extLst>
              <a:ext uri="{FF2B5EF4-FFF2-40B4-BE49-F238E27FC236}">
                <a16:creationId xmlns:a16="http://schemas.microsoft.com/office/drawing/2014/main" id="{683DB05F-2414-4FDF-AF40-26D91C78B2B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F1D7ACF-7BBD-476C-99DB-83DCB7574B42}" type="slidenum">
              <a:rPr lang="nl-BE" smtClean="0"/>
              <a:t>‹nr.›</a:t>
            </a:fld>
            <a:endParaRPr lang="nl-BE"/>
          </a:p>
        </p:txBody>
      </p:sp>
    </p:spTree>
    <p:extLst>
      <p:ext uri="{BB962C8B-B14F-4D97-AF65-F5344CB8AC3E}">
        <p14:creationId xmlns:p14="http://schemas.microsoft.com/office/powerpoint/2010/main" val="76276149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el en verticale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6B3AA3B0-DF9A-4AA9-A258-D28A91095AD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/>
              <a:t>Klik om stijl te bewerken</a:t>
            </a:r>
            <a:endParaRPr lang="nl-BE"/>
          </a:p>
        </p:txBody>
      </p:sp>
      <p:sp>
        <p:nvSpPr>
          <p:cNvPr id="3" name="Tijdelijke aanduiding voor verticale tekst 2">
            <a:extLst>
              <a:ext uri="{FF2B5EF4-FFF2-40B4-BE49-F238E27FC236}">
                <a16:creationId xmlns:a16="http://schemas.microsoft.com/office/drawing/2014/main" id="{09D19D6E-257F-44A8-8D3A-29ECFC01E13E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nl-NL"/>
              <a:t>Tekststijl van het model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  <a:endParaRPr lang="nl-BE"/>
          </a:p>
        </p:txBody>
      </p:sp>
      <p:sp>
        <p:nvSpPr>
          <p:cNvPr id="4" name="Tijdelijke aanduiding voor datum 3">
            <a:extLst>
              <a:ext uri="{FF2B5EF4-FFF2-40B4-BE49-F238E27FC236}">
                <a16:creationId xmlns:a16="http://schemas.microsoft.com/office/drawing/2014/main" id="{28C8A237-8CDD-400F-8602-AF654C1FCD5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8A38D0-EB2B-48F7-8002-57E7E793B76D}" type="datetimeFigureOut">
              <a:rPr lang="nl-BE" smtClean="0"/>
              <a:t>28/08/2018</a:t>
            </a:fld>
            <a:endParaRPr lang="nl-BE"/>
          </a:p>
        </p:txBody>
      </p:sp>
      <p:sp>
        <p:nvSpPr>
          <p:cNvPr id="5" name="Tijdelijke aanduiding voor voettekst 4">
            <a:extLst>
              <a:ext uri="{FF2B5EF4-FFF2-40B4-BE49-F238E27FC236}">
                <a16:creationId xmlns:a16="http://schemas.microsoft.com/office/drawing/2014/main" id="{2728333C-BC50-4CC2-BB59-941B448686B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BE"/>
          </a:p>
        </p:txBody>
      </p:sp>
      <p:sp>
        <p:nvSpPr>
          <p:cNvPr id="6" name="Tijdelijke aanduiding voor dianummer 5">
            <a:extLst>
              <a:ext uri="{FF2B5EF4-FFF2-40B4-BE49-F238E27FC236}">
                <a16:creationId xmlns:a16="http://schemas.microsoft.com/office/drawing/2014/main" id="{1DC074DC-289E-49C4-BCF7-31A73E16C97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F1D7ACF-7BBD-476C-99DB-83DCB7574B42}" type="slidenum">
              <a:rPr lang="nl-BE" smtClean="0"/>
              <a:t>‹nr.›</a:t>
            </a:fld>
            <a:endParaRPr lang="nl-BE"/>
          </a:p>
        </p:txBody>
      </p:sp>
    </p:spTree>
    <p:extLst>
      <p:ext uri="{BB962C8B-B14F-4D97-AF65-F5344CB8AC3E}">
        <p14:creationId xmlns:p14="http://schemas.microsoft.com/office/powerpoint/2010/main" val="204738864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e titel en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e titel 1">
            <a:extLst>
              <a:ext uri="{FF2B5EF4-FFF2-40B4-BE49-F238E27FC236}">
                <a16:creationId xmlns:a16="http://schemas.microsoft.com/office/drawing/2014/main" id="{B8C584B6-14D0-4D29-8563-0868957C9B53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nl-NL"/>
              <a:t>Klik om stijl te bewerken</a:t>
            </a:r>
            <a:endParaRPr lang="nl-BE"/>
          </a:p>
        </p:txBody>
      </p:sp>
      <p:sp>
        <p:nvSpPr>
          <p:cNvPr id="3" name="Tijdelijke aanduiding voor verticale tekst 2">
            <a:extLst>
              <a:ext uri="{FF2B5EF4-FFF2-40B4-BE49-F238E27FC236}">
                <a16:creationId xmlns:a16="http://schemas.microsoft.com/office/drawing/2014/main" id="{B50F32E8-56BC-471C-8B18-7E42965055FD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nl-NL"/>
              <a:t>Tekststijl van het model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  <a:endParaRPr lang="nl-BE"/>
          </a:p>
        </p:txBody>
      </p:sp>
      <p:sp>
        <p:nvSpPr>
          <p:cNvPr id="4" name="Tijdelijke aanduiding voor datum 3">
            <a:extLst>
              <a:ext uri="{FF2B5EF4-FFF2-40B4-BE49-F238E27FC236}">
                <a16:creationId xmlns:a16="http://schemas.microsoft.com/office/drawing/2014/main" id="{072F98DF-EEB7-499A-918F-520F0A742BC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8A38D0-EB2B-48F7-8002-57E7E793B76D}" type="datetimeFigureOut">
              <a:rPr lang="nl-BE" smtClean="0"/>
              <a:t>28/08/2018</a:t>
            </a:fld>
            <a:endParaRPr lang="nl-BE"/>
          </a:p>
        </p:txBody>
      </p:sp>
      <p:sp>
        <p:nvSpPr>
          <p:cNvPr id="5" name="Tijdelijke aanduiding voor voettekst 4">
            <a:extLst>
              <a:ext uri="{FF2B5EF4-FFF2-40B4-BE49-F238E27FC236}">
                <a16:creationId xmlns:a16="http://schemas.microsoft.com/office/drawing/2014/main" id="{5A9622AE-5BFA-40D6-A43F-6603A413603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BE"/>
          </a:p>
        </p:txBody>
      </p:sp>
      <p:sp>
        <p:nvSpPr>
          <p:cNvPr id="6" name="Tijdelijke aanduiding voor dianummer 5">
            <a:extLst>
              <a:ext uri="{FF2B5EF4-FFF2-40B4-BE49-F238E27FC236}">
                <a16:creationId xmlns:a16="http://schemas.microsoft.com/office/drawing/2014/main" id="{B8C85B85-83F0-41E7-A3C2-054B07A366E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F1D7ACF-7BBD-476C-99DB-83DCB7574B42}" type="slidenum">
              <a:rPr lang="nl-BE" smtClean="0"/>
              <a:t>‹nr.›</a:t>
            </a:fld>
            <a:endParaRPr lang="nl-BE"/>
          </a:p>
        </p:txBody>
      </p:sp>
    </p:spTree>
    <p:extLst>
      <p:ext uri="{BB962C8B-B14F-4D97-AF65-F5344CB8AC3E}">
        <p14:creationId xmlns:p14="http://schemas.microsoft.com/office/powerpoint/2010/main" val="214589541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55062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jdelijke aanduiding voor titel 1">
            <a:extLst>
              <a:ext uri="{FF2B5EF4-FFF2-40B4-BE49-F238E27FC236}">
                <a16:creationId xmlns:a16="http://schemas.microsoft.com/office/drawing/2014/main" id="{780F8CEA-A6D4-40D1-AAEF-F449B7FE48E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nl-NL"/>
              <a:t>Klik om stijl te bewerken</a:t>
            </a:r>
            <a:endParaRPr lang="nl-BE"/>
          </a:p>
        </p:txBody>
      </p:sp>
      <p:sp>
        <p:nvSpPr>
          <p:cNvPr id="3" name="Tijdelijke aanduiding voor tekst 2">
            <a:extLst>
              <a:ext uri="{FF2B5EF4-FFF2-40B4-BE49-F238E27FC236}">
                <a16:creationId xmlns:a16="http://schemas.microsoft.com/office/drawing/2014/main" id="{9846444C-82A3-4672-AB0D-C770D174A2D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nl-NL"/>
              <a:t>Tekststijl van het model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  <a:endParaRPr lang="nl-BE"/>
          </a:p>
        </p:txBody>
      </p:sp>
      <p:sp>
        <p:nvSpPr>
          <p:cNvPr id="4" name="Tijdelijke aanduiding voor datum 3">
            <a:extLst>
              <a:ext uri="{FF2B5EF4-FFF2-40B4-BE49-F238E27FC236}">
                <a16:creationId xmlns:a16="http://schemas.microsoft.com/office/drawing/2014/main" id="{D7A898AD-53EA-47AB-9550-0D9896029942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88A38D0-EB2B-48F7-8002-57E7E793B76D}" type="datetimeFigureOut">
              <a:rPr lang="nl-BE" smtClean="0"/>
              <a:t>28/08/2018</a:t>
            </a:fld>
            <a:endParaRPr lang="nl-BE"/>
          </a:p>
        </p:txBody>
      </p:sp>
      <p:sp>
        <p:nvSpPr>
          <p:cNvPr id="5" name="Tijdelijke aanduiding voor voettekst 4">
            <a:extLst>
              <a:ext uri="{FF2B5EF4-FFF2-40B4-BE49-F238E27FC236}">
                <a16:creationId xmlns:a16="http://schemas.microsoft.com/office/drawing/2014/main" id="{6D69D705-BA2B-4BC8-B0EE-CB1C733FC270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nl-BE"/>
          </a:p>
        </p:txBody>
      </p:sp>
      <p:sp>
        <p:nvSpPr>
          <p:cNvPr id="6" name="Tijdelijke aanduiding voor dianummer 5">
            <a:extLst>
              <a:ext uri="{FF2B5EF4-FFF2-40B4-BE49-F238E27FC236}">
                <a16:creationId xmlns:a16="http://schemas.microsoft.com/office/drawing/2014/main" id="{EB060AB6-8515-4C04-BC86-0FC93D114551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F1D7ACF-7BBD-476C-99DB-83DCB7574B42}" type="slidenum">
              <a:rPr lang="nl-BE" smtClean="0"/>
              <a:t>‹nr.›</a:t>
            </a:fld>
            <a:endParaRPr lang="nl-BE"/>
          </a:p>
        </p:txBody>
      </p:sp>
    </p:spTree>
    <p:extLst>
      <p:ext uri="{BB962C8B-B14F-4D97-AF65-F5344CB8AC3E}">
        <p14:creationId xmlns:p14="http://schemas.microsoft.com/office/powerpoint/2010/main" val="183511982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nl-BE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5" Type="http://schemas.openxmlformats.org/officeDocument/2006/relationships/audio" Target="../media/audio1.wav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hyperlink" Target="http://blog.seniorennet.nl/hanspowerpoint/" TargetMode="External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8" Type="http://schemas.openxmlformats.org/officeDocument/2006/relationships/image" Target="../media/image24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21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26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3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22.png"/><Relationship Id="rId10" Type="http://schemas.openxmlformats.org/officeDocument/2006/relationships/image" Target="../media/image25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27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Afbeelding 2">
            <a:extLst>
              <a:ext uri="{FF2B5EF4-FFF2-40B4-BE49-F238E27FC236}">
                <a16:creationId xmlns:a16="http://schemas.microsoft.com/office/drawing/2014/main" id="{34F1603A-3853-4A29-9CB6-5B7520D6EB61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" y="0"/>
            <a:ext cx="12192000" cy="6858000"/>
          </a:xfrm>
          <a:prstGeom prst="rect">
            <a:avLst/>
          </a:prstGeom>
        </p:spPr>
      </p:pic>
      <p:sp>
        <p:nvSpPr>
          <p:cNvPr id="4" name="Rechthoek 3">
            <a:extLst>
              <a:ext uri="{FF2B5EF4-FFF2-40B4-BE49-F238E27FC236}">
                <a16:creationId xmlns:a16="http://schemas.microsoft.com/office/drawing/2014/main" id="{389BB14E-766B-4776-B8AD-E86DE2610C3F}"/>
              </a:ext>
            </a:extLst>
          </p:cNvPr>
          <p:cNvSpPr/>
          <p:nvPr/>
        </p:nvSpPr>
        <p:spPr>
          <a:xfrm>
            <a:off x="3051737" y="1021278"/>
            <a:ext cx="6758581" cy="1015663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nl-BE" sz="6000" b="1">
                <a:ln w="19050">
                  <a:solidFill>
                    <a:schemeClr val="bg1"/>
                  </a:solidFill>
                  <a:prstDash val="solid"/>
                </a:ln>
                <a:solidFill>
                  <a:srgbClr val="971F3A"/>
                </a:solidFill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  <a:latin typeface="Californian FB" panose="0207040306080B030204" pitchFamily="18" charset="0"/>
              </a:rPr>
              <a:t>Hermosa naturaleza</a:t>
            </a:r>
            <a:endParaRPr lang="nl-BE" sz="6000" b="1" dirty="0">
              <a:ln w="19050">
                <a:solidFill>
                  <a:schemeClr val="bg1"/>
                </a:solidFill>
                <a:prstDash val="solid"/>
              </a:ln>
              <a:solidFill>
                <a:srgbClr val="971F3A"/>
              </a:solidFill>
              <a:effectLst>
                <a:outerShdw blurRad="12700" dist="38100" dir="2700000" algn="tl" rotWithShape="0">
                  <a:schemeClr val="bg1">
                    <a:lumMod val="50000"/>
                  </a:schemeClr>
                </a:outerShdw>
              </a:effectLst>
              <a:latin typeface="Californian FB" panose="0207040306080B030204" pitchFamily="18" charset="0"/>
            </a:endParaRPr>
          </a:p>
        </p:txBody>
      </p:sp>
      <p:sp>
        <p:nvSpPr>
          <p:cNvPr id="5" name="Rechthoek 4">
            <a:extLst>
              <a:ext uri="{FF2B5EF4-FFF2-40B4-BE49-F238E27FC236}">
                <a16:creationId xmlns:a16="http://schemas.microsoft.com/office/drawing/2014/main" id="{A71AC5DE-D1B4-4C8C-A73E-BD637EB1ED90}"/>
              </a:ext>
            </a:extLst>
          </p:cNvPr>
          <p:cNvSpPr/>
          <p:nvPr/>
        </p:nvSpPr>
        <p:spPr>
          <a:xfrm>
            <a:off x="8916644" y="6096126"/>
            <a:ext cx="2888931" cy="52322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nl-NL" sz="2800" b="1" dirty="0">
                <a:ln w="12700">
                  <a:solidFill>
                    <a:schemeClr val="bg1"/>
                  </a:solidFill>
                  <a:prstDash val="solid"/>
                </a:ln>
                <a:solidFill>
                  <a:srgbClr val="971F3A"/>
                </a:solidFill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  <a:latin typeface="Californian FB" panose="0207040306080B030204" pitchFamily="18" charset="0"/>
              </a:rPr>
              <a:t>Powerpoint Hans</a:t>
            </a:r>
            <a:endParaRPr lang="nl-NL" sz="2800" b="1" cap="none" spc="0" dirty="0">
              <a:ln w="12700">
                <a:solidFill>
                  <a:schemeClr val="bg1"/>
                </a:solidFill>
                <a:prstDash val="solid"/>
              </a:ln>
              <a:solidFill>
                <a:srgbClr val="971F3A"/>
              </a:solidFill>
              <a:effectLst>
                <a:outerShdw blurRad="12700" dist="38100" dir="2700000" algn="tl" rotWithShape="0">
                  <a:schemeClr val="bg1">
                    <a:lumMod val="50000"/>
                  </a:schemeClr>
                </a:outerShdw>
              </a:effectLst>
              <a:latin typeface="Californian FB" panose="0207040306080B0302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5798609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14000">
        <p:sndAc>
          <p:stSnd>
            <p:snd r:embed="rId2" name="04. Celine Dion - A New Day Has Come (radio remix).wav"/>
          </p:stSnd>
        </p:sndAc>
      </p:transition>
    </mc:Choice>
    <mc:Fallback xmlns="">
      <p:transition spd="slow" advClick="0" advTm="14000">
        <p:sndAc>
          <p:stSnd>
            <p:snd r:embed="rId5" name="04. Celine Dion - A New Day Has Come (radio remix)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500" decel="100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accel="100000" fill="hold">
                                          <p:stCondLst>
                                            <p:cond delay="450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0"/>
                            </p:stCondLst>
                            <p:childTnLst>
                              <p:par>
                                <p:cTn id="12" presetID="22" presetClass="entr" presetSubtype="1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4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22" presetClass="entr" presetSubtype="1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Afbeelding 4">
            <a:extLst>
              <a:ext uri="{FF2B5EF4-FFF2-40B4-BE49-F238E27FC236}">
                <a16:creationId xmlns:a16="http://schemas.microsoft.com/office/drawing/2014/main" id="{7E830ECB-7FF7-4886-ACBC-9D48E9BE74F2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050932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9000"/>
    </mc:Choice>
    <mc:Fallback xmlns="">
      <p:transition spd="slow" advClick="0" advTm="9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Afbeelding 2">
            <a:extLst>
              <a:ext uri="{FF2B5EF4-FFF2-40B4-BE49-F238E27FC236}">
                <a16:creationId xmlns:a16="http://schemas.microsoft.com/office/drawing/2014/main" id="{F72E12E0-3812-43D8-9494-EA15B3E0BCBF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834788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9000"/>
    </mc:Choice>
    <mc:Fallback xmlns="">
      <p:transition spd="slow" advClick="0" advTm="9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7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Afbeelding 2">
            <a:extLst>
              <a:ext uri="{FF2B5EF4-FFF2-40B4-BE49-F238E27FC236}">
                <a16:creationId xmlns:a16="http://schemas.microsoft.com/office/drawing/2014/main" id="{BCAAFFA4-D45C-46A0-B404-207BD52DD395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09290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9000"/>
    </mc:Choice>
    <mc:Fallback xmlns="">
      <p:transition spd="slow" advClick="0" advTm="9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Afbeelding 2">
            <a:extLst>
              <a:ext uri="{FF2B5EF4-FFF2-40B4-BE49-F238E27FC236}">
                <a16:creationId xmlns:a16="http://schemas.microsoft.com/office/drawing/2014/main" id="{7E50F5A7-9CA4-4BF7-B07A-051A8D4C7A5F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219485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9000"/>
    </mc:Choice>
    <mc:Fallback xmlns="">
      <p:transition spd="slow" advClick="0" advTm="9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7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Afbeelding 2">
            <a:extLst>
              <a:ext uri="{FF2B5EF4-FFF2-40B4-BE49-F238E27FC236}">
                <a16:creationId xmlns:a16="http://schemas.microsoft.com/office/drawing/2014/main" id="{2D7901C2-6B7C-478B-A51B-86B77213C4FD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230183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9000"/>
    </mc:Choice>
    <mc:Fallback xmlns="">
      <p:transition spd="slow" advClick="0" advTm="9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Afbeelding 2">
            <a:extLst>
              <a:ext uri="{FF2B5EF4-FFF2-40B4-BE49-F238E27FC236}">
                <a16:creationId xmlns:a16="http://schemas.microsoft.com/office/drawing/2014/main" id="{BE0D22F7-E4FE-450D-B030-41823E13E604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12192001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784485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9000"/>
    </mc:Choice>
    <mc:Fallback xmlns="">
      <p:transition spd="slow" advClick="0" advTm="9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Afbeelding 2">
            <a:extLst>
              <a:ext uri="{FF2B5EF4-FFF2-40B4-BE49-F238E27FC236}">
                <a16:creationId xmlns:a16="http://schemas.microsoft.com/office/drawing/2014/main" id="{1BF178F1-1733-447F-9A5D-5A0F5E3D108E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595504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9000"/>
    </mc:Choice>
    <mc:Fallback xmlns="">
      <p:transition spd="slow" advClick="0" advTm="9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7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Afbeelding 2">
            <a:extLst>
              <a:ext uri="{FF2B5EF4-FFF2-40B4-BE49-F238E27FC236}">
                <a16:creationId xmlns:a16="http://schemas.microsoft.com/office/drawing/2014/main" id="{1BDBA227-76A6-427D-A845-746D605C254A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139773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9000"/>
    </mc:Choice>
    <mc:Fallback xmlns="">
      <p:transition spd="slow" advClick="0" advTm="9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Afbeelding 2">
            <a:extLst>
              <a:ext uri="{FF2B5EF4-FFF2-40B4-BE49-F238E27FC236}">
                <a16:creationId xmlns:a16="http://schemas.microsoft.com/office/drawing/2014/main" id="{1DF096FF-822F-4F73-83A1-E19E7144E910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359595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9000"/>
    </mc:Choice>
    <mc:Fallback xmlns="">
      <p:transition spd="slow" advClick="0" advTm="9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7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Afbeelding 2">
            <a:extLst>
              <a:ext uri="{FF2B5EF4-FFF2-40B4-BE49-F238E27FC236}">
                <a16:creationId xmlns:a16="http://schemas.microsoft.com/office/drawing/2014/main" id="{A48E7255-39CC-45FF-9B52-59EBDD17EB2F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231130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9000"/>
    </mc:Choice>
    <mc:Fallback xmlns="">
      <p:transition spd="slow" advClick="0" advTm="9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Afbeelding 2">
            <a:extLst>
              <a:ext uri="{FF2B5EF4-FFF2-40B4-BE49-F238E27FC236}">
                <a16:creationId xmlns:a16="http://schemas.microsoft.com/office/drawing/2014/main" id="{6184BDD3-9CF4-4DCC-AEA2-6A32FB4988ED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804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9000"/>
    </mc:Choice>
    <mc:Fallback xmlns="">
      <p:transition spd="slow" advClick="0" advTm="9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Afbeelding 2">
            <a:extLst>
              <a:ext uri="{FF2B5EF4-FFF2-40B4-BE49-F238E27FC236}">
                <a16:creationId xmlns:a16="http://schemas.microsoft.com/office/drawing/2014/main" id="{7FED7863-12B8-44E3-B6C1-3668E8FE5650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865410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9000"/>
    </mc:Choice>
    <mc:Fallback xmlns="">
      <p:transition spd="slow" advClick="0" advTm="9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down)">
                                      <p:cBhvr>
                                        <p:cTn id="7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Afbeelding 2">
            <a:extLst>
              <a:ext uri="{FF2B5EF4-FFF2-40B4-BE49-F238E27FC236}">
                <a16:creationId xmlns:a16="http://schemas.microsoft.com/office/drawing/2014/main" id="{597E8CDB-6E61-42FB-A8EC-D40E529211B3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327913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9000"/>
    </mc:Choice>
    <mc:Fallback xmlns="">
      <p:transition spd="slow" advClick="0" advTm="9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3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(6*min(max(#ppt_w*#ppt_h,.3),1)-7.4)/-.7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(6*min(max(#ppt_w*#ppt_h,.3),1)-7.4)/-.7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(6*min(max(#ppt_w*#ppt_h,.3),1)-7.4)/-.7*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Afbeelding 2">
            <a:extLst>
              <a:ext uri="{FF2B5EF4-FFF2-40B4-BE49-F238E27FC236}">
                <a16:creationId xmlns:a16="http://schemas.microsoft.com/office/drawing/2014/main" id="{8651EEA7-353E-445F-AEE8-AD2F1FD983F9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310125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9000"/>
    </mc:Choice>
    <mc:Fallback xmlns="">
      <p:transition spd="slow" advClick="0" advTm="9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0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Afbeelding 2">
            <a:extLst>
              <a:ext uri="{FF2B5EF4-FFF2-40B4-BE49-F238E27FC236}">
                <a16:creationId xmlns:a16="http://schemas.microsoft.com/office/drawing/2014/main" id="{97D44333-37BA-4B76-9EA5-7262B6830A7D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447813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9000"/>
    </mc:Choice>
    <mc:Fallback xmlns="">
      <p:transition spd="slow" advClick="0" advTm="9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Afbeelding 2">
            <a:extLst>
              <a:ext uri="{FF2B5EF4-FFF2-40B4-BE49-F238E27FC236}">
                <a16:creationId xmlns:a16="http://schemas.microsoft.com/office/drawing/2014/main" id="{E203EA7F-FA1F-4758-ABFA-12CFA625D05A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12191999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012222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9000"/>
    </mc:Choice>
    <mc:Fallback xmlns="">
      <p:transition spd="slow" advClick="0" advTm="9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7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Afbeelding 2">
            <a:extLst>
              <a:ext uri="{FF2B5EF4-FFF2-40B4-BE49-F238E27FC236}">
                <a16:creationId xmlns:a16="http://schemas.microsoft.com/office/drawing/2014/main" id="{B82A1A79-4C49-496A-A7C0-40382D90814D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862292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9000"/>
    </mc:Choice>
    <mc:Fallback xmlns="">
      <p:transition spd="slow" advClick="0" advTm="9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Afbeelding 2">
            <a:extLst>
              <a:ext uri="{FF2B5EF4-FFF2-40B4-BE49-F238E27FC236}">
                <a16:creationId xmlns:a16="http://schemas.microsoft.com/office/drawing/2014/main" id="{2DEE918B-1659-48CB-BD5F-7944F59043C3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362476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9000"/>
    </mc:Choice>
    <mc:Fallback xmlns="">
      <p:transition spd="slow" advClick="0" advTm="9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Afbeelding 2">
            <a:extLst>
              <a:ext uri="{FF2B5EF4-FFF2-40B4-BE49-F238E27FC236}">
                <a16:creationId xmlns:a16="http://schemas.microsoft.com/office/drawing/2014/main" id="{09A3F1E7-5EEB-47C7-8F36-DA3F41B9D77A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" y="0"/>
            <a:ext cx="12192000" cy="6858000"/>
          </a:xfrm>
          <a:prstGeom prst="rect">
            <a:avLst/>
          </a:prstGeom>
        </p:spPr>
      </p:pic>
      <p:sp>
        <p:nvSpPr>
          <p:cNvPr id="5" name="Rechthoek 4">
            <a:hlinkClick r:id="rId3"/>
            <a:extLst>
              <a:ext uri="{FF2B5EF4-FFF2-40B4-BE49-F238E27FC236}">
                <a16:creationId xmlns:a16="http://schemas.microsoft.com/office/drawing/2014/main" id="{412945D5-8AAF-46EB-A349-BEFD86DE830E}"/>
              </a:ext>
            </a:extLst>
          </p:cNvPr>
          <p:cNvSpPr/>
          <p:nvPr/>
        </p:nvSpPr>
        <p:spPr>
          <a:xfrm>
            <a:off x="4146436" y="6200286"/>
            <a:ext cx="4905510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nl-BE" sz="2000" dirty="0">
                <a:solidFill>
                  <a:schemeClr val="bg1"/>
                </a:solidFill>
                <a:latin typeface="Abadi" panose="020B0604020104020204" pitchFamily="34" charset="0"/>
              </a:rPr>
              <a:t>http://blog.seniorennet.nl/hanspowerpoint/</a:t>
            </a:r>
          </a:p>
        </p:txBody>
      </p:sp>
    </p:spTree>
    <p:extLst>
      <p:ext uri="{BB962C8B-B14F-4D97-AF65-F5344CB8AC3E}">
        <p14:creationId xmlns:p14="http://schemas.microsoft.com/office/powerpoint/2010/main" val="324708114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Click="0" advTm="12000"/>
    </mc:Choice>
    <mc:Fallback>
      <p:transition spd="slow" advClick="0" advTm="12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0"/>
                            </p:stCondLst>
                            <p:childTnLst>
                              <p:par>
                                <p:cTn id="10" presetID="16" presetClass="entr" presetSubtype="21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Rectangle 4">
            <a:extLst>
              <a:ext uri="{FF2B5EF4-FFF2-40B4-BE49-F238E27FC236}">
                <a16:creationId xmlns:a16="http://schemas.microsoft.com/office/drawing/2014/main" id="{5C566A67-5BCF-44A8-BDF5-1F0D07BF1243}"/>
              </a:ext>
            </a:extLst>
          </p:cNvPr>
          <p:cNvSpPr>
            <a:spLocks noChangeArrowheads="1"/>
          </p:cNvSpPr>
          <p:nvPr/>
        </p:nvSpPr>
        <p:spPr bwMode="auto">
          <a:xfrm>
            <a:off x="1524000" y="1600200"/>
            <a:ext cx="914400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nl-BE"/>
          </a:p>
        </p:txBody>
      </p:sp>
      <p:sp>
        <p:nvSpPr>
          <p:cNvPr id="4101" name="Rectangle 5">
            <a:extLst>
              <a:ext uri="{FF2B5EF4-FFF2-40B4-BE49-F238E27FC236}">
                <a16:creationId xmlns:a16="http://schemas.microsoft.com/office/drawing/2014/main" id="{D73621E2-58C1-4CB7-807A-E401013CA5D3}"/>
              </a:ext>
            </a:extLst>
          </p:cNvPr>
          <p:cNvSpPr>
            <a:spLocks noChangeArrowheads="1"/>
          </p:cNvSpPr>
          <p:nvPr/>
        </p:nvSpPr>
        <p:spPr bwMode="auto">
          <a:xfrm>
            <a:off x="1524000" y="1828800"/>
            <a:ext cx="9144000" cy="5029200"/>
          </a:xfrm>
          <a:prstGeom prst="rect">
            <a:avLst/>
          </a:prstGeom>
          <a:solidFill>
            <a:srgbClr val="B6E8FC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endParaRPr lang="nl-BE" altLang="nl-BE"/>
          </a:p>
        </p:txBody>
      </p:sp>
      <p:pic>
        <p:nvPicPr>
          <p:cNvPr id="4103" name="Picture 7" descr="logo_grande">
            <a:hlinkClick r:id="rId2"/>
            <a:extLst>
              <a:ext uri="{FF2B5EF4-FFF2-40B4-BE49-F238E27FC236}">
                <a16:creationId xmlns:a16="http://schemas.microsoft.com/office/drawing/2014/main" id="{AE16D24B-DCB7-4DCF-A2A3-E7CF853062A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05200" y="0"/>
            <a:ext cx="4876800" cy="15621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104" name="Text Box 8">
            <a:extLst>
              <a:ext uri="{FF2B5EF4-FFF2-40B4-BE49-F238E27FC236}">
                <a16:creationId xmlns:a16="http://schemas.microsoft.com/office/drawing/2014/main" id="{E4D3C439-E6AE-4374-BB30-464BE9F1575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524000" y="1905000"/>
            <a:ext cx="9144000" cy="236988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altLang="nl-BE" sz="6000" b="1">
                <a:latin typeface="Kristen ITC" panose="03050502040202030202" pitchFamily="66" charset="0"/>
              </a:rPr>
              <a:t>¿Te ha gustado?</a:t>
            </a:r>
            <a:r>
              <a:rPr lang="es-ES" altLang="nl-BE" sz="4800">
                <a:latin typeface="Kristen ITC" panose="03050502040202030202" pitchFamily="66" charset="0"/>
              </a:rPr>
              <a:t> </a:t>
            </a:r>
            <a:br>
              <a:rPr lang="es-ES" altLang="nl-BE" sz="4800">
                <a:latin typeface="Kristen ITC" panose="03050502040202030202" pitchFamily="66" charset="0"/>
              </a:rPr>
            </a:br>
            <a:r>
              <a:rPr lang="es-ES" altLang="nl-BE" sz="4400">
                <a:latin typeface="Kristen ITC" panose="03050502040202030202" pitchFamily="66" charset="0"/>
              </a:rPr>
              <a:t>Puedes ver más entrando </a:t>
            </a:r>
            <a:br>
              <a:rPr lang="es-ES" altLang="nl-BE" sz="4400">
                <a:latin typeface="Kristen ITC" panose="03050502040202030202" pitchFamily="66" charset="0"/>
              </a:rPr>
            </a:br>
            <a:r>
              <a:rPr lang="es-ES" altLang="nl-BE" sz="4400" b="1">
                <a:solidFill>
                  <a:srgbClr val="40F903"/>
                </a:solidFill>
                <a:latin typeface="Kristen ITC" panose="03050502040202030202" pitchFamily="66" charset="0"/>
                <a:hlinkClick r:id="rId2"/>
              </a:rPr>
              <a:t>Aquí</a:t>
            </a:r>
            <a:endParaRPr lang="es-ES" altLang="nl-BE" sz="4400" b="1">
              <a:solidFill>
                <a:srgbClr val="40F903"/>
              </a:solidFill>
              <a:latin typeface="Kristen ITC" panose="03050502040202030202" pitchFamily="66" charset="0"/>
            </a:endParaRPr>
          </a:p>
        </p:txBody>
      </p:sp>
      <p:sp>
        <p:nvSpPr>
          <p:cNvPr id="4107" name="Text Box 11">
            <a:extLst>
              <a:ext uri="{FF2B5EF4-FFF2-40B4-BE49-F238E27FC236}">
                <a16:creationId xmlns:a16="http://schemas.microsoft.com/office/drawing/2014/main" id="{4A55C4B5-1A52-4CA3-A4ED-21D1B2A0E58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667000" y="4724401"/>
            <a:ext cx="2667000" cy="18780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rgbClr val="34495E"/>
                </a:solidFill>
                <a:prstDash val="sysDot"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altLang="nl-BE" b="1">
                <a:latin typeface="Kristen ITC" panose="03050502040202030202" pitchFamily="66" charset="0"/>
              </a:rPr>
              <a:t>Además puedes recibir powerpoints en tu correo electrónico suscribiéndote aquí:</a:t>
            </a:r>
            <a:r>
              <a:rPr lang="es-ES_tradnl" altLang="nl-BE" b="1">
                <a:solidFill>
                  <a:srgbClr val="0066FF"/>
                </a:solidFill>
              </a:rPr>
              <a:t> </a:t>
            </a:r>
          </a:p>
          <a:p>
            <a:pPr>
              <a:spcBef>
                <a:spcPct val="50000"/>
              </a:spcBef>
            </a:pPr>
            <a:endParaRPr lang="es-ES" altLang="nl-BE" b="1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4"/>
            <a:extLst>
              <a:ext uri="{FF2B5EF4-FFF2-40B4-BE49-F238E27FC236}">
                <a16:creationId xmlns:a16="http://schemas.microsoft.com/office/drawing/2014/main" id="{03C94F50-A4F5-4322-83A2-63DC98567E4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62800" y="4191000"/>
            <a:ext cx="2362200" cy="2362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3" name="Picture 17" descr="flechas-8">
            <a:extLst>
              <a:ext uri="{FF2B5EF4-FFF2-40B4-BE49-F238E27FC236}">
                <a16:creationId xmlns:a16="http://schemas.microsoft.com/office/drawing/2014/main" id="{92046DC6-7C4A-422B-A936-151AF724707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62600" y="4876800"/>
            <a:ext cx="1219200" cy="990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7" name="Picture 21" descr="facebook-icon">
            <a:hlinkClick r:id="rId7"/>
            <a:extLst>
              <a:ext uri="{FF2B5EF4-FFF2-40B4-BE49-F238E27FC236}">
                <a16:creationId xmlns:a16="http://schemas.microsoft.com/office/drawing/2014/main" id="{9624568C-7795-4E8E-BCF0-78146C02680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29718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8" name="Picture 22" descr="twitter-icon">
            <a:hlinkClick r:id="rId9"/>
            <a:extLst>
              <a:ext uri="{FF2B5EF4-FFF2-40B4-BE49-F238E27FC236}">
                <a16:creationId xmlns:a16="http://schemas.microsoft.com/office/drawing/2014/main" id="{B3724B9C-D2C6-4D5A-91E9-29282D7E1C0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35052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9" name="Picture 23" descr="Web-Google-plus-Metro-icon">
            <a:hlinkClick r:id="rId11"/>
            <a:extLst>
              <a:ext uri="{FF2B5EF4-FFF2-40B4-BE49-F238E27FC236}">
                <a16:creationId xmlns:a16="http://schemas.microsoft.com/office/drawing/2014/main" id="{D09876AC-52F8-4FA8-8207-98F9C44D449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40386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20" name="Picture 24" descr="vkontakte-256">
            <a:hlinkClick r:id="rId13"/>
            <a:extLst>
              <a:ext uri="{FF2B5EF4-FFF2-40B4-BE49-F238E27FC236}">
                <a16:creationId xmlns:a16="http://schemas.microsoft.com/office/drawing/2014/main" id="{ED9F2ED3-128E-44CC-BDE7-933AD2DFFD4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45720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Click="0">
    <p:fade thruBlk="1"/>
  </p:transition>
</p:sld>
</file>

<file path=ppt/theme/theme1.xml><?xml version="1.0" encoding="utf-8"?>
<a:theme xmlns:a="http://schemas.openxmlformats.org/drawingml/2006/main" name="Kantoorthema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47</TotalTime>
  <Words>30</Words>
  <Application>Microsoft Office PowerPoint</Application>
  <PresentationFormat>Breedbeeld</PresentationFormat>
  <Paragraphs>5</Paragraphs>
  <Slides>21</Slides>
  <Notes>0</Notes>
  <HiddenSlides>0</HiddenSlides>
  <MMClips>0</MMClips>
  <ScaleCrop>false</ScaleCrop>
  <HeadingPairs>
    <vt:vector size="6" baseType="variant">
      <vt:variant>
        <vt:lpstr>Gebruikte lettertypen</vt:lpstr>
      </vt:variant>
      <vt:variant>
        <vt:i4>6</vt:i4>
      </vt:variant>
      <vt:variant>
        <vt:lpstr>Thema</vt:lpstr>
      </vt:variant>
      <vt:variant>
        <vt:i4>1</vt:i4>
      </vt:variant>
      <vt:variant>
        <vt:lpstr>Diatitels</vt:lpstr>
      </vt:variant>
      <vt:variant>
        <vt:i4>21</vt:i4>
      </vt:variant>
    </vt:vector>
  </HeadingPairs>
  <TitlesOfParts>
    <vt:vector size="28" baseType="lpstr">
      <vt:lpstr>Californian FB</vt:lpstr>
      <vt:lpstr>Calibri</vt:lpstr>
      <vt:lpstr>Kristen ITC</vt:lpstr>
      <vt:lpstr>Arial</vt:lpstr>
      <vt:lpstr>Abadi</vt:lpstr>
      <vt:lpstr>Calibri Light</vt:lpstr>
      <vt:lpstr>Kantoorthema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PowerPoint-presentatie</dc:title>
  <dc:creator>Hans Powerpoint</dc:creator>
  <cp:lastModifiedBy>Hans Powerpoint</cp:lastModifiedBy>
  <cp:revision>7</cp:revision>
  <dcterms:created xsi:type="dcterms:W3CDTF">2018-08-14T08:46:45Z</dcterms:created>
  <dcterms:modified xsi:type="dcterms:W3CDTF">2018-08-28T09:22:48Z</dcterms:modified>
</cp:coreProperties>
</file>