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64" r:id="rId6"/>
    <p:sldId id="266" r:id="rId7"/>
    <p:sldId id="262" r:id="rId8"/>
    <p:sldId id="263" r:id="rId9"/>
    <p:sldId id="260" r:id="rId10"/>
    <p:sldId id="270" r:id="rId11"/>
    <p:sldId id="269" r:id="rId12"/>
    <p:sldId id="268" r:id="rId13"/>
    <p:sldId id="267" r:id="rId14"/>
    <p:sldId id="261" r:id="rId15"/>
    <p:sldId id="273" r:id="rId16"/>
    <p:sldId id="272" r:id="rId17"/>
    <p:sldId id="271" r:id="rId18"/>
    <p:sldId id="274" r:id="rId19"/>
  </p:sldIdLst>
  <p:sldSz cx="12192000" cy="6858000"/>
  <p:notesSz cx="6858000" cy="9144000"/>
  <p:embeddedFontLst>
    <p:embeddedFont>
      <p:font typeface="Aharoni" panose="02010803020104030203" pitchFamily="2" charset="-79"/>
      <p:bold r:id="rId20"/>
    </p:embeddedFont>
    <p:embeddedFont>
      <p:font typeface="Bodoni MT Black" panose="02070A03080606020203" pitchFamily="18" charset="0"/>
      <p:bold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wvXXIruCQH7rQ+dGOAPLw==" hashData="Rsvy+QHvQfWoDAtmkDHCxj505Uvq1Hq4Kpe+BASPxXL70pvPc+xHJfQenHcUZJS0XW6QlZeNUYxpMKWJfi3WH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E6EA"/>
    <a:srgbClr val="BAAEAE"/>
    <a:srgbClr val="94899A"/>
    <a:srgbClr val="757783"/>
    <a:srgbClr val="FA2726"/>
    <a:srgbClr val="A7E1AC"/>
    <a:srgbClr val="B6C9E9"/>
    <a:srgbClr val="657E65"/>
    <a:srgbClr val="774F35"/>
    <a:srgbClr val="707B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7E4D1E-D565-4B44-85BB-614402287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FA87195-D3C7-4CA9-BDDF-A29DBB2E04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D8CBA21-2CDC-4931-AFB4-65F700D12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69DEB75-702C-4148-B6C6-3FC03C534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C71E03A-106D-4186-AA03-DB6CE9BEF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66217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506A0B-C677-410B-907A-1D84152F1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7C2DB08-3FCC-4099-A0D9-06C06240A5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5DDBDB4-513D-40C0-B572-D9DFD2FC8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6FEFFF2-D659-4420-AE4E-C61D92BAC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D8C544-6023-49CE-904B-89F775F12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27548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AE7146-9A75-417C-B5C3-CAC59749C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AF36EA7-D3AF-427E-A1A7-7E37BD30D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F476D60-282B-494B-8E5E-01868B1BA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11AE2A9-87D4-4851-B0E5-CC5CA0CC7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1251ED9-FB8C-4D58-A54E-ECA9756CC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93048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9A0B11-EED8-4FA3-B4C5-11222CE40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A9D44B3-E9AC-4CC8-8687-AAD73C8DAC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FD43ADF-6682-4D1A-8C61-7C57C46C0A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A252DE7-61E5-4E12-A3B4-60CC7FB04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1378E71-A798-47BC-BDA9-3FB31B7A6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21B1388-D21E-49D2-9686-9366EEFD4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2203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F0B79F-6188-454D-94A4-C7F40A2D9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91FFF80-1320-48A6-BC96-373080A79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4562038-E229-4BD1-86AB-1D4B277A56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707F41C-0363-4DE4-85CF-7E7814970C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EA80D16-7D6C-471D-A660-001FDC01B8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1FDCE38E-0337-4D73-9727-4FC666405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15A4FE9-C2CA-49A4-848C-97CECFBFC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FC4BF4B7-7111-4D5A-B09A-82938375F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16857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F3584E-2945-4AA2-B8EA-54E18EBCC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2F2525E-6511-40CD-B29B-810539364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9C3560B-65D2-47F7-8C49-3B561C97B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2573350-A397-44C5-96FC-57FE96254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9436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53522DF-DA93-4A50-96C6-3AED8BB39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C47A4296-2339-43FB-BDF4-EB1A0B78E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7A89570-41AD-41F6-A5F5-7F299887B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93487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8B2A0E-D6DF-4DDA-8650-C68CE74B4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AD9E027-E934-4E9B-B79D-AD6F0E456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D1A2814-DCBA-4728-8386-4D81985DD5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C59484D-4683-49AD-8268-3B3C5CDE5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98C2A9B-556B-4B10-AB96-350658890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A30B85A-C556-4EF1-B735-D3D3D4A04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37320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3E0749-D4A5-4FD6-983E-CCEF64D99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808B1DF-82F8-4988-91C7-60177D6F59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0FCF3B3-11D1-48F3-924E-3CC5FA9915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EE62FA8-2B25-49E6-A8AA-660E3D700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10C928F-D5C3-463A-9659-7438C39F0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9C24CBB-3EBF-4ED4-B68D-A3B2CAC93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2266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0F1BC0-5DB4-43A6-8F1B-D38C03009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E6EB166-0DCB-468B-86E5-2E7D6B820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2E1F2A8-DCB3-4805-BE68-C897083D6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79DD7BA-485F-4D17-B475-DC0E85FA8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0D87519-9B72-487B-BA05-9D72977D7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80284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FC743D1-2AC4-4057-A166-E63BFB6B4F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510B8D9-5D46-4697-B247-BF8D62CA3D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4B6A4B-C333-48A8-B088-E2DCA7283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42B0C96-D8F1-4C9C-BEFE-EEF1B6D35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A2D402C-D8E7-4951-9B48-B61816113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10622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0F2BD2A-DF3E-4A3F-B6D4-5D8C09DC1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89AD0DA-C2ED-44D9-B75A-3CE816BBCC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FBD682C-AE4E-401D-8475-71D0066712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DF2B5-7A16-4795-B42F-45DF7BC4202B}" type="datetimeFigureOut">
              <a:rPr lang="nl-BE" smtClean="0"/>
              <a:t>10/04/2019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02C5571-29BC-40CB-AE59-94C629B90F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9983741-E004-4FBB-A1C9-8D3EFBE169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D7868-51A5-4110-80A5-0415AE83BC4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61578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505FCC84-584F-4059-A52D-11294CCCC8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439BF035-EA0F-4090-82DE-8A2111369CA3}"/>
              </a:ext>
            </a:extLst>
          </p:cNvPr>
          <p:cNvSpPr/>
          <p:nvPr/>
        </p:nvSpPr>
        <p:spPr>
          <a:xfrm>
            <a:off x="8477111" y="5926661"/>
            <a:ext cx="33787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D5C0AB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  <a:cs typeface="Arabic Typesetting" panose="03020402040406030203" pitchFamily="66" charset="-78"/>
              </a:rPr>
              <a:t>Powerpoint Hans</a:t>
            </a:r>
            <a:endParaRPr lang="nl-NL" sz="2800" b="1" cap="none" spc="0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rgbClr val="D5C0AB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  <a:cs typeface="Arabic Typesetting" panose="03020402040406030203" pitchFamily="66" charset="-78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43BAF01A-FBF1-48DB-9C13-BB19D0A30B42}"/>
              </a:ext>
            </a:extLst>
          </p:cNvPr>
          <p:cNvSpPr/>
          <p:nvPr/>
        </p:nvSpPr>
        <p:spPr>
          <a:xfrm>
            <a:off x="6643417" y="224135"/>
            <a:ext cx="49378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5400" b="1" dirty="0">
                <a:ln w="9525">
                  <a:solidFill>
                    <a:srgbClr val="707B2C"/>
                  </a:solidFill>
                  <a:prstDash val="solid"/>
                </a:ln>
                <a:solidFill>
                  <a:srgbClr val="D5C0AB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Happy Easter</a:t>
            </a:r>
            <a:endParaRPr lang="nl-NL" sz="5400" b="1" cap="none" spc="0" dirty="0">
              <a:ln w="9525">
                <a:solidFill>
                  <a:srgbClr val="707B2C"/>
                </a:solidFill>
                <a:prstDash val="solid"/>
              </a:ln>
              <a:solidFill>
                <a:srgbClr val="D5C0AB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7BAA2AF-6E09-4212-A916-22DA77CB6F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78" y="5795931"/>
            <a:ext cx="2864005" cy="106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37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warp/>
        <p:sndAc>
          <p:stSnd>
            <p:snd r:embed="rId2" name="13 Tears In Heaven.wav"/>
          </p:stSnd>
        </p:sndAc>
      </p:transition>
    </mc:Choice>
    <mc:Fallback xmlns="">
      <p:transition spd="slow" advClick="0" advTm="6000">
        <p:fade/>
        <p:sndAc>
          <p:stSnd>
            <p:snd r:embed="rId5" name="13 Tears In Heave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79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EF14D77-B6DC-4FB4-BFF1-893E994378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2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5F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7BBA6DA-2637-4974-B88F-D30ED1A73E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84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 dir="out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5E35D0D-AA05-4D2A-9AE4-D657C387AA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9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7B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C6B9937-894C-4311-AE42-8B0D17A17D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22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indow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4F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CDBF7F6-8FD9-4910-BC58-EE011EF20B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572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ageCurlDouble" invX="1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67FB497-E84B-419C-8345-F359B23988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4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d" isInverted="1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7E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505A80B-55A8-4084-94B4-EC1C16EFB3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34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C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EC44B9C-0AA8-4AD9-8117-8726DD6503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6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thruBlk="1" dir="r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7F4BEF5-380F-43B8-AA19-264BA9133C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97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ld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E1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17B8212-E421-420A-84F4-2469568FA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3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u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2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6D2F769-53B3-4594-A721-A2598F1D7B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9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glitter dir="r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73B8ADF-5BCC-44D3-A983-F5F05DF24F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906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eelOff" invX="1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77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6983237-9253-475D-B7A4-A48E7B94C6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89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 dir="r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89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4831376-2AB4-46F7-9C08-F83942470B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22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shred pattern="rectangle" dir="out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AE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DC7E085-112F-481A-8255-FB61035504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51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honeycomb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E6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9D7F9F7-83D7-45A5-B1F8-7E4F610E56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B157810D-AFF0-4581-B4F0-F34C7D300DBE}"/>
              </a:ext>
            </a:extLst>
          </p:cNvPr>
          <p:cNvSpPr/>
          <p:nvPr/>
        </p:nvSpPr>
        <p:spPr>
          <a:xfrm>
            <a:off x="4057586" y="6236915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45003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 dir="vert"/>
      </p:transition>
    </mc:Choice>
    <mc:Fallback xmlns="">
      <p:transition spd="slow" advClick="0" advTm="5000">
        <p:comb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4DA20E2-0DE4-469A-B46B-171843035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81764B2-8C35-4F5F-984C-5D627D490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8346B41E-EFC6-4FC7-8D82-C0A9E4694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D86D5B2-FD8F-4088-BF82-EC7ABE0851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795B027-D484-448B-BE14-EAEB93809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F2E5C2A7-1DA7-4102-B03D-6334D7F12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219DDCB-96DF-495A-A82A-5A5E41C79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B52393B4-6A3A-41A8-B06E-93F832322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DD63909C-8B22-45E4-879D-F17F5AB54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E68E98E-EC96-4D0D-B2FE-3D05BC931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29702211-AC39-4AC6-953C-8478EB9E9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30</Words>
  <Application>Microsoft Office PowerPoint</Application>
  <PresentationFormat>Breedbeeld</PresentationFormat>
  <Paragraphs>5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5" baseType="lpstr">
      <vt:lpstr>Bodoni MT Black</vt:lpstr>
      <vt:lpstr>Kristen ITC</vt:lpstr>
      <vt:lpstr>Aharoni</vt:lpstr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2019-04-09T06:32:15Z</dcterms:created>
  <dcterms:modified xsi:type="dcterms:W3CDTF">2019-04-10T08:18:41Z</dcterms:modified>
</cp:coreProperties>
</file>