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embeddedFontLst>
    <p:embeddedFont>
      <p:font typeface="Aharoni" panose="02010803020104030203" pitchFamily="2" charset="-79"/>
      <p:bold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alibri Light" panose="020F0302020204030204" pitchFamily="34" charset="0"/>
      <p:regular r:id="rId27"/>
      <p:italic r:id="rId28"/>
    </p:embeddedFont>
    <p:embeddedFont>
      <p:font typeface="Kristen ITC" panose="03050502040202030202" pitchFamily="66" charset="0"/>
      <p:regular r:id="rId29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PqQlnCwFpYkET+5MsJxyA==" hashData="rZFQ81BJgXV9BVypBewLthU251HO2eK1hZXePDAw/55OfVrlh5YzO75S9wvKyTyiKDRX3luAY76a9O96/Xb4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735C42-8D4D-41C8-B020-0E3334B083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B73486F-A180-4555-96A4-E07DF53C4D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78BA2D3-293A-46B2-A617-0D3CE39C5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139A1-6ED5-4018-B1AB-CFCD212869C9}" type="datetimeFigureOut">
              <a:rPr lang="nl-BE" smtClean="0"/>
              <a:t>4/06/2018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09D6F2B-962B-4B71-9891-26E204A64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67BCBC0-9564-4416-B196-B40932135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F3806-5ADD-4E29-99BE-B16BA36BB85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15320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E5F5EF-173E-4E84-B39C-9CCF75DD7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DC44570-1B2F-4342-A056-E0FCFC96BF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3B48784-5A33-47FF-B849-E3DEEA9B6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139A1-6ED5-4018-B1AB-CFCD212869C9}" type="datetimeFigureOut">
              <a:rPr lang="nl-BE" smtClean="0"/>
              <a:t>4/06/2018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DD9800F-B875-4D24-8261-FD2EFF93A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14BD68A-4085-4E18-9B8C-443CEAA79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F3806-5ADD-4E29-99BE-B16BA36BB85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96009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D48846-F49C-4DD8-BBAA-B909FD92C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4E02A62-72B1-4C8E-AFE6-18DF6B699C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D0D7770-A439-4FBC-9554-C85B4A1AF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139A1-6ED5-4018-B1AB-CFCD212869C9}" type="datetimeFigureOut">
              <a:rPr lang="nl-BE" smtClean="0"/>
              <a:t>4/06/2018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BC3B962-223E-43A5-80B9-36D313DC6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28DEA71-D9D3-4D36-BBC8-60E67DC5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F3806-5ADD-4E29-99BE-B16BA36BB85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15489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BE6B665-8C09-4C78-9AE4-464B6767B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49F2465-825B-48B4-9575-B4BC2786E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CBA87E6C-4A3C-48B7-974C-D78D424FC3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FEFCD8B-3333-4183-9DE6-31531F3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139A1-6ED5-4018-B1AB-CFCD212869C9}" type="datetimeFigureOut">
              <a:rPr lang="nl-BE" smtClean="0"/>
              <a:t>4/06/2018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235C9F7-61D9-4E2F-B320-F3FD41A09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B3BEACF-0FF8-43A5-84B1-209F88F7F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F3806-5ADD-4E29-99BE-B16BA36BB85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1476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50A0708-6CCE-42EF-B81F-1C0071417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F2B1B05-6231-4D3C-BD99-494DE460D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04D91C9-59CB-4A3E-81E3-0347B8E795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8E440DBE-2A76-408B-9C93-F820B5C3A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230CE83E-0803-4B4F-8442-CEE124B647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27064485-C8B3-40D8-B025-20940C249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139A1-6ED5-4018-B1AB-CFCD212869C9}" type="datetimeFigureOut">
              <a:rPr lang="nl-BE" smtClean="0"/>
              <a:t>4/06/2018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96F55AD9-7938-420D-B5CE-4F4531BB7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10E05CB6-6D47-4599-BC61-27388C61B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F3806-5ADD-4E29-99BE-B16BA36BB85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62822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83D7FCC-4587-45D2-9097-61B33FE9A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9308F27-E9FE-453F-85C7-A302EA480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139A1-6ED5-4018-B1AB-CFCD212869C9}" type="datetimeFigureOut">
              <a:rPr lang="nl-BE" smtClean="0"/>
              <a:t>4/06/2018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D222501-E74C-4A8E-B396-9D5AB1AB4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943A80C3-6500-43A2-8B02-DCE036761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F3806-5ADD-4E29-99BE-B16BA36BB85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00189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2A94DE79-C71B-4BCD-BC91-B82D4D92C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139A1-6ED5-4018-B1AB-CFCD212869C9}" type="datetimeFigureOut">
              <a:rPr lang="nl-BE" smtClean="0"/>
              <a:t>4/06/2018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E3297F03-25AC-474E-BE89-F8D9F6884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3A9F1F16-B663-4403-A8D3-A496D54AC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F3806-5ADD-4E29-99BE-B16BA36BB85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64734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0C9046-F618-460A-AE16-9665FA4BA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C6ADA6D-B535-49F5-9ACF-EB0317AACB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3E987DA-06E2-4ADD-B218-21C22EAECD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8777B96-E5D7-4E35-8450-AA0317F16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139A1-6ED5-4018-B1AB-CFCD212869C9}" type="datetimeFigureOut">
              <a:rPr lang="nl-BE" smtClean="0"/>
              <a:t>4/06/2018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6575AC5-F6EA-4A7F-A0D1-AA03C890C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9EBD8F8-9F4B-4308-9EA2-C086B8848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F3806-5ADD-4E29-99BE-B16BA36BB85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32678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9F4ED1-37D6-4F48-B48A-89B494D14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836FD6E-98F5-4C0D-BFB5-8B4772EEF9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3B72421-6E43-4171-B092-FDAA077382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CC24463-7184-400E-92CA-F1FDF8605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139A1-6ED5-4018-B1AB-CFCD212869C9}" type="datetimeFigureOut">
              <a:rPr lang="nl-BE" smtClean="0"/>
              <a:t>4/06/2018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0674EA6-2C82-4392-B720-9D57D2D26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3F73450-471C-49F5-9E4D-AB3C85592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F3806-5ADD-4E29-99BE-B16BA36BB85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81057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A6B5D5-2AAE-47EB-81DD-245F7F38D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DDDAF2FF-26A0-4242-9CC5-13B0E297D1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86E40E6-E626-4755-95AA-4619E8640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139A1-6ED5-4018-B1AB-CFCD212869C9}" type="datetimeFigureOut">
              <a:rPr lang="nl-BE" smtClean="0"/>
              <a:t>4/06/2018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EEDD3DD-60EF-4814-B800-6ED52DC9E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459244A-9CFC-49C0-A2A2-7AE7D9FD16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F3806-5ADD-4E29-99BE-B16BA36BB85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1298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F5962FF6-3E00-4B4D-BDAD-8686FE290C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85D1BCE-F12B-4F4F-BCBE-3306624B2D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BAA2AF2-476C-4B30-A588-58281D032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8139A1-6ED5-4018-B1AB-CFCD212869C9}" type="datetimeFigureOut">
              <a:rPr lang="nl-BE" smtClean="0"/>
              <a:t>4/06/2018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03FA47F-15AD-4396-AA48-5E158F367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B48CAD0-7C8F-4A14-87D0-E856E26D1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F3806-5ADD-4E29-99BE-B16BA36BB85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61670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C983A04-49A8-4F75-826F-38EBD3CC7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5ACE5DF-442A-40D3-A0E5-C0E16B1934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E45DB2C-6477-468C-9262-D2A8A131FB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8139A1-6ED5-4018-B1AB-CFCD212869C9}" type="datetimeFigureOut">
              <a:rPr lang="nl-BE" smtClean="0"/>
              <a:t>4/06/2018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990ABCB-EA96-4ADF-AC8C-E539E88E08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ACD50D4-5206-411D-AA3F-95062C0FD9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F3806-5ADD-4E29-99BE-B16BA36BB85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93762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57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erg, buiten, water, gebouw&#10;&#10;Beschrijving is gegenereerd met zeer hoge betrouwbaarheid">
            <a:extLst>
              <a:ext uri="{FF2B5EF4-FFF2-40B4-BE49-F238E27FC236}">
                <a16:creationId xmlns:a16="http://schemas.microsoft.com/office/drawing/2014/main" id="{B20EEC94-C53E-4D44-B4FC-715F925BF9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130" r="1" b="413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1B102C29-2129-4D8C-B54D-C52F4A4675FE}"/>
              </a:ext>
            </a:extLst>
          </p:cNvPr>
          <p:cNvSpPr/>
          <p:nvPr/>
        </p:nvSpPr>
        <p:spPr>
          <a:xfrm>
            <a:off x="1005559" y="1802632"/>
            <a:ext cx="61606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Oostenrijkse deelstaat Opper-Oostenrijk,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CE8091AE-33B0-4D7D-B821-99545C07AD23}"/>
              </a:ext>
            </a:extLst>
          </p:cNvPr>
          <p:cNvSpPr/>
          <p:nvPr/>
        </p:nvSpPr>
        <p:spPr>
          <a:xfrm>
            <a:off x="2763034" y="906941"/>
            <a:ext cx="22092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40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Hallstatt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CB9D2C8B-9A4F-425C-8823-5D6AB8632ACE}"/>
              </a:ext>
            </a:extLst>
          </p:cNvPr>
          <p:cNvSpPr/>
          <p:nvPr/>
        </p:nvSpPr>
        <p:spPr>
          <a:xfrm>
            <a:off x="5391535" y="5577401"/>
            <a:ext cx="35493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32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Powerpoint Hans</a:t>
            </a:r>
            <a:endParaRPr lang="nl-NL" sz="32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80812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12000">
        <p15:prstTrans prst="fallOver"/>
        <p:sndAc>
          <p:stSnd>
            <p:snd r:embed="rId2" name="Roy Black - Il Silenzio  =42.wav"/>
          </p:stSnd>
        </p:sndAc>
      </p:transition>
    </mc:Choice>
    <mc:Fallback xmlns="">
      <p:transition spd="slow" advClick="0" advTm="12000">
        <p:fade/>
        <p:sndAc>
          <p:stSnd>
            <p:snd r:embed="rId4" name="Roy Black - Il Silenzio  =4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64E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berg, lucht&#10;&#10;Beschrijving is gegenereerd met zeer hoge betrouwbaarheid">
            <a:extLst>
              <a:ext uri="{FF2B5EF4-FFF2-40B4-BE49-F238E27FC236}">
                <a16:creationId xmlns:a16="http://schemas.microsoft.com/office/drawing/2014/main" id="{19C7FAF6-50BD-4284-91FE-B860A6B720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46" r="1" b="33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49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61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lucht, boom, berg&#10;&#10;Beschrijving is gegenereerd met zeer hoge betrouwbaarheid">
            <a:extLst>
              <a:ext uri="{FF2B5EF4-FFF2-40B4-BE49-F238E27FC236}">
                <a16:creationId xmlns:a16="http://schemas.microsoft.com/office/drawing/2014/main" id="{E8D8BCE5-220F-4EB0-AC3B-38A8C28AA5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615" r="1" b="139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912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14:ripple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58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erg, natuur, water, buiten&#10;&#10;Beschrijving is gegenereerd met zeer hoge betrouwbaarheid">
            <a:extLst>
              <a:ext uri="{FF2B5EF4-FFF2-40B4-BE49-F238E27FC236}">
                <a16:creationId xmlns:a16="http://schemas.microsoft.com/office/drawing/2014/main" id="{D6D048D8-2D46-441C-A540-A030C633F6E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98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023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water, berg, buiten&#10;&#10;Beschrijving is gegenereerd met zeer hoge betrouwbaarheid">
            <a:extLst>
              <a:ext uri="{FF2B5EF4-FFF2-40B4-BE49-F238E27FC236}">
                <a16:creationId xmlns:a16="http://schemas.microsoft.com/office/drawing/2014/main" id="{D3602EA0-D398-4F05-8247-9F6150D519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712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3A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3759BC1D-7BC9-4E44-8B76-798FA4677F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64" r="1" b="1580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46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omb dir="vert"/>
      </p:transition>
    </mc:Choice>
    <mc:Fallback xmlns="">
      <p:transition spd="slow" advClick="0" advTm="8000">
        <p:comb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5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erg, buiten, boom, natuur&#10;&#10;Beschrijving is gegenereerd met zeer hoge betrouwbaarheid">
            <a:extLst>
              <a:ext uri="{FF2B5EF4-FFF2-40B4-BE49-F238E27FC236}">
                <a16:creationId xmlns:a16="http://schemas.microsoft.com/office/drawing/2014/main" id="{4FDB9A2D-E143-44B2-B59A-20437E1A43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989" r="1" b="847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53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14:switch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65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erg, natuur, lucht, buiten&#10;&#10;Beschrijving is gegenereerd met zeer hoge betrouwbaarheid">
            <a:extLst>
              <a:ext uri="{FF2B5EF4-FFF2-40B4-BE49-F238E27FC236}">
                <a16:creationId xmlns:a16="http://schemas.microsoft.com/office/drawing/2014/main" id="{AD892181-775A-4800-8C4F-175F581179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51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69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boom, buiten, huis&#10;&#10;Beschrijving is gegenereerd met zeer hoge betrouwbaarheid">
            <a:extLst>
              <a:ext uri="{FF2B5EF4-FFF2-40B4-BE49-F238E27FC236}">
                <a16:creationId xmlns:a16="http://schemas.microsoft.com/office/drawing/2014/main" id="{EF2A9072-5496-449C-8AC2-13BBE0790A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426" r="1" b="971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02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34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water, lucht, boot&#10;&#10;Beschrijving is gegenereerd met zeer hoge betrouwbaarheid">
            <a:extLst>
              <a:ext uri="{FF2B5EF4-FFF2-40B4-BE49-F238E27FC236}">
                <a16:creationId xmlns:a16="http://schemas.microsoft.com/office/drawing/2014/main" id="{FCA3D259-23F4-4F65-9089-AF166A4389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28" r="1" b="9134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917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F60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uiten, water, lucht, boom&#10;&#10;Beschrijving is gegenereerd met zeer hoge betrouwbaarheid">
            <a:extLst>
              <a:ext uri="{FF2B5EF4-FFF2-40B4-BE49-F238E27FC236}">
                <a16:creationId xmlns:a16="http://schemas.microsoft.com/office/drawing/2014/main" id="{2175F8C2-B1CF-4497-A885-9903285BC9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822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A5B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, boom, buiten, lucht&#10;&#10;Beschrijving is gegenereerd met zeer hoge betrouwbaarheid">
            <a:extLst>
              <a:ext uri="{FF2B5EF4-FFF2-40B4-BE49-F238E27FC236}">
                <a16:creationId xmlns:a16="http://schemas.microsoft.com/office/drawing/2014/main" id="{86C76676-0669-465A-8F3D-662770E276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53" r="1" b="1317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71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4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uiten, lucht, natuur&#10;&#10;Beschrijving is gegenereerd met zeer hoge betrouwbaarheid">
            <a:extLst>
              <a:ext uri="{FF2B5EF4-FFF2-40B4-BE49-F238E27FC236}">
                <a16:creationId xmlns:a16="http://schemas.microsoft.com/office/drawing/2014/main" id="{E9A89FA6-B217-454A-B14B-D64540D0C6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465" r="1" b="1440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38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39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sneeuw, buiten&#10;&#10;Beschrijving is gegenereerd met zeer hoge betrouwbaarheid">
            <a:extLst>
              <a:ext uri="{FF2B5EF4-FFF2-40B4-BE49-F238E27FC236}">
                <a16:creationId xmlns:a16="http://schemas.microsoft.com/office/drawing/2014/main" id="{7A6FB03E-CC98-41B0-9E08-D24F620B24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409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8000">
        <p15:prstTrans prst="fracture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83A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gras, plant&#10;&#10;Beschrijving is gegenereerd met zeer hoge betrouwbaarheid">
            <a:extLst>
              <a:ext uri="{FF2B5EF4-FFF2-40B4-BE49-F238E27FC236}">
                <a16:creationId xmlns:a16="http://schemas.microsoft.com/office/drawing/2014/main" id="{9D2B6956-23C2-4323-B4C1-3C4914DC12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295" r="1" b="817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5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52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erg, lucht, buiten, boom&#10;&#10;Beschrijving is gegenereerd met zeer hoge betrouwbaarheid">
            <a:extLst>
              <a:ext uri="{FF2B5EF4-FFF2-40B4-BE49-F238E27FC236}">
                <a16:creationId xmlns:a16="http://schemas.microsoft.com/office/drawing/2014/main" id="{2BED08B0-2C12-482D-ADCF-20C1FC7D2B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993" r="1" b="447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468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Click="0" advTm="8000">
        <p15:prstTrans prst="pageCurlDouble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4F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&#10;&#10;Beschrijving is gegenereerd met zeer hoge betrouwbaarheid">
            <a:extLst>
              <a:ext uri="{FF2B5EF4-FFF2-40B4-BE49-F238E27FC236}">
                <a16:creationId xmlns:a16="http://schemas.microsoft.com/office/drawing/2014/main" id="{EE9E04B6-7735-4ADD-B97F-48A766BE3B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55" r="1" b="547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48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5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natuur&#10;&#10;Beschrijving is gegenereerd met zeer hoge betrouwbaarheid">
            <a:extLst>
              <a:ext uri="{FF2B5EF4-FFF2-40B4-BE49-F238E27FC236}">
                <a16:creationId xmlns:a16="http://schemas.microsoft.com/office/drawing/2014/main" id="{8A8C4F3B-09DC-4A0F-9391-0B240B9013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777" r="1" b="1201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34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8000">
        <p14:honeycomb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50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ater, buiten, lucht, boot&#10;&#10;Beschrijving is gegenereerd met zeer hoge betrouwbaarheid">
            <a:extLst>
              <a:ext uri="{FF2B5EF4-FFF2-40B4-BE49-F238E27FC236}">
                <a16:creationId xmlns:a16="http://schemas.microsoft.com/office/drawing/2014/main" id="{0A34042D-4350-4974-B788-F5962E8524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79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hthoek 3">
            <a:hlinkClick r:id="rId3"/>
            <a:extLst>
              <a:ext uri="{FF2B5EF4-FFF2-40B4-BE49-F238E27FC236}">
                <a16:creationId xmlns:a16="http://schemas.microsoft.com/office/drawing/2014/main" id="{0513E9A5-7958-4D35-9CF9-FD647D25AC67}"/>
              </a:ext>
            </a:extLst>
          </p:cNvPr>
          <p:cNvSpPr/>
          <p:nvPr/>
        </p:nvSpPr>
        <p:spPr>
          <a:xfrm>
            <a:off x="3406000" y="5696072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063672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665B1FB-3756-4AFE-8F47-9C630CB7F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66B8D2EE-5968-46CD-B4C8-05176261BA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023E0220-3BA2-4D17-A864-87C7153913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52737ED-AD05-41B6-8E17-DA63992086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EB578E0-F176-45FD-BFDF-6DEB3E429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0F3070EA-523D-4CD2-91A5-6D4D0191D5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DEDE31B2-8727-4C96-858F-569BB8406E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C70A703C-A064-4834-9047-7E49AD0E87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1DC7BEEF-773A-4433-A8E9-E01B729EDA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EBB49E6F-672C-4ECE-AC46-431D0DBA32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DF6C9C44-8E9C-4972-BDE0-9277641F7E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8246176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33</Words>
  <Application>Microsoft Office PowerPoint</Application>
  <PresentationFormat>Breedbeeld</PresentationFormat>
  <Paragraphs>6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6" baseType="lpstr">
      <vt:lpstr>Calibri Light</vt:lpstr>
      <vt:lpstr>Aharoni</vt:lpstr>
      <vt:lpstr>Kristen ITC</vt:lpstr>
      <vt:lpstr>Calibri</vt:lpstr>
      <vt:lpstr>Arial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7</cp:revision>
  <dcterms:created xsi:type="dcterms:W3CDTF">2018-05-30T12:05:01Z</dcterms:created>
  <dcterms:modified xsi:type="dcterms:W3CDTF">2018-06-04T06:47:53Z</dcterms:modified>
</cp:coreProperties>
</file>