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Bodoni MT Black" panose="02070A03080606020203" pitchFamily="18" charset="0"/>
      <p:bold r:id="rId27"/>
      <p:boldItalic r:id="rId28"/>
    </p:embeddedFont>
    <p:embeddedFont>
      <p:font typeface="Kristen ITC" panose="03050502040202030202" pitchFamily="66" charset="0"/>
      <p:regular r:id="rId29"/>
    </p:embeddedFont>
    <p:embeddedFont>
      <p:font typeface="Aharoni" panose="02010803020104030203" pitchFamily="2" charset="-79"/>
      <p:bold r:id="rId30"/>
    </p:embeddedFont>
    <p:embeddedFont>
      <p:font typeface="Calibri Light" panose="020F0302020204030204" pitchFamily="34" charset="0"/>
      <p:regular r:id="rId31"/>
      <p:italic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2qw/4CEyqudPEUTavxwdA==" hashData="FqN/qgdot+rq5VtqmmKqZogZVy2Xk/l2EtJEceVMXtPhaw6HNMneCcunzj2EbLR58BdbYgaZxYKzobJb5+Ba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44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2E1BE7-4402-44D2-9232-DB9181A319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6701B6E-D6F2-4216-99A9-9B725E9E69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F57730D-255E-4C58-8083-CF19EFC3C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795F0D-AD4A-4D2A-BBCD-AC646EC4C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862AF5-2D65-4DFB-B1C8-6A4F4856C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51962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BB9022-D0D9-4F72-867B-ECA28685F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DE27F26-F497-4A3F-B88A-5FF6A3F15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6C29E6-E24E-4105-AF7A-5954C45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F74CB13-3BE4-47A7-9A42-A3C14DB1B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4282675-FD22-473D-8298-2FD4B57BD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7782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68C5B4-257F-43F1-AD87-E9BEF8F46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C736459-723F-4FFF-B563-15A2055C3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D2EC642-FAC6-4C6B-ADBA-9D6F39FC6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96F81E0-234E-499F-A88E-2DF699227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A541B5-6038-4750-BCA3-37435B415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9736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D481C7-EEA1-4961-8514-A5EA6F1F2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FF34371-1655-4948-A60E-0CB73AF777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795EF3E-D408-4968-81B3-C33788DEA4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E5F538B-F2C3-4BA1-9534-5784E6AE3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28E898C-DA86-4B85-9F0F-4C77C3275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9877B4-BF7A-489B-AA9F-6BC19AA04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12178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794EF0-4467-4E94-8B11-9FB6FA858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BCC522A-81F6-4D38-882E-20714A226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4C85F5D-886D-4CCB-9544-5F2937ED2B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7F89351-07E8-444E-B840-0AEF259C5C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FF95C6C-7890-4C9E-B5A5-DA549C4DEA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EF6C7BDD-D98E-42CF-9F51-B8B7B136C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760E86DC-4AE7-499D-A87C-5D0E0E35D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A1FA040-A1FD-419E-8D61-554BA0A77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751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50517B-9AD1-41D7-A016-B63D44530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FC6C5CC2-3C70-4DF2-BD71-3BFE2624D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9ED84AB-C6C8-4FC5-9493-F127303DC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01EB64C-DB40-4F53-9E7C-81876FD6D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8486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53B4EED-A20D-45FD-A208-3F494BFA4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71592A1-C9DC-4A6C-BD7B-FE8AEC502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C6C1AB2-A6ED-4633-9A58-34DDD6359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758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D11222-28BE-4521-AB22-247AADF0E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18F4021-90F1-4C01-BEF8-B9E1AC3E7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153A99F-649C-49A4-8032-C822054A3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35B6149-8D86-48E1-98D7-04326921C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8F73D56-EB97-49FB-85CC-E6DB9CD01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1A1993B-D3ED-46C5-958E-0C1527C7D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20206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C72243-B190-4C8E-8185-37484F39A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3AC8A6F-0FF2-4C13-9560-F7DB7AB959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C282F8E-761E-47A2-99A6-0D96FB2792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4A9D5F0-1389-4B00-A51E-508FA6ED1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4ABB68E-6C1A-494A-812F-F9B69ABC1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6477621-BE2D-42A7-AA61-FC55E4394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282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37F13A-9CD8-471A-9651-6019E4BDE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814C114-0AB1-4084-AE8B-242234F1E7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9D7AA3-2637-4E01-8AC1-966BD34B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3797C1-2D4A-40EF-9658-CE467F7D2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97FB826-F21F-47BD-823A-7450DB12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26605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A251C80-03CF-4EEA-8DAB-C0A4EC3CD8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83DF921-1168-4170-97E7-EAC850611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FDCB542-E963-48BB-AA16-A5DA88182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3CC14D9-AEF8-4957-A3FC-93DCE4E41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DAF013B-FD1B-4217-B187-EB0A0E7DA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9609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635F2551-43A9-4C96-A6A0-E2B3A8942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80A6AC3-89B2-4755-8BD6-F6EA4B545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3CA01A6-9C92-419A-AA68-40E3E1DF0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B0E87-3EB8-4AFC-85B3-ED2E4D0BBA9B}" type="datetimeFigureOut">
              <a:rPr lang="nl-BE" smtClean="0"/>
              <a:t>28/05/2018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225AAB3-76E3-4A74-ACC1-BBCD2CF382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7A7A913-5858-40CE-9571-15A64FAC71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129E5-09B7-4080-8C72-475411D7AF5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410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58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vallei, natuur, canyon, berg&#10;&#10;Beschrijving is gegenereerd met zeer hoge betrouwbaarheid">
            <a:extLst>
              <a:ext uri="{FF2B5EF4-FFF2-40B4-BE49-F238E27FC236}">
                <a16:creationId xmlns:a16="http://schemas.microsoft.com/office/drawing/2014/main" id="{E3AD1096-A4E5-42D8-AD5E-681CB98D44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799" r="1" b="646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A723E493-CC6F-4C4F-BACC-8536FEF966F8}"/>
              </a:ext>
            </a:extLst>
          </p:cNvPr>
          <p:cNvSpPr/>
          <p:nvPr/>
        </p:nvSpPr>
        <p:spPr>
          <a:xfrm>
            <a:off x="3302131" y="1085028"/>
            <a:ext cx="62901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dirty="0">
                <a:ln>
                  <a:solidFill>
                    <a:srgbClr val="9E4425"/>
                  </a:solidFill>
                </a:ln>
                <a:solidFill>
                  <a:schemeClr val="bg1"/>
                </a:solidFill>
                <a:latin typeface="Bodoni MT Black" panose="02070A03080606020203" pitchFamily="18" charset="0"/>
              </a:rPr>
              <a:t>Grand Canyon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A6419091-0A28-4D1E-BEF0-6DF8CCF78E1C}"/>
              </a:ext>
            </a:extLst>
          </p:cNvPr>
          <p:cNvSpPr txBox="1"/>
          <p:nvPr/>
        </p:nvSpPr>
        <p:spPr>
          <a:xfrm>
            <a:off x="8129702" y="5542139"/>
            <a:ext cx="29252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>
                <a:ln>
                  <a:solidFill>
                    <a:srgbClr val="9E4425"/>
                  </a:solidFill>
                </a:ln>
                <a:solidFill>
                  <a:schemeClr val="bg1"/>
                </a:solidFill>
                <a:latin typeface="Bodoni MT Black" panose="02070A03080606020203" pitchFamily="18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189604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The Tumbleweeds - Me And Bobby McGee  =4.wav"/>
          </p:stSnd>
        </p:sndAc>
      </p:transition>
    </mc:Choice>
    <mc:Fallback xmlns="">
      <p:transition spd="slow" advClick="0" advTm="13000">
        <p:sndAc>
          <p:stSnd>
            <p:snd r:embed="rId4" name="The Tumbleweeds - Me And Bobby McGee  =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5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uiten, rots, water&#10;&#10;Beschrijving is gegenereerd met zeer hoge betrouwbaarheid">
            <a:extLst>
              <a:ext uri="{FF2B5EF4-FFF2-40B4-BE49-F238E27FC236}">
                <a16:creationId xmlns:a16="http://schemas.microsoft.com/office/drawing/2014/main" id="{F3BD53F1-702C-4958-86CF-B1E986190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19" r="1" b="164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2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2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vallei&#10;&#10;Beschrijving is gegenereerd met zeer hoge betrouwbaarheid">
            <a:extLst>
              <a:ext uri="{FF2B5EF4-FFF2-40B4-BE49-F238E27FC236}">
                <a16:creationId xmlns:a16="http://schemas.microsoft.com/office/drawing/2014/main" id="{B5E73992-8A85-4139-A5A1-54757FCC8A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665" r="1" b="259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3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3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natuur, berg, canyon&#10;&#10;Beschrijving is gegenereerd met zeer hoge betrouwbaarheid">
            <a:extLst>
              <a:ext uri="{FF2B5EF4-FFF2-40B4-BE49-F238E27FC236}">
                <a16:creationId xmlns:a16="http://schemas.microsoft.com/office/drawing/2014/main" id="{BA465F1A-1BA5-4D68-9F5C-9FBB077F29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66" r="1" b="519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3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B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vallei&#10;&#10;Beschrijving is gegenereerd met zeer hoge betrouwbaarheid">
            <a:extLst>
              <a:ext uri="{FF2B5EF4-FFF2-40B4-BE49-F238E27FC236}">
                <a16:creationId xmlns:a16="http://schemas.microsoft.com/office/drawing/2014/main" id="{5F4CA8F8-D060-47D5-82FF-47DE1FFC58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52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E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EF037153-81E1-4186-97F7-FE39A12CCB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69" r="1" b="739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84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56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vallei, berg, canyon&#10;&#10;Beschrijving is gegenereerd met zeer hoge betrouwbaarheid">
            <a:extLst>
              <a:ext uri="{FF2B5EF4-FFF2-40B4-BE49-F238E27FC236}">
                <a16:creationId xmlns:a16="http://schemas.microsoft.com/office/drawing/2014/main" id="{3F120244-6B15-4444-A487-FD22BDE6E8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91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4C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natuur, canyon, berg&#10;&#10;Beschrijving is gegenereerd met zeer hoge betrouwbaarheid">
            <a:extLst>
              <a:ext uri="{FF2B5EF4-FFF2-40B4-BE49-F238E27FC236}">
                <a16:creationId xmlns:a16="http://schemas.microsoft.com/office/drawing/2014/main" id="{E0321796-25F0-4C60-9D80-020FDD3BAF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0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B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berg, canyon, natuur&#10;&#10;Beschrijving is gegenereerd met zeer hoge betrouwbaarheid">
            <a:extLst>
              <a:ext uri="{FF2B5EF4-FFF2-40B4-BE49-F238E27FC236}">
                <a16:creationId xmlns:a16="http://schemas.microsoft.com/office/drawing/2014/main" id="{78CD77B3-80A6-4DD7-ADA6-12354BFE0A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10" r="1" b="16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96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vallei, sneeuw, natuur&#10;&#10;Beschrijving is gegenereerd met zeer hoge betrouwbaarheid">
            <a:extLst>
              <a:ext uri="{FF2B5EF4-FFF2-40B4-BE49-F238E27FC236}">
                <a16:creationId xmlns:a16="http://schemas.microsoft.com/office/drawing/2014/main" id="{8E02B513-B940-4652-90B3-2CE23CA803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8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4F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canyon, natuur, berg&#10;&#10;Beschrijving is gegenereerd met zeer hoge betrouwbaarheid">
            <a:extLst>
              <a:ext uri="{FF2B5EF4-FFF2-40B4-BE49-F238E27FC236}">
                <a16:creationId xmlns:a16="http://schemas.microsoft.com/office/drawing/2014/main" id="{D74FF7BF-3EDD-4058-B0C6-7400D611F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07" r="1" b="775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65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3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canyon, natuur, berg&#10;&#10;Beschrijving is gegenereerd met zeer hoge betrouwbaarheid">
            <a:extLst>
              <a:ext uri="{FF2B5EF4-FFF2-40B4-BE49-F238E27FC236}">
                <a16:creationId xmlns:a16="http://schemas.microsoft.com/office/drawing/2014/main" id="{2B857370-07D1-415E-ACD9-18CC11D41E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47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3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vallei, natuur, water&#10;&#10;Beschrijving is gegenereerd met zeer hoge betrouwbaarheid">
            <a:extLst>
              <a:ext uri="{FF2B5EF4-FFF2-40B4-BE49-F238E27FC236}">
                <a16:creationId xmlns:a16="http://schemas.microsoft.com/office/drawing/2014/main" id="{AF41F44B-D1B5-4374-BA2F-CDDCDC802D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61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3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&#10;&#10;Beschrijving is gegenereerd met zeer hoge betrouwbaarheid">
            <a:extLst>
              <a:ext uri="{FF2B5EF4-FFF2-40B4-BE49-F238E27FC236}">
                <a16:creationId xmlns:a16="http://schemas.microsoft.com/office/drawing/2014/main" id="{E6DE269F-AA20-4890-9676-A1B98714A0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3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67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natuur, canyon, berg&#10;&#10;Beschrijving is gegenereerd met zeer hoge betrouwbaarheid">
            <a:extLst>
              <a:ext uri="{FF2B5EF4-FFF2-40B4-BE49-F238E27FC236}">
                <a16:creationId xmlns:a16="http://schemas.microsoft.com/office/drawing/2014/main" id="{1B929D54-BF0F-4A44-A0BA-7290337785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552" r="1" b="533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57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3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natuur, vallei&#10;&#10;Beschrijving is gegenereerd met zeer hoge betrouwbaarheid">
            <a:extLst>
              <a:ext uri="{FF2B5EF4-FFF2-40B4-BE49-F238E27FC236}">
                <a16:creationId xmlns:a16="http://schemas.microsoft.com/office/drawing/2014/main" id="{42998F16-E1AB-41B5-8B3A-5072EC2AD5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59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46E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canyon, natuur, berg&#10;&#10;Beschrijving is gegenereerd met zeer hoge betrouwbaarheid">
            <a:extLst>
              <a:ext uri="{FF2B5EF4-FFF2-40B4-BE49-F238E27FC236}">
                <a16:creationId xmlns:a16="http://schemas.microsoft.com/office/drawing/2014/main" id="{8C70F021-EE00-4539-B8E0-BE06A57A5B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41" r="1" b="1216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23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lucht, natuur, canyon&#10;&#10;Beschrijving is gegenereerd met zeer hoge betrouwbaarheid">
            <a:extLst>
              <a:ext uri="{FF2B5EF4-FFF2-40B4-BE49-F238E27FC236}">
                <a16:creationId xmlns:a16="http://schemas.microsoft.com/office/drawing/2014/main" id="{ED427152-AD39-40C0-8CFD-DF6C6E18E4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4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56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canyon, natuur, gras&#10;&#10;Beschrijving is gegenereerd met zeer hoge betrouwbaarheid">
            <a:extLst>
              <a:ext uri="{FF2B5EF4-FFF2-40B4-BE49-F238E27FC236}">
                <a16:creationId xmlns:a16="http://schemas.microsoft.com/office/drawing/2014/main" id="{460FBF43-985D-40C0-A07C-F467A024EF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19" r="1" b="2834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5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allei, natuur, canyon&#10;&#10;Beschrijving is gegenereerd met zeer hoge betrouwbaarheid">
            <a:extLst>
              <a:ext uri="{FF2B5EF4-FFF2-40B4-BE49-F238E27FC236}">
                <a16:creationId xmlns:a16="http://schemas.microsoft.com/office/drawing/2014/main" id="{8C8D838E-E541-48C8-B287-31B3B367F9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864" r="1" b="460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B38A4B6E-61D8-4122-BBE4-74E63A764488}"/>
              </a:ext>
            </a:extLst>
          </p:cNvPr>
          <p:cNvSpPr/>
          <p:nvPr/>
        </p:nvSpPr>
        <p:spPr>
          <a:xfrm>
            <a:off x="5325636" y="5736663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13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6FC60B3-7D38-4DE4-B6DD-34587F415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4B559B2-1C43-45F9-92D7-3CB962C24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4F66D40-DE9F-43E9-9D86-0EB08FAD3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2F39E86-E17D-415A-A0DB-48D5A197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EC8D146-26EE-4A4F-8F8E-A98841F00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579FB97-90C9-43A3-BFAF-4A48E0845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2F7187B-A7EA-45EE-AF06-4442D6710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6F72485-C6FC-4198-8EEF-8444B9201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BE8314A-7270-417C-AB3A-843EA8F00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A1E52D5-A223-493C-8188-BBBFC6746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C5E96B99-2291-4822-A16D-0613E8DD7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D5ECAAF3-A3E8-4473-A073-2CCA7ACDD4F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330" y="6068291"/>
            <a:ext cx="990720" cy="99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9852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30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Bodoni MT Black</vt:lpstr>
      <vt:lpstr>Kristen ITC</vt:lpstr>
      <vt:lpstr>Arial</vt:lpstr>
      <vt:lpstr>Aharoni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2018-05-24T08:44:57Z</dcterms:created>
  <dcterms:modified xsi:type="dcterms:W3CDTF">2018-05-28T09:06:50Z</dcterms:modified>
</cp:coreProperties>
</file>