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Lucida Calligraphy" panose="03010101010101010101" pitchFamily="66" charset="0"/>
      <p:regular r:id="rId23"/>
    </p:embeddedFont>
    <p:embeddedFont>
      <p:font typeface="Kristen ITC" panose="03050502040202030202" pitchFamily="66" charset="0"/>
      <p:regular r:id="rId24"/>
    </p:embeddedFont>
    <p:embeddedFont>
      <p:font typeface="Aparajita" panose="02020603050405020304" pitchFamily="18" charset="0"/>
      <p:regular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gTtR6d7d78tOwpCJueyiw==" hashData="AE5CdfAalmlcbEotbIGLpqLXUa326sK3f/KCbKNluf1k0UrK8ymGO+F4cNYO2fbxw1rua2lRkqBf+LFA/6Ns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00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CF8F8C-9B69-47E0-9649-E7F234480A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3BA8BE8-E30E-4EE2-B996-E042506FB2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EB9C453-2D67-47A2-A0CC-24BADA4C5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C610688-E847-4C10-934C-B313B9801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0353466-F6C2-473E-9341-F8D943C66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02069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958A02-3123-482B-815F-53A011CAA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811BE22-4ECD-4A26-8EAD-665ECAD61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8FB6D57-0E6B-4EEE-9947-6E42FCD8E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DE93F9-3AE4-48A5-A2F8-E625CB0BF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D03A36-2DAA-450E-ACA3-7BA737AA4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38275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EB2F35-D068-40BA-9E29-D98BC6D1A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64BA69F-F0BC-4D28-A91A-6397C31C49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D4590B0-B810-4D2D-95CB-08B837CE2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9D71532-2C48-410B-9B39-A4FA5D0EF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D353F92-7E5B-482D-AF98-F4C3EB0C2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23641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17AFA5-F62C-4236-AF2D-AE2F671D7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63CB11-7290-4A6F-89F3-A8506424C2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FC7AD04-AF74-42B1-86AB-2576C8BDED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D03DF65-D36C-48E0-B1CE-486900F29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C6FF255-A60F-4C2F-90FF-4B20C9889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CB67534-CF84-4677-B298-9747F1E39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1143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291784-92FF-4E4C-BA6F-882BBAD1A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EA041A7-99A3-4843-A31E-6786302B5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99DCEE7-D5E0-41B2-AC65-9A96EB438E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728FFF27-30EA-47C2-AB89-5896033F97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75462652-118A-41E7-B7D9-55EFBDBCED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06E97487-2457-44B9-9E4E-2FA38A659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981EBA2D-C053-4DC4-8E6F-2B66DF390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FF4538A6-DB33-4747-9570-57D30F2DC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98168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68956A-0BF7-48C3-934C-DF22EFEB1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F7B5A749-32D7-4A5B-83CA-F306556F7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010371A-0F30-4121-ACDB-503329800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E574839-C1CA-4A43-AE52-CFE805B46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95271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4A9245F3-E09C-4356-A89C-1217636E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640E2A9D-97C6-4F3A-AC1F-95FF76044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EEE5A6D-469F-46CF-AECA-03908CDA0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28827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6E8B39-6B01-4385-8EBA-FF22909A9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0B72C0A-B114-4103-B3AB-D3CF95DA31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F8D179F-51EC-4D5B-BED2-3C5AC664E8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FE1D396-3999-4ADA-8963-97A69BE33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FAA380D-1056-431B-BAB5-349C35AA4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669798C-D3C7-4957-A46C-9982C8118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04036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982693C-874A-4A2E-B080-017BBDEA2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E033E0B5-BE4C-4127-AB5D-3F23660238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6489C26-5FE6-4228-824C-112BD23919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8E05921-086E-4A77-B984-1C3066920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D00C7FC-8C35-4926-8CA1-54E6F8953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D776B12-E49D-4DA0-BAA8-FD1C21331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9359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CD099E-C8B1-493A-8971-4CE08D28B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A0ACC201-5F2E-459C-BB3F-47DBA9D8A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5120543-7F72-4E0B-B6B1-28E557EB6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D8AC2B0-5BDC-4C92-A5AA-3C0002D64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02602B8-AA18-4AB4-8B27-123133F18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81008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06B54723-1BA8-4638-B9F8-05BD5A5821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D3D4235-87D5-424B-A188-7A452C9470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CFFA787-C011-44B5-815C-4AC1637E0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4519B8B-8761-4719-9951-03333B4F0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1D415A2-6BF7-4B10-B492-CB858BA87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25264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F94096DC-4A44-4B66-A2AB-8FDB43D91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20BCC95-A2D0-486E-BE56-394CD5AB43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36307DB-68AB-4E1D-A6D4-3C19C80425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98D8C-CE2C-4063-97C7-E91C07C4CE51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320CD7F-8B0E-4205-A02D-EE9F041B71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6F97AF3-3333-4B00-924E-30E371A07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1CC8C-3988-4F6D-9A20-876AF7AD63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5594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82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rood&#10;&#10;Beschrijving is gegenereerd met hoge betrouwbaarheid">
            <a:extLst>
              <a:ext uri="{FF2B5EF4-FFF2-40B4-BE49-F238E27FC236}">
                <a16:creationId xmlns:a16="http://schemas.microsoft.com/office/drawing/2014/main" id="{4BA8E135-9FF4-4636-9C0E-293E642FC5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6E5960BF-717F-434B-8777-E44ECF085122}"/>
              </a:ext>
            </a:extLst>
          </p:cNvPr>
          <p:cNvSpPr txBox="1"/>
          <p:nvPr/>
        </p:nvSpPr>
        <p:spPr>
          <a:xfrm>
            <a:off x="1817650" y="480060"/>
            <a:ext cx="464903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nl-BE" sz="4400">
              <a:ln>
                <a:solidFill>
                  <a:srgbClr val="8C002C"/>
                </a:solidFill>
              </a:ln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r>
              <a:rPr lang="nl-BE" sz="4400">
                <a:ln>
                  <a:solidFill>
                    <a:srgbClr val="8C002C"/>
                  </a:solidFill>
                </a:ln>
                <a:solidFill>
                  <a:schemeClr val="bg1"/>
                </a:solidFill>
                <a:latin typeface="Lucida Calligraphy" panose="03010101010101010101" pitchFamily="66" charset="0"/>
              </a:rPr>
              <a:t>Gotas de lluvia</a:t>
            </a:r>
            <a:endParaRPr lang="nl-BE" sz="4400" dirty="0">
              <a:ln>
                <a:solidFill>
                  <a:srgbClr val="8C002C"/>
                </a:solidFill>
              </a:ln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6A0E8313-88A8-4D0F-AEBA-D106656791B4}"/>
              </a:ext>
            </a:extLst>
          </p:cNvPr>
          <p:cNvSpPr txBox="1"/>
          <p:nvPr/>
        </p:nvSpPr>
        <p:spPr>
          <a:xfrm>
            <a:off x="1148576" y="5603739"/>
            <a:ext cx="3073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>
                <a:ln>
                  <a:solidFill>
                    <a:srgbClr val="8C002C"/>
                  </a:solidFill>
                </a:ln>
                <a:solidFill>
                  <a:schemeClr val="bg1"/>
                </a:solidFill>
                <a:latin typeface="Lucida Calligraphy" panose="03010101010101010101" pitchFamily="66" charset="0"/>
              </a:rPr>
              <a:t>Powerpoint Hans</a:t>
            </a:r>
          </a:p>
        </p:txBody>
      </p:sp>
    </p:spTree>
    <p:extLst>
      <p:ext uri="{BB962C8B-B14F-4D97-AF65-F5344CB8AC3E}">
        <p14:creationId xmlns:p14="http://schemas.microsoft.com/office/powerpoint/2010/main" val="320048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205 - Cat Stevens - Morning has broken.wav"/>
          </p:stSnd>
        </p:sndAc>
      </p:transition>
    </mc:Choice>
    <mc:Fallback xmlns="">
      <p:transition spd="slow" advClick="0" advTm="12000">
        <p:sndAc>
          <p:stSnd>
            <p:snd r:embed="rId4" name="205 - Cat Stevens - Morning has brok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07FBDB5A-E955-45AF-AB78-FC373B778C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29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D3E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tafel, zitten, bloem&#10;&#10;Beschrijving is gegenereerd met hoge betrouwbaarheid">
            <a:extLst>
              <a:ext uri="{FF2B5EF4-FFF2-40B4-BE49-F238E27FC236}">
                <a16:creationId xmlns:a16="http://schemas.microsoft.com/office/drawing/2014/main" id="{5146D34E-F38C-4305-AB7F-CC8A31B7B0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86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52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plant, groen, buiten&#10;&#10;Beschrijving is gegenereerd met hoge betrouwbaarheid">
            <a:extLst>
              <a:ext uri="{FF2B5EF4-FFF2-40B4-BE49-F238E27FC236}">
                <a16:creationId xmlns:a16="http://schemas.microsoft.com/office/drawing/2014/main" id="{F9DB93A1-124B-4D1D-9A91-4EB828AA5E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9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6B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&#10;&#10;Beschrijving is gegenereerd met hoge betrouwbaarheid">
            <a:extLst>
              <a:ext uri="{FF2B5EF4-FFF2-40B4-BE49-F238E27FC236}">
                <a16:creationId xmlns:a16="http://schemas.microsoft.com/office/drawing/2014/main" id="{8117102D-9FD0-40AB-9B79-3D090FF947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12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73B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7B8C7BE4-D796-41B9-AC78-61086E54F6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3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99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74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19B64F8B-D760-4B26-810C-A8B5467CEE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3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64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38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08082B93-BD6C-4627-B5A3-655FB78ED5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77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0B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3AC6481-4D44-4912-8AF3-C30AC9B92E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2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4F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&#10;&#10;Beschrijving is gegenereerd met zeer hoge betrouwbaarheid">
            <a:extLst>
              <a:ext uri="{FF2B5EF4-FFF2-40B4-BE49-F238E27FC236}">
                <a16:creationId xmlns:a16="http://schemas.microsoft.com/office/drawing/2014/main" id="{1382624E-267E-4EC9-8A3B-3C4A9D4F65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3B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9E451BCF-E8BB-434E-ADCB-BBEED04615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87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3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schimmels, grond, tafel, vloer&#10;&#10;Beschrijving is gegenereerd met zeer hoge betrouwbaarheid">
            <a:extLst>
              <a:ext uri="{FF2B5EF4-FFF2-40B4-BE49-F238E27FC236}">
                <a16:creationId xmlns:a16="http://schemas.microsoft.com/office/drawing/2014/main" id="{63BF20F7-7FEC-4054-9CEB-9A5A3063B3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13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22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object&#10;&#10;Beschrijving is gegenereerd met hoge betrouwbaarheid">
            <a:extLst>
              <a:ext uri="{FF2B5EF4-FFF2-40B4-BE49-F238E27FC236}">
                <a16:creationId xmlns:a16="http://schemas.microsoft.com/office/drawing/2014/main" id="{36D79C3A-9E32-4FE6-AA0E-B88DD6692C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54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35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object, natuur, zitten, binnen&#10;&#10;Beschrijving is gegenereerd met hoge betrouwbaarheid">
            <a:extLst>
              <a:ext uri="{FF2B5EF4-FFF2-40B4-BE49-F238E27FC236}">
                <a16:creationId xmlns:a16="http://schemas.microsoft.com/office/drawing/2014/main" id="{378C8789-8D64-4DEB-9598-4D71AFACD6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12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5B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683F6B6-14C6-4CAE-AE76-B6C6FA02AF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6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49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plant, groen, gras&#10;&#10;Beschrijving is gegenereerd met zeer hoge betrouwbaarheid">
            <a:extLst>
              <a:ext uri="{FF2B5EF4-FFF2-40B4-BE49-F238E27FC236}">
                <a16:creationId xmlns:a16="http://schemas.microsoft.com/office/drawing/2014/main" id="{0700C150-0AA3-4E95-8DA9-A75CCFC2CC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47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2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&#10;&#10;Beschrijving is gegenereerd met zeer hoge betrouwbaarheid">
            <a:extLst>
              <a:ext uri="{FF2B5EF4-FFF2-40B4-BE49-F238E27FC236}">
                <a16:creationId xmlns:a16="http://schemas.microsoft.com/office/drawing/2014/main" id="{505F7594-8ED3-4637-9EFA-EADEEE5AF9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58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5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3F76A02-2AE3-473C-862C-3148D93376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52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50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zitten&#10;&#10;Beschrijving is gegenereerd met hoge betrouwbaarheid">
            <a:extLst>
              <a:ext uri="{FF2B5EF4-FFF2-40B4-BE49-F238E27FC236}">
                <a16:creationId xmlns:a16="http://schemas.microsoft.com/office/drawing/2014/main" id="{9F22D86F-DD35-447F-A4B0-86AE5BDDAB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3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3E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fel, binnen, voedsel&#10;&#10;Beschrijving is gegenereerd met hoge betrouwbaarheid">
            <a:extLst>
              <a:ext uri="{FF2B5EF4-FFF2-40B4-BE49-F238E27FC236}">
                <a16:creationId xmlns:a16="http://schemas.microsoft.com/office/drawing/2014/main" id="{E362F30E-47A0-4D6A-A011-F20EC2F6AD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fbeelding 3">
            <a:hlinkClick r:id="rId3"/>
            <a:extLst>
              <a:ext uri="{FF2B5EF4-FFF2-40B4-BE49-F238E27FC236}">
                <a16:creationId xmlns:a16="http://schemas.microsoft.com/office/drawing/2014/main" id="{1A9120B5-BEFD-4E49-B92D-4DF9726C1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009" y="4775116"/>
            <a:ext cx="2289982" cy="1439417"/>
          </a:xfrm>
          <a:prstGeom prst="rect">
            <a:avLst/>
          </a:prstGeom>
        </p:spPr>
      </p:pic>
      <p:pic>
        <p:nvPicPr>
          <p:cNvPr id="5" name="Afbeelding 4" descr="Afbeelding met monitor, televisie, scherm&#10;&#10;Beschrijving is gegenereerd met hoge betrouwbaarheid">
            <a:extLst>
              <a:ext uri="{FF2B5EF4-FFF2-40B4-BE49-F238E27FC236}">
                <a16:creationId xmlns:a16="http://schemas.microsoft.com/office/drawing/2014/main" id="{7B6E775C-728B-45D0-8919-7737D4ACE2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991" y="5303040"/>
            <a:ext cx="1230700" cy="662131"/>
          </a:xfrm>
          <a:prstGeom prst="rect">
            <a:avLst/>
          </a:prstGeom>
        </p:spPr>
      </p:pic>
      <p:pic>
        <p:nvPicPr>
          <p:cNvPr id="9" name="Afbeelding 8" descr="Afbeelding met monitor, televisie, scherm&#10;&#10;Beschrijving is gegenereerd met hoge betrouwbaarheid">
            <a:extLst>
              <a:ext uri="{FF2B5EF4-FFF2-40B4-BE49-F238E27FC236}">
                <a16:creationId xmlns:a16="http://schemas.microsoft.com/office/drawing/2014/main" id="{CBDF8354-FD79-43CF-800C-BB9E3F1DAA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77280" y="5303040"/>
            <a:ext cx="1074583" cy="578138"/>
          </a:xfrm>
          <a:prstGeom prst="rect">
            <a:avLst/>
          </a:prstGeom>
        </p:spPr>
      </p:pic>
      <p:sp>
        <p:nvSpPr>
          <p:cNvPr id="11" name="Rechthoek 10">
            <a:extLst>
              <a:ext uri="{FF2B5EF4-FFF2-40B4-BE49-F238E27FC236}">
                <a16:creationId xmlns:a16="http://schemas.microsoft.com/office/drawing/2014/main" id="{7EF6A5D4-D081-4B9D-B5DB-8CA54247F94E}"/>
              </a:ext>
            </a:extLst>
          </p:cNvPr>
          <p:cNvSpPr/>
          <p:nvPr/>
        </p:nvSpPr>
        <p:spPr>
          <a:xfrm>
            <a:off x="5151863" y="4392093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nl-BE" dirty="0"/>
          </a:p>
          <a:p>
            <a:r>
              <a:rPr lang="nl-BE" sz="3200" dirty="0" err="1">
                <a:solidFill>
                  <a:schemeClr val="bg1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Haga</a:t>
            </a:r>
            <a:r>
              <a:rPr lang="nl-BE" sz="3200" dirty="0">
                <a:solidFill>
                  <a:schemeClr val="bg1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clic</a:t>
            </a:r>
            <a:r>
              <a:rPr lang="nl-BE" sz="3200" dirty="0">
                <a:solidFill>
                  <a:schemeClr val="bg1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aquí</a:t>
            </a:r>
            <a:endParaRPr lang="nl-BE" sz="3200" dirty="0">
              <a:solidFill>
                <a:schemeClr val="bg1"/>
              </a:solidFill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09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CC6F9FD-D45E-4C74-9D7B-CDAAFF6F4F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3C37178-702C-4793-9D61-5A59B0C92E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EC4094E7-6B28-40E7-A972-46E92E4CC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443C210-DF9A-4618-9860-84FD0ABE70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C8FD3FB-139D-4D2C-B235-422C7A9D7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52027011-1D4E-4D20-9A5E-179B289078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E710CDDC-6942-49D3-B008-3104DC4B2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BE98AE54-985A-49E3-9262-6503F514E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59324D93-2AF1-4C58-8816-C8647D782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427B6772-F6C6-45CD-8700-26A86A8AC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34369B9B-0616-464E-BF8A-2EF77B761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422870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24</Words>
  <Application>Microsoft Office PowerPoint</Application>
  <PresentationFormat>Breedbeeld</PresentationFormat>
  <Paragraphs>7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Lucida Calligraphy</vt:lpstr>
      <vt:lpstr>Arial</vt:lpstr>
      <vt:lpstr>Kristen ITC</vt:lpstr>
      <vt:lpstr>Aparajita</vt:lpstr>
      <vt:lpstr>Calibri Light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4</cp:revision>
  <dcterms:created xsi:type="dcterms:W3CDTF">2018-04-30T08:03:25Z</dcterms:created>
  <dcterms:modified xsi:type="dcterms:W3CDTF">2018-05-11T06:59:53Z</dcterms:modified>
</cp:coreProperties>
</file>