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5" r:id="rId2"/>
    <p:sldId id="256" r:id="rId3"/>
    <p:sldId id="263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Baskerville Old Face" panose="02020602080505020303" pitchFamily="18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Impact" panose="020B0806030902050204" pitchFamily="34" charset="0"/>
      <p:regular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M50CXBMhAQ+xytVCwHstA==" hashData="AK4EUWr5WSdtcaOZSVan9qNmuduB5nQf5dnZCVCfbRFYrlpG/BO83qc0blZtvhlig9Trl+aL5bThUBBU2sTq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5711"/>
    <a:srgbClr val="1E5097"/>
    <a:srgbClr val="8803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519CB0-FAA4-411B-94CC-2BF258019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E2D73DA-F3BB-4F55-AD2A-FC9B570D1E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C1B272-2296-48BF-A3FD-E862C50B4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4FEF4A2-CDA8-452E-83F3-A8902F3C9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081E4BC-D5FB-40A3-94CD-DFE1F3AF6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8253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31EB7F-9170-4FED-ACBF-63DE1D714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FFF100E-1CAC-4CFF-9CFE-2B91704037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73F999-5C68-4E37-8818-BB49C8420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998204-82FC-4C55-B260-EC104A55D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B39E762-2592-4C42-A10B-9D9B29F6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427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9F304B-4F35-4F62-B098-381CC494E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EAE558D-7BFC-41EE-AB01-7C3F0D7E9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2333577-2992-4BB4-8A06-1B5D14001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FF893E0-3D23-4D20-9640-880721F88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91E29E-4308-4C73-81B3-28E007EF0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00477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426028-3781-4B79-AB90-A6CBDF1EB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A2F349-E6E7-4D6B-826B-93618B9FB8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5707662-F441-4821-A5BF-6054B39F3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1B74A1E-ED58-44B6-A847-649348018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563B1A3-3252-42E3-93DF-6B566A129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7CDE028-11BB-48E9-A014-0F591C2F4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56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4C2908-D913-4E77-8D93-75BEAF633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FE2C1D8-AFCE-413C-96A0-10FEAB9AA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3AE9F5E-64C1-4936-B50A-A8EB3648E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CB80A1E-8D03-4511-BC20-81516EA2B9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DFF3061-0517-48DF-A49A-5ABC128CB7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B9B4738-5801-44B0-8B3A-A44B519DD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99D4AF4-46CF-4A0A-924D-E7F663647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B35C560-7E46-411D-8D3D-AE625BAB8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706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DC5C91-2D6D-4FA3-84D1-7006FFB8A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C90F9A3-B63D-4A5F-BEB8-1E7C7C9D2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A649E43-7C4A-4B4C-A1DB-8FACB1CA7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02C0022-5D96-43F2-B922-4DF429526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4822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2A84EE0-EC3A-45ED-8360-6C78331D4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898AB9D-2B34-49F0-BB66-F03ACC848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50A67A1-3B47-4B0C-8E62-45D849C0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15430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4755C6-E56D-4110-AB1D-BAE7E890A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4E5D33-18B7-4EB8-8027-A60B7E2F5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D458049-0A25-4A24-83D0-D5388A1A72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72D6176-9527-4A33-A527-2B91B0F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17CAD5D-32E2-4357-9198-F43338501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ACEE95E-5524-4860-ABC4-F2FA9DC14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651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63FD38-BF0B-4B14-9F44-EFE5CEEB4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32BFD8D-D793-4F1B-A456-D7B54D4386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959C16F-87D5-481E-B716-F29B70CE6B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C287B81-DFBF-4DF9-B86F-0ED3EF3AA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B37E23B-AFA8-41FA-BE39-68358B092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411D113-AA38-4B04-A9E1-2F655B6FD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11159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76E0-E7A1-4D2B-993F-44F15189A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B54EE25-29F3-4BF6-BE0F-568A72563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EBFDC9C-F9EE-4EE2-B3F4-F7953FEA9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761C38D-787C-45E9-954E-2233DD9B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8DC5FD9-A37D-4312-BAB2-8AC7A640B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4164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54CD128-05D0-4D33-9DA8-A43FA4847C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DA2D571-21A5-4912-AA4B-6FF251B5C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0B0B057-D53E-4074-8FDC-F7A767E98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C85DE9C-A66F-4122-8B39-8C4D29C22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2A7D62B-FC0E-4B4D-8A14-CFE054524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55345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1FB475F-E72F-437B-9824-EAE362FAA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B412652-6145-4B6B-A702-F4D4AEBAA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D8E58B0-27E2-4CAA-B765-5DA512F0A8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8BAB8-47D7-4AD0-9B70-E79EDFB8C32F}" type="datetimeFigureOut">
              <a:rPr lang="nl-BE" smtClean="0"/>
              <a:t>14/06/2018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31F506-AB15-4BB9-884B-E53931AB1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75B6E4-4899-421E-9FAE-73AFFC84C0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104B0-2ACA-4A1D-912F-F7E52D9C2EC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7637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03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5" name="Afbeelding 4" descr="Afbeelding met bloem, plant, zonnebloem&#10;&#10;Beschrijving is gegenereerd met zeer hoge betrouwbaarheid">
            <a:extLst>
              <a:ext uri="{FF2B5EF4-FFF2-40B4-BE49-F238E27FC236}">
                <a16:creationId xmlns:a16="http://schemas.microsoft.com/office/drawing/2014/main" id="{C4FD6DF2-E519-4524-8E5E-95CC028312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126" r="1" b="1"/>
          <a:stretch/>
        </p:blipFill>
        <p:spPr>
          <a:xfrm rot="21480000">
            <a:off x="907704" y="786344"/>
            <a:ext cx="10376592" cy="5198224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C0646A87-C3ED-4ED3-9CED-B09C71AAAE42}"/>
              </a:ext>
            </a:extLst>
          </p:cNvPr>
          <p:cNvSpPr/>
          <p:nvPr/>
        </p:nvSpPr>
        <p:spPr>
          <a:xfrm rot="21447500">
            <a:off x="1656285" y="887073"/>
            <a:ext cx="397095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80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rgbClr val="6F571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Girasoles</a:t>
            </a:r>
            <a:endParaRPr lang="nl-BE" sz="80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6F571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8A907A0C-F6DB-4850-834D-FABAEC30DE4E}"/>
              </a:ext>
            </a:extLst>
          </p:cNvPr>
          <p:cNvSpPr/>
          <p:nvPr/>
        </p:nvSpPr>
        <p:spPr>
          <a:xfrm>
            <a:off x="9050376" y="5986272"/>
            <a:ext cx="23214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6F571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  <a:endParaRPr lang="nl-NL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6F571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21AF3478-26A4-4E35-B3F3-3548659AB10C}"/>
              </a:ext>
            </a:extLst>
          </p:cNvPr>
          <p:cNvSpPr/>
          <p:nvPr/>
        </p:nvSpPr>
        <p:spPr>
          <a:xfrm>
            <a:off x="1097166" y="5650502"/>
            <a:ext cx="1410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350264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9000">
        <p14:window dir="vert"/>
        <p:sndAc>
          <p:stSnd>
            <p:snd r:embed="rId2" name="Panfluit.wav"/>
          </p:stSnd>
        </p:sndAc>
      </p:transition>
    </mc:Choice>
    <mc:Fallback>
      <p:transition spd="slow" advClick="0" advTm="9000">
        <p:fade/>
        <p:sndAc>
          <p:stSnd>
            <p:snd r:embed="rId2" name="Panflu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7F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loem, zonnebloem, plant&#10;&#10;Beschrijving is gegenereerd met zeer hoge betrouwbaarheid">
            <a:extLst>
              <a:ext uri="{FF2B5EF4-FFF2-40B4-BE49-F238E27FC236}">
                <a16:creationId xmlns:a16="http://schemas.microsoft.com/office/drawing/2014/main" id="{AD5A6AA5-8942-4DD7-9712-A6BBB30B47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225" r="1" b="104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68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zonnebloem, geel, plant&#10;&#10;Beschrijving is gegenereerd met zeer hoge betrouwbaarheid">
            <a:extLst>
              <a:ext uri="{FF2B5EF4-FFF2-40B4-BE49-F238E27FC236}">
                <a16:creationId xmlns:a16="http://schemas.microsoft.com/office/drawing/2014/main" id="{2D7E8E25-9FB5-4FC6-BC02-9D00952CF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585" r="1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01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3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zonnebloem, gras&#10;&#10;Beschrijving is gegenereerd met zeer hoge betrouwbaarheid">
            <a:extLst>
              <a:ext uri="{FF2B5EF4-FFF2-40B4-BE49-F238E27FC236}">
                <a16:creationId xmlns:a16="http://schemas.microsoft.com/office/drawing/2014/main" id="{E949802C-582F-44F8-988F-11D42A4C3B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8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checker dir="vert"/>
      </p:transition>
    </mc:Choice>
    <mc:Fallback>
      <p:transition spd="slow" advClick="0" advTm="8000">
        <p:checke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zonnebloem, bloem, geel&#10;&#10;Beschrijving is gegenereerd met zeer hoge betrouwbaarheid">
            <a:extLst>
              <a:ext uri="{FF2B5EF4-FFF2-40B4-BE49-F238E27FC236}">
                <a16:creationId xmlns:a16="http://schemas.microsoft.com/office/drawing/2014/main" id="{1A7E1037-F14B-4D9C-BEE2-07542FF1F9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8" r="1" b="2205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39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strips dir="rd"/>
      </p:transition>
    </mc:Choice>
    <mc:Fallback>
      <p:transition spd="slow" advClick="0" advTm="8000">
        <p:strips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16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zonnebloem, geel&#10;&#10;Beschrijving is gegenereerd met zeer hoge betrouwbaarheid">
            <a:extLst>
              <a:ext uri="{FF2B5EF4-FFF2-40B4-BE49-F238E27FC236}">
                <a16:creationId xmlns:a16="http://schemas.microsoft.com/office/drawing/2014/main" id="{D0EEA13A-6DD4-401D-817D-E9D22C49FE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964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8000">
        <p15:prstTrans prst="fallOve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3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lucht, veld&#10;&#10;Beschrijving is gegenereerd met zeer hoge betrouwbaarheid">
            <a:extLst>
              <a:ext uri="{FF2B5EF4-FFF2-40B4-BE49-F238E27FC236}">
                <a16:creationId xmlns:a16="http://schemas.microsoft.com/office/drawing/2014/main" id="{5C243A63-DF30-4060-A860-4115242B38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03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lucht, veld, buiten&#10;&#10;Beschrijving is gegenereerd met zeer hoge betrouwbaarheid">
            <a:extLst>
              <a:ext uri="{FF2B5EF4-FFF2-40B4-BE49-F238E27FC236}">
                <a16:creationId xmlns:a16="http://schemas.microsoft.com/office/drawing/2014/main" id="{AE525270-0FBF-4A38-95A4-52B1168A15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9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1C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zonnebloem&#10;&#10;Beschrijving is gegenereerd met zeer hoge betrouwbaarheid">
            <a:extLst>
              <a:ext uri="{FF2B5EF4-FFF2-40B4-BE49-F238E27FC236}">
                <a16:creationId xmlns:a16="http://schemas.microsoft.com/office/drawing/2014/main" id="{34A2FD78-34A8-463D-B2E4-9B9C9E25A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64" r="1" b="279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3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CA0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vaas, plant, geel&#10;&#10;Beschrijving is gegenereerd met zeer hoge betrouwbaarheid">
            <a:extLst>
              <a:ext uri="{FF2B5EF4-FFF2-40B4-BE49-F238E27FC236}">
                <a16:creationId xmlns:a16="http://schemas.microsoft.com/office/drawing/2014/main" id="{668C0378-FD9E-4F62-BAB6-918C389B02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71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plus/>
      </p:transition>
    </mc:Choice>
    <mc:Fallback>
      <p:transition spd="slow" advClick="0" advTm="8000">
        <p:plus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berg, lucht&#10;&#10;Beschrijving is gegenereerd met zeer hoge betrouwbaarheid">
            <a:extLst>
              <a:ext uri="{FF2B5EF4-FFF2-40B4-BE49-F238E27FC236}">
                <a16:creationId xmlns:a16="http://schemas.microsoft.com/office/drawing/2014/main" id="{F109E7CB-A4A5-4A19-B130-C48798A6FA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30" r="1" b="405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0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000">
        <p:pull/>
      </p:transition>
    </mc:Choice>
    <mc:Fallback>
      <p:transition spd="slow" advClick="0" advTm="7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zonnebloem&#10;&#10;Beschrijving is gegenereerd met zeer hoge betrouwbaarheid">
            <a:extLst>
              <a:ext uri="{FF2B5EF4-FFF2-40B4-BE49-F238E27FC236}">
                <a16:creationId xmlns:a16="http://schemas.microsoft.com/office/drawing/2014/main" id="{643572B9-512C-43C7-8239-25984B6B7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7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50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plant, lucht, zonnebloem&#10;&#10;Beschrijving is gegenereerd met zeer hoge betrouwbaarheid">
            <a:extLst>
              <a:ext uri="{FF2B5EF4-FFF2-40B4-BE49-F238E27FC236}">
                <a16:creationId xmlns:a16="http://schemas.microsoft.com/office/drawing/2014/main" id="{DBD8F065-5244-48EB-A512-F5775B4A6D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6" r="1" b="1"/>
          <a:stretch/>
        </p:blipFill>
        <p:spPr>
          <a:xfrm rot="21480000">
            <a:off x="913106" y="796909"/>
            <a:ext cx="10383902" cy="518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7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4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zonnebloem&#10;&#10;Beschrijving is gegenereerd met zeer hoge betrouwbaarheid">
            <a:extLst>
              <a:ext uri="{FF2B5EF4-FFF2-40B4-BE49-F238E27FC236}">
                <a16:creationId xmlns:a16="http://schemas.microsoft.com/office/drawing/2014/main" id="{3986C56B-02E5-4ABB-8AD6-84DD3DED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82" r="1" b="159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4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6C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onnebloem, bloem, plant, geel&#10;&#10;Beschrijving is gegenereerd met zeer hoge betrouwbaarheid">
            <a:extLst>
              <a:ext uri="{FF2B5EF4-FFF2-40B4-BE49-F238E27FC236}">
                <a16:creationId xmlns:a16="http://schemas.microsoft.com/office/drawing/2014/main" id="{C2FA540A-03B8-4229-BA5E-B21E6F5226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43" r="1" b="591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78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switch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2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vaas, plant, geel&#10;&#10;Beschrijving is gegenereerd met zeer hoge betrouwbaarheid">
            <a:extLst>
              <a:ext uri="{FF2B5EF4-FFF2-40B4-BE49-F238E27FC236}">
                <a16:creationId xmlns:a16="http://schemas.microsoft.com/office/drawing/2014/main" id="{F46038BD-89DD-405D-ABAC-FA561DBE2E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52" r="1" b="1252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63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26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onut&#10;&#10;Beschrijving is gegenereerd met hoge betrouwbaarheid">
            <a:extLst>
              <a:ext uri="{FF2B5EF4-FFF2-40B4-BE49-F238E27FC236}">
                <a16:creationId xmlns:a16="http://schemas.microsoft.com/office/drawing/2014/main" id="{DAE20D07-A3CB-4C29-AD82-C822E31E3F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16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6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roen, lucht&#10;&#10;Beschrijving is gegenereerd met zeer hoge betrouwbaarheid">
            <a:extLst>
              <a:ext uri="{FF2B5EF4-FFF2-40B4-BE49-F238E27FC236}">
                <a16:creationId xmlns:a16="http://schemas.microsoft.com/office/drawing/2014/main" id="{1E0B9BDB-4B5B-4255-ABC1-11C6260DB9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62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39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comb dir="vert"/>
      </p:transition>
    </mc:Choice>
    <mc:Fallback>
      <p:transition spd="slow" advClick="0" advTm="8000">
        <p:comb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57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zonnebloem, bloem, plant&#10;&#10;Beschrijving is gegenereerd met zeer hoge betrouwbaarheid">
            <a:extLst>
              <a:ext uri="{FF2B5EF4-FFF2-40B4-BE49-F238E27FC236}">
                <a16:creationId xmlns:a16="http://schemas.microsoft.com/office/drawing/2014/main" id="{6152E17E-7905-41F7-A373-C5FDE13EEA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29" r="1" b="6398"/>
          <a:stretch/>
        </p:blipFill>
        <p:spPr>
          <a:xfrm rot="21480000">
            <a:off x="886366" y="785707"/>
            <a:ext cx="10399085" cy="519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0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66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lucht, bloem, zonnebloem&#10;&#10;Beschrijving is gegenereerd met zeer hoge betrouwbaarheid">
            <a:extLst>
              <a:ext uri="{FF2B5EF4-FFF2-40B4-BE49-F238E27FC236}">
                <a16:creationId xmlns:a16="http://schemas.microsoft.com/office/drawing/2014/main" id="{AFE6285A-9929-432F-A62A-B51813D664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4" r="1" b="179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AA719619-F0B7-4D1F-AF93-1494C3D0398B}"/>
              </a:ext>
            </a:extLst>
          </p:cNvPr>
          <p:cNvSpPr/>
          <p:nvPr/>
        </p:nvSpPr>
        <p:spPr>
          <a:xfrm>
            <a:off x="3561762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587642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9000">
        <p15:prstTrans prst="wind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FB715A8-2F6E-4A39-80F4-3D6B329AA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14A2F0B-4D4D-4A97-B4F7-C0F155666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44AA8F3-5491-4FF8-B293-0A0405F79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FBDA606-F7AA-4A35-B678-C55180551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028145F-1C36-4900-AEC9-3A825B820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15BDE26-110A-4F23-BCF8-877E629EA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A191F2E8-9266-4CB4-A4E6-F3F31933A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A743D3D-8600-4676-8BEA-E90D07180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6CA9428-4392-4413-8A15-6F0A18AE8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1368AFE-679C-4335-ADD5-8FC2FC7D8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1CAD7C7-9363-4E93-AD69-493D78046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17165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30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9" baseType="lpstr">
      <vt:lpstr>Baskerville Old Face</vt:lpstr>
      <vt:lpstr>Calibri Light</vt:lpstr>
      <vt:lpstr>Aharoni</vt:lpstr>
      <vt:lpstr>Kristen ITC</vt:lpstr>
      <vt:lpstr>Impact</vt:lpstr>
      <vt:lpstr>Arial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</cp:revision>
  <dcterms:created xsi:type="dcterms:W3CDTF">2018-06-14T09:23:52Z</dcterms:created>
  <dcterms:modified xsi:type="dcterms:W3CDTF">2018-06-14T12:35:29Z</dcterms:modified>
</cp:coreProperties>
</file>