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0" r:id="rId2"/>
    <p:sldId id="256" r:id="rId3"/>
    <p:sldId id="268" r:id="rId4"/>
    <p:sldId id="257" r:id="rId5"/>
    <p:sldId id="272" r:id="rId6"/>
    <p:sldId id="263" r:id="rId7"/>
    <p:sldId id="267" r:id="rId8"/>
    <p:sldId id="261" r:id="rId9"/>
    <p:sldId id="276" r:id="rId10"/>
    <p:sldId id="262" r:id="rId11"/>
    <p:sldId id="265" r:id="rId12"/>
    <p:sldId id="260" r:id="rId13"/>
    <p:sldId id="258" r:id="rId14"/>
    <p:sldId id="274" r:id="rId15"/>
    <p:sldId id="264" r:id="rId16"/>
    <p:sldId id="259" r:id="rId17"/>
    <p:sldId id="271" r:id="rId18"/>
    <p:sldId id="275" r:id="rId19"/>
    <p:sldId id="277" r:id="rId20"/>
    <p:sldId id="278" r:id="rId21"/>
  </p:sldIdLst>
  <p:sldSz cx="12192000" cy="6858000"/>
  <p:notesSz cx="6858000" cy="9144000"/>
  <p:embeddedFontLst>
    <p:embeddedFont>
      <p:font typeface="Arial Black" panose="020B0A04020102020204" pitchFamily="34" charset="0"/>
      <p:bold r:id="rId22"/>
    </p:embeddedFont>
    <p:embeddedFont>
      <p:font typeface="Baskerville Old Face" panose="02020602080505020303" pitchFamily="18" charset="0"/>
      <p:regular r:id="rId23"/>
    </p:embeddedFont>
    <p:embeddedFont>
      <p:font typeface="Bodoni MT Black" panose="02070A03080606020203" pitchFamily="18" charset="0"/>
      <p:bold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AACC"/>
    <a:srgbClr val="0A0B06"/>
    <a:srgbClr val="9D6159"/>
    <a:srgbClr val="A5C0DE"/>
    <a:srgbClr val="9C7D9F"/>
    <a:srgbClr val="282828"/>
    <a:srgbClr val="D2DCE8"/>
    <a:srgbClr val="C5A5B4"/>
    <a:srgbClr val="64646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18/02/2019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AA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2D869151-08F7-4C92-8CC6-8259586D502E}"/>
              </a:ext>
            </a:extLst>
          </p:cNvPr>
          <p:cNvSpPr/>
          <p:nvPr/>
        </p:nvSpPr>
        <p:spPr>
          <a:xfrm>
            <a:off x="2926285" y="929704"/>
            <a:ext cx="6339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BE" sz="5400" b="1">
                <a:ln w="28575">
                  <a:solidFill>
                    <a:schemeClr val="tx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Flores tempranas</a:t>
            </a:r>
            <a:endParaRPr lang="nl-BE" sz="5400" b="1" cap="none" spc="0" dirty="0">
              <a:ln w="28575">
                <a:solidFill>
                  <a:schemeClr val="tx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6F9E22D4-D3A5-4C8E-89F4-19A88DC2576D}"/>
              </a:ext>
            </a:extLst>
          </p:cNvPr>
          <p:cNvSpPr/>
          <p:nvPr/>
        </p:nvSpPr>
        <p:spPr>
          <a:xfrm>
            <a:off x="382741" y="6062111"/>
            <a:ext cx="26773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Powerpoint Hans</a:t>
            </a:r>
            <a:endParaRPr lang="nl-NL" sz="28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02 Morning Has Broken.wav"/>
          </p:stSnd>
        </p:sndAc>
      </p:transition>
    </mc:Choice>
    <mc:Fallback xmlns="">
      <p:transition spd="slow" advClick="0" advTm="13000">
        <p:sndAc>
          <p:stSnd>
            <p:snd r:embed="rId5" name="02 Morning Has Brok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B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61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C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7D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7A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28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C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A5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38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11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6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A8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93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6728"/>
            <a:ext cx="12192000" cy="687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6F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8D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DE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9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08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C7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4276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EB3FC3C3-8305-427E-934F-889A3E6E3674}"/>
              </a:ext>
            </a:extLst>
          </p:cNvPr>
          <p:cNvSpPr/>
          <p:nvPr/>
        </p:nvSpPr>
        <p:spPr>
          <a:xfrm>
            <a:off x="2833414" y="6121349"/>
            <a:ext cx="60814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rial Black" panose="020B0A04020102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82709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07571D6-EEFD-4865-9E89-7E5D1B695E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955BA59-D1B7-4810-96E3-B1B73704B4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A169133-33C5-4E2B-AF0A-2A295B8ED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C2FBFA6-B5CD-41DC-A458-F077F6C25F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1A65EE5-D589-40D7-AB99-C9A705E863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9530F953-5CCB-4735-AAC5-7A634ED40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69BB40ED-890A-48E1-BDB6-656E5344E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006F55B2-6412-4B98-9A6A-F8A5FF3765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1C7DCF36-5859-43A2-83E3-16FC7B66A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3E48A53D-ACCF-44A1-8E53-AE9FEFF4E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4A2A82FA-E7E2-41A2-BED6-9F7727602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30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8" baseType="lpstr">
      <vt:lpstr>Baskerville Old Face</vt:lpstr>
      <vt:lpstr>Bodoni MT Black</vt:lpstr>
      <vt:lpstr>Calibri Light</vt:lpstr>
      <vt:lpstr>Arial Black</vt:lpstr>
      <vt:lpstr>Arial</vt:lpstr>
      <vt:lpstr>Calibri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21</cp:revision>
  <dcterms:created xsi:type="dcterms:W3CDTF">2018-08-14T08:46:45Z</dcterms:created>
  <dcterms:modified xsi:type="dcterms:W3CDTF">2019-02-18T14:45:29Z</dcterms:modified>
</cp:coreProperties>
</file>