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9" r:id="rId3"/>
    <p:sldId id="256" r:id="rId4"/>
    <p:sldId id="260" r:id="rId5"/>
    <p:sldId id="257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embeddedFontLst>
    <p:embeddedFont>
      <p:font typeface="Aharoni" panose="02010803020104030203" pitchFamily="2" charset="-79"/>
      <p:bold r:id="rId21"/>
    </p:embeddedFont>
    <p:embeddedFont>
      <p:font typeface="Berlin Sans FB" panose="020E0602020502020306" pitchFamily="34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Kristen ITC" panose="03050502040202030202" pitchFamily="66" charset="0"/>
      <p:regular r:id="rId30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m43Wi7ZBkZClUT/inR8qg==" hashData="7dgqVGo/ViCyQ7QEwIGQDJGeWjUVFpglea1HS/kMNj+5mIHowZ1bdc4OlcP0Ji/Q1EzIBYcVb+/cG/SEipUZ4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4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21BD44E-7906-4CB2-9C73-F6CF0ABFE8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99E5B53-5CD1-4704-AF6E-C179AE3469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71DDABC-E9B8-41E6-9C9F-5856629EF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B375B-4887-4B4A-BB98-28F53C1C9183}" type="datetimeFigureOut">
              <a:rPr lang="nl-BE" smtClean="0"/>
              <a:t>10/10/2018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04965CC-A4A9-441C-B1F8-E41437651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45BED92-A54B-4B7F-84FC-C7CD8ABA5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4F71-1FC0-4630-B7C6-2D497BC076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48259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B342F2-1EAA-4864-BA3E-0C8E7A197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DD96FDB-6BD4-45DE-8602-B8606C62EB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1CDBA20-FA92-419D-9AA0-F81DA812B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B375B-4887-4B4A-BB98-28F53C1C9183}" type="datetimeFigureOut">
              <a:rPr lang="nl-BE" smtClean="0"/>
              <a:t>10/10/2018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6FCC660-5914-40A9-B644-A5E5D6945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B0151FD-4C14-4586-B0F8-1C1750DFE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4F71-1FC0-4630-B7C6-2D497BC076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67450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F66ACE-EDE3-4963-A9A9-CE76AE58E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66504D4-3095-4CC6-ABC1-59253038C9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E9B50CE-4F37-4533-A79C-85927E7B8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B375B-4887-4B4A-BB98-28F53C1C9183}" type="datetimeFigureOut">
              <a:rPr lang="nl-BE" smtClean="0"/>
              <a:t>10/10/2018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A6DDE42-3E52-4D13-878E-4CBF4C5BF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F4317BE-295D-4805-9799-F343371E5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4F71-1FC0-4630-B7C6-2D497BC076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55647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80E10AB-FF08-46FD-A0A0-12FB2EA2D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BF3873C-4F11-40E0-B5C8-0FF2BFD584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F70EA7D-423A-4DB4-BAE9-34C72BC464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88214E3-7A2E-4965-9399-DF5431209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B375B-4887-4B4A-BB98-28F53C1C9183}" type="datetimeFigureOut">
              <a:rPr lang="nl-BE" smtClean="0"/>
              <a:t>10/10/2018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DF0F2BD-DC0D-4CB4-A426-E4E0E143A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B7E53DA-328C-46F9-8633-D10010ED7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4F71-1FC0-4630-B7C6-2D497BC076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97255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8E46CC-758B-496C-9318-332F982D8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4C25A76-1FD5-4886-8EAA-3D96CCBA5E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C74E9B02-C7D6-408C-9092-F63E438FB7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4D354D7A-4CED-4E9D-A8B5-4B406A5882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FCE565D5-BE36-4DDB-8E7C-0614CA0635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B3080A32-7B27-4AF8-BB01-B1ACD32B0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B375B-4887-4B4A-BB98-28F53C1C9183}" type="datetimeFigureOut">
              <a:rPr lang="nl-BE" smtClean="0"/>
              <a:t>10/10/2018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8081E49-67E1-44CA-A5B6-A819CE93A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A925F5A0-28DB-4F48-92F9-C05A52317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4F71-1FC0-4630-B7C6-2D497BC076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568567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06A34CF-1457-4E8A-9BA6-53469B08C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62308B9C-ACCD-4371-AD5A-8FEFF7589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B375B-4887-4B4A-BB98-28F53C1C9183}" type="datetimeFigureOut">
              <a:rPr lang="nl-BE" smtClean="0"/>
              <a:t>10/10/2018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6670363C-CAA6-4830-A784-55CD1507B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5BC96C05-C06E-4D2E-B5E1-1ED979A03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4F71-1FC0-4630-B7C6-2D497BC076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50025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0CEC1137-C8FB-45D6-9B2F-B81866F5E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B375B-4887-4B4A-BB98-28F53C1C9183}" type="datetimeFigureOut">
              <a:rPr lang="nl-BE" smtClean="0"/>
              <a:t>10/10/2018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B4B82D1F-A161-4DAD-A65C-5454BDA02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EC04A1EE-5462-4480-A2FA-42B71A51B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4F71-1FC0-4630-B7C6-2D497BC076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04231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5F21841-D96B-479B-A8E1-4C31A22F6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664BCC5-16C9-45BB-9E4D-6F767BF033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8F0651D-9050-46F1-8382-DE14F34430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8B13A60-F283-47D9-BAEB-563E6F5EE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B375B-4887-4B4A-BB98-28F53C1C9183}" type="datetimeFigureOut">
              <a:rPr lang="nl-BE" smtClean="0"/>
              <a:t>10/10/2018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6F63CF6-9B57-4702-A394-371C6EC2B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BDBA9BD-AC25-489B-A28B-52F97F02A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4F71-1FC0-4630-B7C6-2D497BC076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88541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9668075-322A-4A07-8485-5A4AAD134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9CDD633B-9E93-48FF-8A43-A797637D82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E0D82C9-0EBA-4C35-B203-AF121312BA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CB6B7458-B351-453E-88E3-E9C94834F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B375B-4887-4B4A-BB98-28F53C1C9183}" type="datetimeFigureOut">
              <a:rPr lang="nl-BE" smtClean="0"/>
              <a:t>10/10/2018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9081263-4BBA-4F39-B9F2-A18BED07B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FCD7FA4-AA94-436D-AD73-CAE05FF20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4F71-1FC0-4630-B7C6-2D497BC076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67837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F6DFD6-9E6C-48B8-B82B-05F21DF04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F4F7688C-A80F-4DF7-877A-D5DCB55F78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0FCB8F5-FB15-4C8F-9228-89F918B58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B375B-4887-4B4A-BB98-28F53C1C9183}" type="datetimeFigureOut">
              <a:rPr lang="nl-BE" smtClean="0"/>
              <a:t>10/10/2018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537FB6A-5EE7-4A01-BA26-F0CC96AEB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DE9CC6F-1E68-40F2-A2B7-36E7F73D4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4F71-1FC0-4630-B7C6-2D497BC076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06676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53B9858B-81C0-479C-B497-7CE942234F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E2CFA536-9ABD-4342-9538-48651DB843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8C60DF2-AC11-4A38-8FB6-CD2C6105A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B375B-4887-4B4A-BB98-28F53C1C9183}" type="datetimeFigureOut">
              <a:rPr lang="nl-BE" smtClean="0"/>
              <a:t>10/10/2018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264447B-38B8-41C7-A924-6A8A267AB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7B234E3-0EBC-4BF1-81E1-EE4B8BCEB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4F71-1FC0-4630-B7C6-2D497BC076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85207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BB7D0579-9792-41B2-8728-5AB88B1E1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FD8521B-A2D6-4A2B-B5B5-EFB41D17E6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57F74C2-65C5-4E62-BF3D-2B97699DFA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4B375B-4887-4B4A-BB98-28F53C1C9183}" type="datetimeFigureOut">
              <a:rPr lang="nl-BE" smtClean="0"/>
              <a:t>10/10/2018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0685D01-4239-4C3B-B5BA-0626540E1D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FB6D72E-F11A-4707-9CB1-AF0609C479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604F71-1FC0-4630-B7C6-2D497BC076B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64717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B5A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plant, bloem, binnen&#10;&#10;Beschrijving is gegenereerd met zeer hoge betrouwbaarheid">
            <a:extLst>
              <a:ext uri="{FF2B5EF4-FFF2-40B4-BE49-F238E27FC236}">
                <a16:creationId xmlns:a16="http://schemas.microsoft.com/office/drawing/2014/main" id="{B945DCBD-BCF6-4831-B024-65C8EB2506F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392" y="629392"/>
            <a:ext cx="10960925" cy="5605153"/>
          </a:xfrm>
          <a:prstGeom prst="rect">
            <a:avLst/>
          </a:prstGeom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B2044339-5C33-42FD-B26E-CB034F3751C6}"/>
              </a:ext>
            </a:extLst>
          </p:cNvPr>
          <p:cNvSpPr/>
          <p:nvPr/>
        </p:nvSpPr>
        <p:spPr>
          <a:xfrm>
            <a:off x="4357030" y="623455"/>
            <a:ext cx="38635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4000" b="1" i="1">
                <a:ln w="19050">
                  <a:solidFill>
                    <a:schemeClr val="bg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erlin Sans FB" panose="020E0602020502020306" pitchFamily="34" charset="0"/>
              </a:rPr>
              <a:t>Flores moradas</a:t>
            </a:r>
            <a:endParaRPr lang="nl-BE" sz="4000" b="1" i="1" dirty="0">
              <a:ln w="19050">
                <a:solidFill>
                  <a:schemeClr val="bg1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Berlin Sans FB" panose="020E0602020502020306" pitchFamily="34" charset="0"/>
            </a:endParaRP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DB03818E-64CA-47D7-87EB-1A536D5C8DC9}"/>
              </a:ext>
            </a:extLst>
          </p:cNvPr>
          <p:cNvSpPr/>
          <p:nvPr/>
        </p:nvSpPr>
        <p:spPr>
          <a:xfrm>
            <a:off x="8476020" y="5613745"/>
            <a:ext cx="270939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Powerpoint Hans</a:t>
            </a:r>
            <a:endParaRPr lang="nl-NL" sz="2400" b="1" cap="none" spc="0" dirty="0">
              <a:ln w="9525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5194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ndAc>
          <p:stSnd>
            <p:snd r:embed="rId2" name="Charles Aznavour - Une Vie Damour  =10.wav"/>
          </p:stSnd>
        </p:sndAc>
      </p:transition>
    </mc:Choice>
    <mc:Fallback xmlns="">
      <p:transition spd="slow" advClick="0" advTm="12000">
        <p:sndAc>
          <p:stSnd>
            <p:snd r:embed="rId5" name="Charles Aznavour - Une Vie Damour  =1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24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gebouw, boom&#10;&#10;Beschrijving is gegenereerd met zeer hoge betrouwbaarheid">
            <a:extLst>
              <a:ext uri="{FF2B5EF4-FFF2-40B4-BE49-F238E27FC236}">
                <a16:creationId xmlns:a16="http://schemas.microsoft.com/office/drawing/2014/main" id="{2A5C5636-DFD8-4B0F-81E6-FC59132C8F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269" y="581890"/>
            <a:ext cx="10913422" cy="5652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64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3E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fbeelding 6" descr="Afbeelding met binnen, boom, muur, bank&#10;&#10;Beschrijving is gegenereerd met hoge betrouwbaarheid">
            <a:extLst>
              <a:ext uri="{FF2B5EF4-FFF2-40B4-BE49-F238E27FC236}">
                <a16:creationId xmlns:a16="http://schemas.microsoft.com/office/drawing/2014/main" id="{B691EC88-C5E8-4BC4-8C0C-DF00FC79B7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642" y="593766"/>
            <a:ext cx="10996550" cy="566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10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55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grond, boom, buiten, bloem&#10;&#10;Beschrijving is gegenereerd met zeer hoge betrouwbaarheid">
            <a:extLst>
              <a:ext uri="{FF2B5EF4-FFF2-40B4-BE49-F238E27FC236}">
                <a16:creationId xmlns:a16="http://schemas.microsoft.com/office/drawing/2014/main" id="{F515EE11-5F21-45B1-A5D3-13FBA41F49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393" y="629392"/>
            <a:ext cx="10937174" cy="561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93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241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boom, object&#10;&#10;Beschrijving is gegenereerd met hoge betrouwbaarheid">
            <a:extLst>
              <a:ext uri="{FF2B5EF4-FFF2-40B4-BE49-F238E27FC236}">
                <a16:creationId xmlns:a16="http://schemas.microsoft.com/office/drawing/2014/main" id="{45DDAAA4-7B63-4FB5-A429-52B3824438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642" y="581890"/>
            <a:ext cx="10972800" cy="5688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63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6C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muur, binnen, bloem, televisie&#10;&#10;Beschrijving is gegenereerd met zeer hoge betrouwbaarheid">
            <a:extLst>
              <a:ext uri="{FF2B5EF4-FFF2-40B4-BE49-F238E27FC236}">
                <a16:creationId xmlns:a16="http://schemas.microsoft.com/office/drawing/2014/main" id="{57F630C3-81A1-44E8-81C3-CAD749DD90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392" y="581890"/>
            <a:ext cx="10937174" cy="5652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43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281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gras, boom&#10;&#10;Beschrijving is gegenereerd met zeer hoge betrouwbaarheid">
            <a:extLst>
              <a:ext uri="{FF2B5EF4-FFF2-40B4-BE49-F238E27FC236}">
                <a16:creationId xmlns:a16="http://schemas.microsoft.com/office/drawing/2014/main" id="{AA665D6D-6195-4B84-AAA0-5F05208483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392" y="629392"/>
            <a:ext cx="10960925" cy="560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01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6C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plant, bloem&#10;&#10;Beschrijving is gegenereerd met zeer hoge betrouwbaarheid">
            <a:extLst>
              <a:ext uri="{FF2B5EF4-FFF2-40B4-BE49-F238E27FC236}">
                <a16:creationId xmlns:a16="http://schemas.microsoft.com/office/drawing/2014/main" id="{14798595-BB7F-4105-81E1-3CCE515F04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143" y="593766"/>
            <a:ext cx="10913423" cy="5676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52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45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bloem, foto, binnen, monitor&#10;&#10;Beschrijving is gegenereerd met hoge betrouwbaarheid">
            <a:extLst>
              <a:ext uri="{FF2B5EF4-FFF2-40B4-BE49-F238E27FC236}">
                <a16:creationId xmlns:a16="http://schemas.microsoft.com/office/drawing/2014/main" id="{11E07ED5-785D-4230-8865-A5B094E5D7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518" y="617516"/>
            <a:ext cx="10960924" cy="5628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05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5F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boom, bloem&#10;&#10;Beschrijving is gegenereerd met zeer hoge betrouwbaarheid">
            <a:extLst>
              <a:ext uri="{FF2B5EF4-FFF2-40B4-BE49-F238E27FC236}">
                <a16:creationId xmlns:a16="http://schemas.microsoft.com/office/drawing/2014/main" id="{6C34F19F-1BE1-4D0E-8738-194BDE3D35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392" y="617516"/>
            <a:ext cx="10937174" cy="561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522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D2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bloem, binnen, plant, tafel&#10;&#10;Beschrijving is gegenereerd met zeer hoge betrouwbaarheid">
            <a:extLst>
              <a:ext uri="{FF2B5EF4-FFF2-40B4-BE49-F238E27FC236}">
                <a16:creationId xmlns:a16="http://schemas.microsoft.com/office/drawing/2014/main" id="{0E69B7BA-C3C9-4666-87DA-30DD2E26A1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517" y="605642"/>
            <a:ext cx="10972800" cy="5628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54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443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gras&#10;&#10;Beschrijving is gegenereerd met hoge betrouwbaarheid">
            <a:extLst>
              <a:ext uri="{FF2B5EF4-FFF2-40B4-BE49-F238E27FC236}">
                <a16:creationId xmlns:a16="http://schemas.microsoft.com/office/drawing/2014/main" id="{8BC0C0FE-160D-41E3-B25D-35C3A2D72B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268" y="617517"/>
            <a:ext cx="10925298" cy="5640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97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4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boom, bloem, plant, buiten&#10;&#10;Beschrijving is gegenereerd met zeer hoge betrouwbaarheid">
            <a:extLst>
              <a:ext uri="{FF2B5EF4-FFF2-40B4-BE49-F238E27FC236}">
                <a16:creationId xmlns:a16="http://schemas.microsoft.com/office/drawing/2014/main" id="{F5BDED00-8F48-4595-8C95-8C6417C9EF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642" y="629392"/>
            <a:ext cx="10972800" cy="5628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74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5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grond&#10;&#10;Beschrijving is gegenereerd met hoge betrouwbaarheid">
            <a:extLst>
              <a:ext uri="{FF2B5EF4-FFF2-40B4-BE49-F238E27FC236}">
                <a16:creationId xmlns:a16="http://schemas.microsoft.com/office/drawing/2014/main" id="{2583FC75-7A69-45E5-9E70-0775ED1C12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642" y="617516"/>
            <a:ext cx="10960924" cy="561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00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39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boom, plant&#10;&#10;Beschrijving is gegenereerd met zeer hoge betrouwbaarheid">
            <a:extLst>
              <a:ext uri="{FF2B5EF4-FFF2-40B4-BE49-F238E27FC236}">
                <a16:creationId xmlns:a16="http://schemas.microsoft.com/office/drawing/2014/main" id="{5A019894-CDCF-4CC7-9A9C-640237AF28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393" y="617516"/>
            <a:ext cx="10960924" cy="5628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07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5A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boom, gras, bloem, buiten&#10;&#10;Beschrijving is gegenereerd met zeer hoge betrouwbaarheid">
            <a:extLst>
              <a:ext uri="{FF2B5EF4-FFF2-40B4-BE49-F238E27FC236}">
                <a16:creationId xmlns:a16="http://schemas.microsoft.com/office/drawing/2014/main" id="{5921C05A-04C3-4FDC-B64A-7F968977D0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392" y="617516"/>
            <a:ext cx="10949050" cy="5628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59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33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boom, gras, lucht, buiten&#10;&#10;Beschrijving is gegenereerd met zeer hoge betrouwbaarheid">
            <a:extLst>
              <a:ext uri="{FF2B5EF4-FFF2-40B4-BE49-F238E27FC236}">
                <a16:creationId xmlns:a16="http://schemas.microsoft.com/office/drawing/2014/main" id="{0474AB6E-C0E2-483A-A70A-23F7B1F16F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641" y="617517"/>
            <a:ext cx="10972801" cy="5605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94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4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boom, binnen, natuur&#10;&#10;Beschrijving is gegenereerd met hoge betrouwbaarheid">
            <a:extLst>
              <a:ext uri="{FF2B5EF4-FFF2-40B4-BE49-F238E27FC236}">
                <a16:creationId xmlns:a16="http://schemas.microsoft.com/office/drawing/2014/main" id="{159C0528-1BD6-4103-8470-E60BF54916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517" y="629392"/>
            <a:ext cx="10960925" cy="5605153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F2C35514-736F-4163-AC0A-2D43ED70498F}"/>
              </a:ext>
            </a:extLst>
          </p:cNvPr>
          <p:cNvSpPr/>
          <p:nvPr/>
        </p:nvSpPr>
        <p:spPr>
          <a:xfrm>
            <a:off x="3406000" y="5828498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1529765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/>
    </mc:Choice>
    <mc:Fallback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63E2837-349B-41BE-90A7-EA6AE89707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702027D-EA86-4BE9-88D6-9A549184FA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B96A97FF-E690-46A0-84F1-F1FFD7EDA4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2755E2C-C5CD-4F53-B46D-E932080054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BE08DBD-F6AA-45C6-BDC6-E98CFC8D00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A776E4AA-4C40-4E60-B815-6D449E99A6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05122FE7-65DA-4413-8AB5-3C209A0AF5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6ED93932-A635-464D-875E-9D36D0071F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943889FD-612E-4DD8-834F-E26441C41D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578A64C5-9118-4CF5-9957-8F6DB2DBC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77B77A2A-1BE1-4A56-9E34-E12988C7C6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30</Words>
  <Application>Microsoft Office PowerPoint</Application>
  <PresentationFormat>Breedbeeld</PresentationFormat>
  <Paragraphs>5</Paragraphs>
  <Slides>19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6" baseType="lpstr">
      <vt:lpstr>Arial</vt:lpstr>
      <vt:lpstr>Berlin Sans FB</vt:lpstr>
      <vt:lpstr>Kristen ITC</vt:lpstr>
      <vt:lpstr>Calibri</vt:lpstr>
      <vt:lpstr>Calibri Light</vt:lpstr>
      <vt:lpstr>Aharoni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6</cp:revision>
  <dcterms:created xsi:type="dcterms:W3CDTF">2018-07-19T12:01:02Z</dcterms:created>
  <dcterms:modified xsi:type="dcterms:W3CDTF">2018-10-10T08:58:46Z</dcterms:modified>
</cp:coreProperties>
</file>