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</p:sldIdLst>
  <p:sldSz cx="12192000" cy="6858000"/>
  <p:notesSz cx="6858000" cy="9144000"/>
  <p:embeddedFontLst>
    <p:embeddedFont>
      <p:font typeface="Bahnschrift SemiBold" panose="020B0502040204020203" pitchFamily="34" charset="0"/>
      <p:bold r:id="rId21"/>
    </p:embeddedFont>
    <p:embeddedFont>
      <p:font typeface="Calibri" panose="020F0502020204030204" pitchFamily="34" charset="0"/>
      <p:regular r:id="rId22"/>
      <p:bold r:id="rId23"/>
      <p:italic r:id="rId24"/>
      <p:boldItalic r:id="rId25"/>
    </p:embeddedFont>
    <p:embeddedFont>
      <p:font typeface="Calibri Light" panose="020F0302020204030204" pitchFamily="34" charset="0"/>
      <p:regular r:id="rId26"/>
      <p:italic r:id="rId27"/>
    </p:embeddedFont>
    <p:embeddedFont>
      <p:font typeface="Kristen ITC" panose="03050502040202030202" pitchFamily="66" charset="0"/>
      <p:regular r:id="rId28"/>
    </p:embeddedFont>
  </p:embeddedFontLst>
  <p:defaultTextStyle>
    <a:defPPr>
      <a:defRPr lang="nl-B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UM/QzUKLDSbLTLip7aikEg==" hashData="VK9Achuot8rNotBcicGT8w5+xxDrfZgCOwt5shm1BZ9M5rNVPc/Rf0J0cQkfPrtejP0Fe60HPcJ57CccWehJl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E211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3" autoAdjust="0"/>
    <p:restoredTop sz="94660"/>
  </p:normalViewPr>
  <p:slideViewPr>
    <p:cSldViewPr snapToGrid="0">
      <p:cViewPr varScale="1">
        <p:scale>
          <a:sx n="81" d="100"/>
          <a:sy n="81" d="100"/>
        </p:scale>
        <p:origin x="126" y="21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font" Target="fonts/font1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4.fntdata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3.fntdata"/><Relationship Id="rId28" Type="http://schemas.openxmlformats.org/officeDocument/2006/relationships/font" Target="fonts/font8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2.fntdata"/><Relationship Id="rId27" Type="http://schemas.openxmlformats.org/officeDocument/2006/relationships/font" Target="fonts/font7.fntdata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20546D0-2060-4092-B0B3-1A3025E4FC2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1AD04F51-6521-4819-9BEC-76AFD66992D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FB4DB84B-E8BE-4ADF-9F88-627D3D1461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162D4-104B-4062-B2F8-521634E816C7}" type="datetimeFigureOut">
              <a:rPr lang="nl-BE" smtClean="0"/>
              <a:t>7/06/2018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AD186C65-788F-411A-8ED3-CB17D82E80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D1470ABF-C8DC-4B9E-8A73-3CDAF53792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D62E2C-42BB-4E40-935D-7F9C52E1A574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4304741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F6A8B38-FA73-4190-8208-325A36D2A5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DF29B421-A50E-4C46-9F5F-FE82FDF2C48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6634B342-B172-4E6E-8F10-8D56C07558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162D4-104B-4062-B2F8-521634E816C7}" type="datetimeFigureOut">
              <a:rPr lang="nl-BE" smtClean="0"/>
              <a:t>7/06/2018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E28AB2D8-30C8-49D8-A77F-D098D3718B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7AA3DDDC-174B-4310-9174-86872D9E4D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D62E2C-42BB-4E40-935D-7F9C52E1A574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2860772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18A5C35-B79D-4900-BB9F-7F9CA2780E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54B3A9EE-B904-4B1D-B034-C4D7A8E7BC9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47315F02-C652-44F5-BED2-6CE90ACFDD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162D4-104B-4062-B2F8-521634E816C7}" type="datetimeFigureOut">
              <a:rPr lang="nl-BE" smtClean="0"/>
              <a:t>7/06/2018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64EB4461-64C1-4E65-AC28-5155AD7004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A19D93B9-C761-4B70-90D0-276F1EC971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D62E2C-42BB-4E40-935D-7F9C52E1A574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4302189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7D4A39C-ACC3-4804-B32C-2F4AB98793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5F35C902-0E09-4EBC-B8BD-EC57CF27015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08C4AE98-DC13-4C51-9CE2-E2C57866588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F093B010-8F71-4BFE-A459-C83507BECC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162D4-104B-4062-B2F8-521634E816C7}" type="datetimeFigureOut">
              <a:rPr lang="nl-BE" smtClean="0"/>
              <a:t>7/06/2018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9FF40421-2AA7-4A1D-8DDE-A81F76B5B6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1EC7273F-282B-4C40-B961-CC7D6209BA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D62E2C-42BB-4E40-935D-7F9C52E1A574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7282617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50721EF-BA76-4990-B7CC-3542D9C512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7B6FF55B-D5F1-4AEC-A7BC-30790DE78C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C34A9FA0-F7B3-466C-A2D7-576E6E6401E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tekst 4">
            <a:extLst>
              <a:ext uri="{FF2B5EF4-FFF2-40B4-BE49-F238E27FC236}">
                <a16:creationId xmlns:a16="http://schemas.microsoft.com/office/drawing/2014/main" id="{B49AA67D-6A35-41BD-82B9-1623E26EA37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6" name="Tijdelijke aanduiding voor inhoud 5">
            <a:extLst>
              <a:ext uri="{FF2B5EF4-FFF2-40B4-BE49-F238E27FC236}">
                <a16:creationId xmlns:a16="http://schemas.microsoft.com/office/drawing/2014/main" id="{B8D1FB93-8532-4BEC-A1B6-CC54CF8E94A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7" name="Tijdelijke aanduiding voor datum 6">
            <a:extLst>
              <a:ext uri="{FF2B5EF4-FFF2-40B4-BE49-F238E27FC236}">
                <a16:creationId xmlns:a16="http://schemas.microsoft.com/office/drawing/2014/main" id="{8CD71660-0690-4339-B34A-759C1FBD7A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162D4-104B-4062-B2F8-521634E816C7}" type="datetimeFigureOut">
              <a:rPr lang="nl-BE" smtClean="0"/>
              <a:t>7/06/2018</a:t>
            </a:fld>
            <a:endParaRPr lang="nl-BE"/>
          </a:p>
        </p:txBody>
      </p:sp>
      <p:sp>
        <p:nvSpPr>
          <p:cNvPr id="8" name="Tijdelijke aanduiding voor voettekst 7">
            <a:extLst>
              <a:ext uri="{FF2B5EF4-FFF2-40B4-BE49-F238E27FC236}">
                <a16:creationId xmlns:a16="http://schemas.microsoft.com/office/drawing/2014/main" id="{0ABB0E91-7424-4FD4-950E-0B5B9072BA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9" name="Tijdelijke aanduiding voor dianummer 8">
            <a:extLst>
              <a:ext uri="{FF2B5EF4-FFF2-40B4-BE49-F238E27FC236}">
                <a16:creationId xmlns:a16="http://schemas.microsoft.com/office/drawing/2014/main" id="{8334DCB6-F978-47C2-95F8-94E18D41E7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D62E2C-42BB-4E40-935D-7F9C52E1A574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7726495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520CA12-A88F-48CD-80AF-5A7DCC76E2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datum 2">
            <a:extLst>
              <a:ext uri="{FF2B5EF4-FFF2-40B4-BE49-F238E27FC236}">
                <a16:creationId xmlns:a16="http://schemas.microsoft.com/office/drawing/2014/main" id="{9078D061-7D8D-4006-A281-CE452F93C3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162D4-104B-4062-B2F8-521634E816C7}" type="datetimeFigureOut">
              <a:rPr lang="nl-BE" smtClean="0"/>
              <a:t>7/06/2018</a:t>
            </a:fld>
            <a:endParaRPr lang="nl-BE"/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5D1A15E7-372F-4E57-A0D4-8E6E1C0137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56A346FF-48D1-408A-9E56-EE77F38A4E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D62E2C-42BB-4E40-935D-7F9C52E1A574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5469267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>
            <a:extLst>
              <a:ext uri="{FF2B5EF4-FFF2-40B4-BE49-F238E27FC236}">
                <a16:creationId xmlns:a16="http://schemas.microsoft.com/office/drawing/2014/main" id="{733C38BD-9688-4530-9480-C98B072904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162D4-104B-4062-B2F8-521634E816C7}" type="datetimeFigureOut">
              <a:rPr lang="nl-BE" smtClean="0"/>
              <a:t>7/06/2018</a:t>
            </a:fld>
            <a:endParaRPr lang="nl-BE"/>
          </a:p>
        </p:txBody>
      </p:sp>
      <p:sp>
        <p:nvSpPr>
          <p:cNvPr id="3" name="Tijdelijke aanduiding voor voettekst 2">
            <a:extLst>
              <a:ext uri="{FF2B5EF4-FFF2-40B4-BE49-F238E27FC236}">
                <a16:creationId xmlns:a16="http://schemas.microsoft.com/office/drawing/2014/main" id="{FA3F0279-223B-4A15-9CB6-5CDCF915BD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187B9C6F-C283-4E10-BCCB-4C92BC7FBE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D62E2C-42BB-4E40-935D-7F9C52E1A574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3189488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CB0DEE8-39D2-456D-A906-1D85BA3973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D818F969-D4A9-4B56-B8AB-B74B90483F9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2DADF0C7-F566-4D33-93E9-844183F24B3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676AB10A-20B9-4FBA-9169-B290E9BABA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162D4-104B-4062-B2F8-521634E816C7}" type="datetimeFigureOut">
              <a:rPr lang="nl-BE" smtClean="0"/>
              <a:t>7/06/2018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5C7B30F9-C2D2-4F25-81FA-7A37A7F345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7F280D93-C25E-4918-AF28-7EE4020CD9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D62E2C-42BB-4E40-935D-7F9C52E1A574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2615170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11A1D9C-C9B3-4BE0-BC5A-0E88FB6526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AA874D2A-2A92-4A0D-81F3-254A099F02E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9B302A0D-2549-47EA-AE33-C5C901CF316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EE30408F-4F6F-4D0B-9225-CF5E5997F4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162D4-104B-4062-B2F8-521634E816C7}" type="datetimeFigureOut">
              <a:rPr lang="nl-BE" smtClean="0"/>
              <a:t>7/06/2018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7F675B1C-A3D6-46A4-8F78-1C6C9AB8AA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5502C830-B849-42E2-8DD3-E0442F713E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D62E2C-42BB-4E40-935D-7F9C52E1A574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5315034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F8A7198-EF00-44B7-BE22-8FB4CFCC7A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FD54C484-CB7F-4839-8C75-C4CBB66F919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74183E2A-5811-4DE5-B62B-719F443BDB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162D4-104B-4062-B2F8-521634E816C7}" type="datetimeFigureOut">
              <a:rPr lang="nl-BE" smtClean="0"/>
              <a:t>7/06/2018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072F6B23-2C39-4428-A6FF-CA815E528F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0A6D4C30-5130-40DF-A860-DA582B9795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D62E2C-42BB-4E40-935D-7F9C52E1A574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8927563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>
            <a:extLst>
              <a:ext uri="{FF2B5EF4-FFF2-40B4-BE49-F238E27FC236}">
                <a16:creationId xmlns:a16="http://schemas.microsoft.com/office/drawing/2014/main" id="{27DE55A2-695A-434D-AB39-1328F201043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4991E286-32D7-4475-BEBF-6AA125C19B6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58AB706A-F174-42A1-A60D-4FE7D87A8A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162D4-104B-4062-B2F8-521634E816C7}" type="datetimeFigureOut">
              <a:rPr lang="nl-BE" smtClean="0"/>
              <a:t>7/06/2018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D5F70F7E-A642-4A74-B326-78ECA9C2FD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B80E7302-9875-42DF-B374-5ED7B9B399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D62E2C-42BB-4E40-935D-7F9C52E1A574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418016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>
            <a:extLst>
              <a:ext uri="{FF2B5EF4-FFF2-40B4-BE49-F238E27FC236}">
                <a16:creationId xmlns:a16="http://schemas.microsoft.com/office/drawing/2014/main" id="{381577C0-5E4E-4DC6-A7BC-100C3DC166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98191459-3B8D-40E5-8E0E-A15F679E2A5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6C719BE8-F36D-4E1E-A40B-33624E7B283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D162D4-104B-4062-B2F8-521634E816C7}" type="datetimeFigureOut">
              <a:rPr lang="nl-BE" smtClean="0"/>
              <a:t>7/06/2018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29723891-BF85-4FF8-A1C0-D2EB780BA95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847326CE-94AA-4388-B3BA-286E2074F89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D62E2C-42BB-4E40-935D-7F9C52E1A574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8564823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B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blog.seniorennet.nl/hanspowerpoint/" TargetMode="External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2.png"/><Relationship Id="rId10" Type="http://schemas.openxmlformats.org/officeDocument/2006/relationships/image" Target="../media/image2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6550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Afbeelding 4" descr="Afbeelding met dier, lucht, oranje, buiten&#10;&#10;Beschrijving is gegenereerd met zeer hoge betrouwbaarheid">
            <a:extLst>
              <a:ext uri="{FF2B5EF4-FFF2-40B4-BE49-F238E27FC236}">
                <a16:creationId xmlns:a16="http://schemas.microsoft.com/office/drawing/2014/main" id="{35611FFC-F15D-4CBF-990A-9A1DD41D1E8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5919" r="1" b="12343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hthoek 5">
            <a:extLst>
              <a:ext uri="{FF2B5EF4-FFF2-40B4-BE49-F238E27FC236}">
                <a16:creationId xmlns:a16="http://schemas.microsoft.com/office/drawing/2014/main" id="{A3F55785-F03F-4817-8670-5984EBC40CD3}"/>
              </a:ext>
            </a:extLst>
          </p:cNvPr>
          <p:cNvSpPr/>
          <p:nvPr/>
        </p:nvSpPr>
        <p:spPr>
          <a:xfrm>
            <a:off x="6096000" y="930792"/>
            <a:ext cx="4891083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sz="8000" dirty="0">
                <a:ln>
                  <a:solidFill>
                    <a:schemeClr val="tx1"/>
                  </a:solidFill>
                </a:ln>
                <a:solidFill>
                  <a:srgbClr val="BE2118"/>
                </a:solidFill>
                <a:latin typeface="Bahnschrift SemiBold" panose="020B0502040204020203" pitchFamily="34" charset="0"/>
              </a:rPr>
              <a:t>flamingo's</a:t>
            </a:r>
          </a:p>
        </p:txBody>
      </p:sp>
      <p:sp>
        <p:nvSpPr>
          <p:cNvPr id="7" name="Rechthoek 6">
            <a:extLst>
              <a:ext uri="{FF2B5EF4-FFF2-40B4-BE49-F238E27FC236}">
                <a16:creationId xmlns:a16="http://schemas.microsoft.com/office/drawing/2014/main" id="{84C5F135-95FE-4B90-9246-93087608F251}"/>
              </a:ext>
            </a:extLst>
          </p:cNvPr>
          <p:cNvSpPr/>
          <p:nvPr/>
        </p:nvSpPr>
        <p:spPr>
          <a:xfrm>
            <a:off x="5017290" y="5665598"/>
            <a:ext cx="2906565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nl-NL" sz="2800" b="1" dirty="0">
                <a:ln w="9525">
                  <a:solidFill>
                    <a:schemeClr val="tx1"/>
                  </a:solidFill>
                  <a:prstDash val="solid"/>
                </a:ln>
                <a:solidFill>
                  <a:srgbClr val="BE2118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ahnschrift SemiBold" panose="020B0502040204020203" pitchFamily="34" charset="0"/>
              </a:rPr>
              <a:t>Powerpoint Hans</a:t>
            </a:r>
            <a:endParaRPr lang="nl-NL" sz="2800" b="1" cap="none" spc="0" dirty="0">
              <a:ln w="9525">
                <a:solidFill>
                  <a:schemeClr val="tx1"/>
                </a:solidFill>
                <a:prstDash val="solid"/>
              </a:ln>
              <a:solidFill>
                <a:srgbClr val="BE2118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Bahnschrift SemiBold" panose="020B0502040204020203" pitchFamily="34" charset="0"/>
            </a:endParaRPr>
          </a:p>
        </p:txBody>
      </p:sp>
      <p:pic>
        <p:nvPicPr>
          <p:cNvPr id="9" name="Afbeelding 8" descr="Afbeelding met dier, watervogel, vogel, flamingo&#10;&#10;Beschrijving is gegenereerd met zeer hoge betrouwbaarheid">
            <a:extLst>
              <a:ext uri="{FF2B5EF4-FFF2-40B4-BE49-F238E27FC236}">
                <a16:creationId xmlns:a16="http://schemas.microsoft.com/office/drawing/2014/main" id="{629CAAB1-77E8-423D-9B46-97159E216DD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53059" y="2203799"/>
            <a:ext cx="2906565" cy="40107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9653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3000">
        <p:sndAc>
          <p:stSnd>
            <p:snd r:embed="rId2" name="Panfluit (2).wav"/>
          </p:stSnd>
        </p:sndAc>
      </p:transition>
    </mc:Choice>
    <mc:Fallback xmlns="">
      <p:transition spd="slow" advClick="0" advTm="13000">
        <p:sndAc>
          <p:stSnd>
            <p:snd r:embed="rId5" name="Panfluit (2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2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22" presetClass="entr" presetSubtype="1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1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E51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vogel, buiten, boom, grond&#10;&#10;Beschrijving is gegenereerd met zeer hoge betrouwbaarheid">
            <a:extLst>
              <a:ext uri="{FF2B5EF4-FFF2-40B4-BE49-F238E27FC236}">
                <a16:creationId xmlns:a16="http://schemas.microsoft.com/office/drawing/2014/main" id="{0D6A7AD1-F8AB-4EE8-91DB-3C4057EA252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" b="18262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3784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7574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buiten, kudde, schapen, lopen&#10;&#10;Beschrijving is gegenereerd met zeer hoge betrouwbaarheid">
            <a:extLst>
              <a:ext uri="{FF2B5EF4-FFF2-40B4-BE49-F238E27FC236}">
                <a16:creationId xmlns:a16="http://schemas.microsoft.com/office/drawing/2014/main" id="{08F2176B-6C01-4711-BD75-9B7D8730772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" b="18262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2369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B167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vogel, dier, watervogel, flamingo&#10;&#10;Beschrijving is gegenereerd met zeer hoge betrouwbaarheid">
            <a:extLst>
              <a:ext uri="{FF2B5EF4-FFF2-40B4-BE49-F238E27FC236}">
                <a16:creationId xmlns:a16="http://schemas.microsoft.com/office/drawing/2014/main" id="{EAB7D1E5-FCF2-44E4-B387-BF0C778AA09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0459" r="1" b="21425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5497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C56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vogel, buiten, water, watervogel&#10;&#10;Beschrijving is gegenereerd met zeer hoge betrouwbaarheid">
            <a:extLst>
              <a:ext uri="{FF2B5EF4-FFF2-40B4-BE49-F238E27FC236}">
                <a16:creationId xmlns:a16="http://schemas.microsoft.com/office/drawing/2014/main" id="{EE648C8B-2924-46B7-98A2-5A8EF02733D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9179" r="1" b="1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8955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9E80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buiten, vogel, dier, watervogel&#10;&#10;Beschrijving is gegenereerd met zeer hoge betrouwbaarheid">
            <a:extLst>
              <a:ext uri="{FF2B5EF4-FFF2-40B4-BE49-F238E27FC236}">
                <a16:creationId xmlns:a16="http://schemas.microsoft.com/office/drawing/2014/main" id="{A47DD7D6-1ECA-4BB2-99F5-3C645410BF6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4455" r="1" b="8724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6628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C5E2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Afbeelding 4" descr="Afbeelding met vogel, flamingo, gras, dier&#10;&#10;Beschrijving is gegenereerd met zeer hoge betrouwbaarheid">
            <a:extLst>
              <a:ext uri="{FF2B5EF4-FFF2-40B4-BE49-F238E27FC236}">
                <a16:creationId xmlns:a16="http://schemas.microsoft.com/office/drawing/2014/main" id="{BB55C739-C6B8-4A64-9603-1F781A05373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" b="15560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5723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B6A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buiten, vogel, gras, water&#10;&#10;Beschrijving is gegenereerd met zeer hoge betrouwbaarheid">
            <a:extLst>
              <a:ext uri="{FF2B5EF4-FFF2-40B4-BE49-F238E27FC236}">
                <a16:creationId xmlns:a16="http://schemas.microsoft.com/office/drawing/2014/main" id="{97ED5BF4-B084-439F-8DC4-79410C69D22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6051" r="1" b="22500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7793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7B63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water, lucht, buiten, strand&#10;&#10;Beschrijving is gegenereerd met zeer hoge betrouwbaarheid">
            <a:extLst>
              <a:ext uri="{FF2B5EF4-FFF2-40B4-BE49-F238E27FC236}">
                <a16:creationId xmlns:a16="http://schemas.microsoft.com/office/drawing/2014/main" id="{F9B034F1-A220-44E1-AE45-8AB7A48288F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4536" r="1" b="13726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8189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6557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buiten, lucht, dier, water&#10;&#10;Beschrijving is gegenereerd met zeer hoge betrouwbaarheid">
            <a:extLst>
              <a:ext uri="{FF2B5EF4-FFF2-40B4-BE49-F238E27FC236}">
                <a16:creationId xmlns:a16="http://schemas.microsoft.com/office/drawing/2014/main" id="{59B21A25-E312-4AA6-B859-D9B9825B2E5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30783" r="1" b="1102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6649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C52E0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dier, oranje, vogel&#10;&#10;Beschrijving is gegenereerd met zeer hoge betrouwbaarheid">
            <a:extLst>
              <a:ext uri="{FF2B5EF4-FFF2-40B4-BE49-F238E27FC236}">
                <a16:creationId xmlns:a16="http://schemas.microsoft.com/office/drawing/2014/main" id="{D5F01872-241E-4630-8A33-A0C784CECE3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5558" r="1" b="12704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0705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2956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vogel, boom, buiten, dier&#10;&#10;Beschrijving is gegenereerd met zeer hoge betrouwbaarheid">
            <a:extLst>
              <a:ext uri="{FF2B5EF4-FFF2-40B4-BE49-F238E27FC236}">
                <a16:creationId xmlns:a16="http://schemas.microsoft.com/office/drawing/2014/main" id="{05276D55-9B86-48AE-B041-BE8D070409D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4310" r="1" b="19442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9750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88445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vogel, dier&#10;&#10;Beschrijving is gegenereerd met zeer hoge betrouwbaarheid">
            <a:extLst>
              <a:ext uri="{FF2B5EF4-FFF2-40B4-BE49-F238E27FC236}">
                <a16:creationId xmlns:a16="http://schemas.microsoft.com/office/drawing/2014/main" id="{5973F9A1-0AA1-4F9F-924B-654F57F4269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" b="18262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177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94534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buiten, boom, natuur&#10;&#10;Beschrijving is gegenereerd met zeer hoge betrouwbaarheid">
            <a:extLst>
              <a:ext uri="{FF2B5EF4-FFF2-40B4-BE49-F238E27FC236}">
                <a16:creationId xmlns:a16="http://schemas.microsoft.com/office/drawing/2014/main" id="{D50CF101-38CA-4566-83F8-1AC3E03648E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0422" r="1" b="7840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7057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7E5D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dier&#10;&#10;Beschrijving is gegenereerd met hoge betrouwbaarheid">
            <a:extLst>
              <a:ext uri="{FF2B5EF4-FFF2-40B4-BE49-F238E27FC236}">
                <a16:creationId xmlns:a16="http://schemas.microsoft.com/office/drawing/2014/main" id="{92A2270A-4194-4BE0-86FD-F303669FE99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" b="9180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4973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584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lucht, buiten, water, strand&#10;&#10;Beschrijving is gegenereerd met zeer hoge betrouwbaarheid">
            <a:extLst>
              <a:ext uri="{FF2B5EF4-FFF2-40B4-BE49-F238E27FC236}">
                <a16:creationId xmlns:a16="http://schemas.microsoft.com/office/drawing/2014/main" id="{130F7E82-1C0A-4D73-92DD-9BAC9CAF0C9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2518" r="1" b="5744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0453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6556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lucht, dier, buiten, vogel&#10;&#10;Beschrijving is gegenereerd met zeer hoge betrouwbaarheid">
            <a:extLst>
              <a:ext uri="{FF2B5EF4-FFF2-40B4-BE49-F238E27FC236}">
                <a16:creationId xmlns:a16="http://schemas.microsoft.com/office/drawing/2014/main" id="{F668250F-CD94-4C8F-A098-B047108FFE6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3842" r="1" b="4420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8984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A4B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gras, vogel, buiten, watervogel&#10;&#10;Beschrijving is gegenereerd met zeer hoge betrouwbaarheid">
            <a:extLst>
              <a:ext uri="{FF2B5EF4-FFF2-40B4-BE49-F238E27FC236}">
                <a16:creationId xmlns:a16="http://schemas.microsoft.com/office/drawing/2014/main" id="{CF7847DE-AAF0-43A7-A954-E662F5A4AF3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" b="23466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Afbeelding 1">
            <a:hlinkClick r:id="rId3"/>
            <a:extLst>
              <a:ext uri="{FF2B5EF4-FFF2-40B4-BE49-F238E27FC236}">
                <a16:creationId xmlns:a16="http://schemas.microsoft.com/office/drawing/2014/main" id="{389E35DC-52D2-4BF9-B981-E366FAABAE2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93129" y="5546363"/>
            <a:ext cx="4426080" cy="7498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70306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2000"/>
    </mc:Choice>
    <mc:Fallback>
      <p:transition spd="slow" advClick="0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DF3F8367-3CDA-4136-8D71-6182E24258F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BE"/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0FFF4507-EEF2-4275-B5DF-B33999994B9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nl-BE" altLang="nl-BE"/>
          </a:p>
        </p:txBody>
      </p:sp>
      <p:pic>
        <p:nvPicPr>
          <p:cNvPr id="4103" name="Picture 7" descr="logo_grande">
            <a:hlinkClick r:id="rId2"/>
            <a:extLst>
              <a:ext uri="{FF2B5EF4-FFF2-40B4-BE49-F238E27FC236}">
                <a16:creationId xmlns:a16="http://schemas.microsoft.com/office/drawing/2014/main" id="{D98443A5-BA0D-4C5D-B78E-E0F373A096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5B1EC521-33DC-433F-9F8F-FBFDE045DAD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nl-BE" sz="6000" b="1">
                <a:latin typeface="Kristen ITC" panose="03050502040202030202" pitchFamily="66" charset="0"/>
              </a:rPr>
              <a:t>¿Te ha gustado?</a:t>
            </a:r>
            <a:r>
              <a:rPr lang="es-ES" altLang="nl-BE" sz="4800">
                <a:latin typeface="Kristen ITC" panose="03050502040202030202" pitchFamily="66" charset="0"/>
              </a:rPr>
              <a:t> </a:t>
            </a:r>
            <a:br>
              <a:rPr lang="es-ES" altLang="nl-BE" sz="4800">
                <a:latin typeface="Kristen ITC" panose="03050502040202030202" pitchFamily="66" charset="0"/>
              </a:rPr>
            </a:br>
            <a:r>
              <a:rPr lang="es-ES" altLang="nl-BE" sz="4400">
                <a:latin typeface="Kristen ITC" panose="03050502040202030202" pitchFamily="66" charset="0"/>
              </a:rPr>
              <a:t>Puedes ver más entrando </a:t>
            </a:r>
            <a:br>
              <a:rPr lang="es-ES" altLang="nl-BE" sz="4400">
                <a:latin typeface="Kristen ITC" panose="03050502040202030202" pitchFamily="66" charset="0"/>
              </a:rPr>
            </a:br>
            <a:r>
              <a:rPr lang="es-ES" altLang="nl-BE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nl-BE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62286945-F4DD-41B4-A37A-54A62D38CC9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nl-BE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nl-BE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nl-BE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  <a:extLst>
              <a:ext uri="{FF2B5EF4-FFF2-40B4-BE49-F238E27FC236}">
                <a16:creationId xmlns:a16="http://schemas.microsoft.com/office/drawing/2014/main" id="{956C2D82-A20C-4931-BB65-D4EF338962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>
            <a:extLst>
              <a:ext uri="{FF2B5EF4-FFF2-40B4-BE49-F238E27FC236}">
                <a16:creationId xmlns:a16="http://schemas.microsoft.com/office/drawing/2014/main" id="{B6733B71-13E9-4762-A044-A4A8443A05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  <a:extLst>
              <a:ext uri="{FF2B5EF4-FFF2-40B4-BE49-F238E27FC236}">
                <a16:creationId xmlns:a16="http://schemas.microsoft.com/office/drawing/2014/main" id="{26CE8841-89F3-47CE-9517-0ECAC5E77E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  <a:extLst>
              <a:ext uri="{FF2B5EF4-FFF2-40B4-BE49-F238E27FC236}">
                <a16:creationId xmlns:a16="http://schemas.microsoft.com/office/drawing/2014/main" id="{B29D7CBC-1ACD-41C1-A4F2-8EC8A46CB6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  <a:extLst>
              <a:ext uri="{FF2B5EF4-FFF2-40B4-BE49-F238E27FC236}">
                <a16:creationId xmlns:a16="http://schemas.microsoft.com/office/drawing/2014/main" id="{D79D8197-2BEA-41CD-ABD5-FAA1AF9B25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  <a:extLst>
              <a:ext uri="{FF2B5EF4-FFF2-40B4-BE49-F238E27FC236}">
                <a16:creationId xmlns:a16="http://schemas.microsoft.com/office/drawing/2014/main" id="{2732FC45-F920-4829-8748-1341DD1579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49477590"/>
      </p:ext>
    </p:extLst>
  </p:cSld>
  <p:clrMapOvr>
    <a:masterClrMapping/>
  </p:clrMapOvr>
  <p:transition spd="slow" advClick="0" advTm="10000">
    <p:fade thruBlk="1"/>
  </p:transition>
</p:sld>
</file>

<file path=ppt/theme/theme1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</TotalTime>
  <Words>19</Words>
  <Application>Microsoft Office PowerPoint</Application>
  <PresentationFormat>Breedbeeld</PresentationFormat>
  <Paragraphs>4</Paragraphs>
  <Slides>19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5</vt:i4>
      </vt:variant>
      <vt:variant>
        <vt:lpstr>Thema</vt:lpstr>
      </vt:variant>
      <vt:variant>
        <vt:i4>1</vt:i4>
      </vt:variant>
      <vt:variant>
        <vt:lpstr>Diatitels</vt:lpstr>
      </vt:variant>
      <vt:variant>
        <vt:i4>19</vt:i4>
      </vt:variant>
    </vt:vector>
  </HeadingPairs>
  <TitlesOfParts>
    <vt:vector size="25" baseType="lpstr">
      <vt:lpstr>Calibri Light</vt:lpstr>
      <vt:lpstr>Kristen ITC</vt:lpstr>
      <vt:lpstr>Calibri</vt:lpstr>
      <vt:lpstr>Arial</vt:lpstr>
      <vt:lpstr>Bahnschrift SemiBold</vt:lpstr>
      <vt:lpstr>Kantoorthema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Hans Powerpoint</dc:creator>
  <cp:lastModifiedBy>Hans Powerpoint</cp:lastModifiedBy>
  <cp:revision>5</cp:revision>
  <dcterms:created xsi:type="dcterms:W3CDTF">2018-05-22T09:18:04Z</dcterms:created>
  <dcterms:modified xsi:type="dcterms:W3CDTF">2018-06-07T06:26:06Z</dcterms:modified>
</cp:coreProperties>
</file>