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1" r:id="rId2"/>
    <p:sldId id="259" r:id="rId3"/>
    <p:sldId id="256" r:id="rId4"/>
    <p:sldId id="258" r:id="rId5"/>
    <p:sldId id="257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embeddedFontLst>
    <p:embeddedFont>
      <p:font typeface="Baskerville Old Face" panose="02020602080505020303" pitchFamily="18" charset="0"/>
      <p:regular r:id="rId24"/>
    </p:embeddedFont>
    <p:embeddedFont>
      <p:font typeface="Kristen ITC" panose="03050502040202030202" pitchFamily="66" charset="0"/>
      <p:regular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fornian FB" panose="0207040306080B030204" pitchFamily="18" charset="0"/>
      <p:regular r:id="rId32"/>
      <p:bold r:id="rId33"/>
      <p:italic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slW1OuRZsAISZlUwdp/Xw==" hashData="4dJ6jZG31pikI3aViTzSOoRS2nB/x0N2TvLDAhqR467e6BBn2ishWaVR871yb9GfVpGzkG5dpFtyONSgdl7+5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9A1"/>
    <a:srgbClr val="0F13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349A34-D2B1-4D52-9A96-857AC0504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81AC835-B610-4ED3-8D61-BE204C5307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BC2EC2A-E1C7-411F-A426-E2B70722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22D3951-427C-492F-9DD7-B66A7396F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DCD648-B02F-493F-BFC5-95BD8B6DC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3706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10AA1B-D2E8-4387-9F21-B2CDF8888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7CD0FCC-F28C-4206-BDDC-A241DE1219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8A65B4E-B7BC-4F02-A739-C0BAFE787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4BDF4F-DBB9-439C-877C-1757FB687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F15F80E-0818-4D14-8745-3F1E1C08B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52875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78F0DA-FEBF-4D91-A642-A6E82918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583F179-B655-45C1-B548-C147652AA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5C2054B-CF0C-4436-9A68-DEF285F6D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6AE0B55-652B-4C2C-A576-5374E573A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60584D7-187F-415A-9E0D-3C38A5F26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80612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F805F4-2B35-4644-BA76-81D59EDE3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F6AF145-9CF4-4819-951D-B3F15B3BB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6A55426-D4EE-460C-9743-3A09C1F96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4F83801-FD13-4CBE-9E28-46749DC8C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159827A-4999-4094-86B9-43193BE9A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30ABC42-78C9-4779-898D-CF990E8A1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20360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11FFF7-3918-4A7D-A71D-1E21BD067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7DB0058-810E-495F-98CF-7985E2CCB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32845F2-58F2-4AE1-9D06-C82895C37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07A11B54-B2AB-4672-A45D-C604D86AA0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673F1681-0ACD-487F-9224-0A253EB1A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A30461FB-622D-45F3-B1A1-4B903B366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7440CCB0-BCF8-47D3-B974-B4BD63CE0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FF7C11B-B081-4B14-92E5-DAEDAB6F9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796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A5CB6D-89AE-4C6E-B2B5-FA5548CE6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5A7E1DD-35AD-4DE8-892E-513872181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E69E01-9CC3-4DDC-B5B2-27C49167D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34C9704-7CB1-4B39-80D5-7476EB229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0187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3E32BD6-6573-47BA-8CA2-D00E22EE9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5906CDF-25FC-4B98-AF0A-18325B01A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5E215B7A-EE66-4920-B366-1D4375CAA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779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A99CA7-E95A-483C-AC27-69FA7B8A1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CACA35-A99F-4123-949A-4249E4C2E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7C33DDA-6A63-4FC9-802B-557AA12AF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960CBB6-BA05-4185-8FBB-814EF07D7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20F00FB-3427-41D3-99C5-81DBDD76E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2EF214C-C1BB-482B-8719-B8CD55BED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80413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C49428-D1BF-44E8-8EE9-95B10C852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A0D2ACBD-71CD-4202-8F60-2BA03B44D5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A876BB3-1EFE-41D8-96B4-5026E7A2C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3AEA673-7DAE-4774-9320-AF5265D31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4B79BA-36A9-4459-B25E-99140E99C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87D1E8E-A9F5-4735-80B0-32330E509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27897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A707E5-6641-4489-9C6A-5B0C39ABE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A4E33B0-5932-4175-A8A7-2D366A505E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260F0DC-9E60-468E-93FD-561D8531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436FB8-38E8-4233-B19E-D052452CEA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B9568F9-0D16-4401-AF35-FBB4FE61C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657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C76CB97-3357-4149-BEBF-D11591820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7C7F3C40-37A9-4025-97EE-53C72DAF1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DDBC00A-DF3C-42DB-82FA-86E1D4753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034CE44-4DFB-4681-8E5C-1BFBDD5A5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759FBA-ED37-4A30-849C-71B88C67C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80385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1A27E06-22DA-4DC8-8B70-75A5DBA5B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210CF2-264D-4829-907F-AB44ABFB9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23B3847-7B61-4EEC-8791-68EB8A3BC5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9A853-48D8-4933-88BC-4849DBC74F81}" type="datetimeFigureOut">
              <a:rPr lang="nl-BE" smtClean="0"/>
              <a:t>10/05/2018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30FB4C5-6F2B-431E-8773-D87BB67C38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CDE9963-2298-4DEB-B01D-E3EBD20900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C2416-B8EE-450D-8512-0AF200E2C02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64455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tafel, persoon, zitten&#10;&#10;Beschrijving is gegenereerd met zeer hoge betrouwbaarheid">
            <a:extLst>
              <a:ext uri="{FF2B5EF4-FFF2-40B4-BE49-F238E27FC236}">
                <a16:creationId xmlns:a16="http://schemas.microsoft.com/office/drawing/2014/main" id="{1C3CCDD4-CBA3-4AF7-A8AE-9B6AA800E1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31" r="1" b="1313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28D2812-0E7C-4519-94F5-C4C0A353B64E}"/>
              </a:ext>
            </a:extLst>
          </p:cNvPr>
          <p:cNvSpPr/>
          <p:nvPr/>
        </p:nvSpPr>
        <p:spPr>
          <a:xfrm>
            <a:off x="643467" y="752944"/>
            <a:ext cx="5453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5400" b="1" cap="none" spc="0" dirty="0">
                <a:ln w="9525">
                  <a:solidFill>
                    <a:srgbClr val="0F1312"/>
                  </a:solidFill>
                  <a:prstDash val="solid"/>
                </a:ln>
                <a:solidFill>
                  <a:srgbClr val="BAC9A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Fantasie vrouwen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5B59491-D28E-4688-98BE-D1C897DCE298}"/>
              </a:ext>
            </a:extLst>
          </p:cNvPr>
          <p:cNvSpPr/>
          <p:nvPr/>
        </p:nvSpPr>
        <p:spPr>
          <a:xfrm>
            <a:off x="8270071" y="5577401"/>
            <a:ext cx="32784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BAC9A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fornian FB" panose="0207040306080B030204" pitchFamily="18" charset="0"/>
              </a:rPr>
              <a:t>Powerpoint Hans</a:t>
            </a:r>
            <a:endParaRPr lang="nl-NL" sz="32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BAC9A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fornian FB" panose="0207040306080B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03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11. Celline Dion - Seduces Me.wav"/>
          </p:stSnd>
        </p:sndAc>
      </p:transition>
    </mc:Choice>
    <mc:Fallback xmlns="">
      <p:transition spd="slow" advClick="0" advTm="14000">
        <p:sndAc>
          <p:stSnd>
            <p:snd r:embed="rId4" name="11. Celline Dion - Seduces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6E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rouw, buiten, persoon, gebouw&#10;&#10;Beschrijving is gegenereerd met zeer hoge betrouwbaarheid">
            <a:extLst>
              <a:ext uri="{FF2B5EF4-FFF2-40B4-BE49-F238E27FC236}">
                <a16:creationId xmlns:a16="http://schemas.microsoft.com/office/drawing/2014/main" id="{6694D8F3-383B-4A6C-933A-24A15F8AE8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306" r="1" b="894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91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4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kleding, muur, binnen, vrouw&#10;&#10;Beschrijving is gegenereerd met zeer hoge betrouwbaarheid">
            <a:extLst>
              <a:ext uri="{FF2B5EF4-FFF2-40B4-BE49-F238E27FC236}">
                <a16:creationId xmlns:a16="http://schemas.microsoft.com/office/drawing/2014/main" id="{84A3A083-43A0-4072-8ADE-46BE38A30D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530" r="1" b="27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38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persoon&#10;&#10;Beschrijving is gegenereerd met hoge betrouwbaarheid">
            <a:extLst>
              <a:ext uri="{FF2B5EF4-FFF2-40B4-BE49-F238E27FC236}">
                <a16:creationId xmlns:a16="http://schemas.microsoft.com/office/drawing/2014/main" id="{99B00D64-472C-4E29-B910-3323F17C5A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514" r="1" b="2137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96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56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kleding, surfen, jong&#10;&#10;Beschrijving is gegenereerd met zeer hoge betrouwbaarheid">
            <a:extLst>
              <a:ext uri="{FF2B5EF4-FFF2-40B4-BE49-F238E27FC236}">
                <a16:creationId xmlns:a16="http://schemas.microsoft.com/office/drawing/2014/main" id="{39E7DAE0-EB7D-4301-8246-AFBAFCCAF6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8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35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vrouw, binnen, meisje&#10;&#10;Beschrijving is gegenereerd met zeer hoge betrouwbaarheid">
            <a:extLst>
              <a:ext uri="{FF2B5EF4-FFF2-40B4-BE49-F238E27FC236}">
                <a16:creationId xmlns:a16="http://schemas.microsoft.com/office/drawing/2014/main" id="{9C379132-6055-4FEF-A4D8-F76C037182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30" r="1" b="1633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9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vrouw, kleding&#10;&#10;Beschrijving is gegenereerd met zeer hoge betrouwbaarheid">
            <a:extLst>
              <a:ext uri="{FF2B5EF4-FFF2-40B4-BE49-F238E27FC236}">
                <a16:creationId xmlns:a16="http://schemas.microsoft.com/office/drawing/2014/main" id="{1AA63DA3-C8D6-470E-9626-A227900539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0" r="1" b="747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2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52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kleding, binnen, boom&#10;&#10;Beschrijving is gegenereerd met zeer hoge betrouwbaarheid">
            <a:extLst>
              <a:ext uri="{FF2B5EF4-FFF2-40B4-BE49-F238E27FC236}">
                <a16:creationId xmlns:a16="http://schemas.microsoft.com/office/drawing/2014/main" id="{8B60123B-7C83-4A8D-A455-AB8FC2D5F9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40" r="1" b="1889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08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455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oen, water, persoon&#10;&#10;Beschrijving is gegenereerd met hoge betrouwbaarheid">
            <a:extLst>
              <a:ext uri="{FF2B5EF4-FFF2-40B4-BE49-F238E27FC236}">
                <a16:creationId xmlns:a16="http://schemas.microsoft.com/office/drawing/2014/main" id="{40BC3244-504C-4095-894B-1BB6138A99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34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C7B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persoon&#10;&#10;Beschrijving is gegenereerd met zeer hoge betrouwbaarheid">
            <a:extLst>
              <a:ext uri="{FF2B5EF4-FFF2-40B4-BE49-F238E27FC236}">
                <a16:creationId xmlns:a16="http://schemas.microsoft.com/office/drawing/2014/main" id="{DAAF5416-4729-42E5-96E2-093D06134E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60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940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aars, dragen, stropdas&#10;&#10;Beschrijving is gegenereerd met zeer hoge betrouwbaarheid">
            <a:extLst>
              <a:ext uri="{FF2B5EF4-FFF2-40B4-BE49-F238E27FC236}">
                <a16:creationId xmlns:a16="http://schemas.microsoft.com/office/drawing/2014/main" id="{DEA5E79E-B90C-4C74-A786-F1DA8F7F3C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42" r="1" b="2494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1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A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vrouw, vasthouden, binnen&#10;&#10;Beschrijving is gegenereerd met zeer hoge betrouwbaarheid">
            <a:extLst>
              <a:ext uri="{FF2B5EF4-FFF2-40B4-BE49-F238E27FC236}">
                <a16:creationId xmlns:a16="http://schemas.microsoft.com/office/drawing/2014/main" id="{C21B70EE-0989-4241-96AD-B17EF99BD0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108" r="1" b="877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83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C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meisje, vrouw, binnen&#10;&#10;Beschrijving is gegenereerd met zeer hoge betrouwbaarheid">
            <a:extLst>
              <a:ext uri="{FF2B5EF4-FFF2-40B4-BE49-F238E27FC236}">
                <a16:creationId xmlns:a16="http://schemas.microsoft.com/office/drawing/2014/main" id="{D38D7261-7BAC-439E-A89B-AA2F18D1FE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44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5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persoon, vrouw, kleding&#10;&#10;Beschrijving is gegenereerd met zeer hoge betrouwbaarheid">
            <a:extLst>
              <a:ext uri="{FF2B5EF4-FFF2-40B4-BE49-F238E27FC236}">
                <a16:creationId xmlns:a16="http://schemas.microsoft.com/office/drawing/2014/main" id="{72B70F95-EEAE-4F81-8173-8FBFEBCCA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90" r="1" b="676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17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kleding, binnen, vrouw&#10;&#10;Beschrijving is gegenereerd met zeer hoge betrouwbaarheid">
            <a:extLst>
              <a:ext uri="{FF2B5EF4-FFF2-40B4-BE49-F238E27FC236}">
                <a16:creationId xmlns:a16="http://schemas.microsoft.com/office/drawing/2014/main" id="{419EA45F-00F8-4297-A5B0-1E7E63D6C2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5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38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ersoon, kleding, vrouw&#10;&#10;Beschrijving is gegenereerd met zeer hoge betrouwbaarheid">
            <a:extLst>
              <a:ext uri="{FF2B5EF4-FFF2-40B4-BE49-F238E27FC236}">
                <a16:creationId xmlns:a16="http://schemas.microsoft.com/office/drawing/2014/main" id="{F5F4DB05-E128-438A-BFBB-FF9AA75BCD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8" r="1" b="1780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1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5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vrouw, kleding, boom&#10;&#10;Beschrijving is gegenereerd met zeer hoge betrouwbaarheid">
            <a:extLst>
              <a:ext uri="{FF2B5EF4-FFF2-40B4-BE49-F238E27FC236}">
                <a16:creationId xmlns:a16="http://schemas.microsoft.com/office/drawing/2014/main" id="{93FE0E54-E11D-4D38-9713-FB389ADD4A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44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147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meisje, vrouw, kaars&#10;&#10;Beschrijving is gegenereerd met zeer hoge betrouwbaarheid">
            <a:extLst>
              <a:ext uri="{FF2B5EF4-FFF2-40B4-BE49-F238E27FC236}">
                <a16:creationId xmlns:a16="http://schemas.microsoft.com/office/drawing/2014/main" id="{BD86373F-A241-44B4-AB9C-0EFD5FE36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3614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1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4F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kleding, binnen, vrouw&#10;&#10;Beschrijving is gegenereerd met zeer hoge betrouwbaarheid">
            <a:extLst>
              <a:ext uri="{FF2B5EF4-FFF2-40B4-BE49-F238E27FC236}">
                <a16:creationId xmlns:a16="http://schemas.microsoft.com/office/drawing/2014/main" id="{225A141A-747F-49AA-89CC-81873293B7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21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42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vrouw, persoon, podium, poseren&#10;&#10;Beschrijving is gegenereerd met zeer hoge betrouwbaarheid">
            <a:extLst>
              <a:ext uri="{FF2B5EF4-FFF2-40B4-BE49-F238E27FC236}">
                <a16:creationId xmlns:a16="http://schemas.microsoft.com/office/drawing/2014/main" id="{8D168A11-5DBC-45F5-9330-3C35A4F7FC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330" r="1" b="19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04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kleding, vrouw&#10;&#10;Beschrijving is gegenereerd met hoge betrouwbaarheid">
            <a:extLst>
              <a:ext uri="{FF2B5EF4-FFF2-40B4-BE49-F238E27FC236}">
                <a16:creationId xmlns:a16="http://schemas.microsoft.com/office/drawing/2014/main" id="{EAD26D84-EA03-4067-9068-578A66F4DF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130" r="1" b="1513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Afbeelding 6">
            <a:hlinkClick r:id="rId3"/>
            <a:extLst>
              <a:ext uri="{FF2B5EF4-FFF2-40B4-BE49-F238E27FC236}">
                <a16:creationId xmlns:a16="http://schemas.microsoft.com/office/drawing/2014/main" id="{D55B57B0-224C-48C6-B7E4-6F6C31AFE0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451" y="4898756"/>
            <a:ext cx="1823410" cy="1146143"/>
          </a:xfrm>
          <a:prstGeom prst="rect">
            <a:avLst/>
          </a:prstGeom>
        </p:spPr>
      </p:pic>
      <p:pic>
        <p:nvPicPr>
          <p:cNvPr id="4" name="Afbeelding 3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A768BF6F-6910-410C-9D24-F66E8D6DCC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088" y="5393135"/>
            <a:ext cx="1018827" cy="548141"/>
          </a:xfrm>
          <a:prstGeom prst="rect">
            <a:avLst/>
          </a:prstGeom>
        </p:spPr>
      </p:pic>
      <p:pic>
        <p:nvPicPr>
          <p:cNvPr id="9" name="Afbeelding 8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B0F879FE-E049-4987-93F8-D1EF15EC26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7982" y="5418619"/>
            <a:ext cx="1073471" cy="577540"/>
          </a:xfrm>
          <a:prstGeom prst="rect">
            <a:avLst/>
          </a:prstGeom>
        </p:spPr>
      </p:pic>
      <p:sp>
        <p:nvSpPr>
          <p:cNvPr id="11" name="Rechthoek 10">
            <a:extLst>
              <a:ext uri="{FF2B5EF4-FFF2-40B4-BE49-F238E27FC236}">
                <a16:creationId xmlns:a16="http://schemas.microsoft.com/office/drawing/2014/main" id="{5DE95F39-557E-414F-BF35-14CCE90EA498}"/>
              </a:ext>
            </a:extLst>
          </p:cNvPr>
          <p:cNvSpPr/>
          <p:nvPr/>
        </p:nvSpPr>
        <p:spPr>
          <a:xfrm>
            <a:off x="1107539" y="3684618"/>
            <a:ext cx="2904962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nl-NL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nl-NL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haga</a:t>
            </a:r>
            <a:r>
              <a:rPr lang="nl-NL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nl-NL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clic</a:t>
            </a:r>
            <a:r>
              <a:rPr lang="nl-NL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nl-NL" sz="40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aquí</a:t>
            </a:r>
            <a:endParaRPr lang="nl-NL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99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9000"/>
    </mc:Choice>
    <mc:Fallback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79D598F-FEA0-4DCA-BD9E-631356678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0C85777-74F8-4CC7-B21E-A36D25A05B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D52888EB-8D65-4446-995D-A84E847C9D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96CC6B1B-8601-4342-9047-B60BECDB35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B653D32-4740-4799-A037-CE6391F495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2B392793-C17A-4FFB-979A-DCA11ED7C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6B09AC0-A6FB-4CCD-BC95-D8F567507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DAC83A3-C6AA-4858-9D3B-CDA6EBF8D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1CB6ADD-1D9A-464B-A0BB-BA23470F2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190DA2C-F9D0-4E6A-AF9F-649585CF8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4D1D14CD-540C-4057-99DC-E301DE5FE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06769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23</Words>
  <Application>Microsoft Office PowerPoint</Application>
  <PresentationFormat>Breedbeeld</PresentationFormat>
  <Paragraphs>6</Paragraphs>
  <Slides>22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9" baseType="lpstr">
      <vt:lpstr>Baskerville Old Face</vt:lpstr>
      <vt:lpstr>Arial</vt:lpstr>
      <vt:lpstr>Kristen ITC</vt:lpstr>
      <vt:lpstr>Calibri Light</vt:lpstr>
      <vt:lpstr>Calibri</vt:lpstr>
      <vt:lpstr>Californian FB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3</cp:revision>
  <dcterms:created xsi:type="dcterms:W3CDTF">2018-05-09T09:25:56Z</dcterms:created>
  <dcterms:modified xsi:type="dcterms:W3CDTF">2018-05-10T15:06:40Z</dcterms:modified>
</cp:coreProperties>
</file>