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embeddedFontLst>
    <p:embeddedFont>
      <p:font typeface="Aharoni" panose="02010803020104030203" pitchFamily="2" charset="-79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  <p:embeddedFont>
      <p:font typeface="Kristen ITC" panose="03050502040202030202" pitchFamily="66" charset="0"/>
      <p:regular r:id="rId28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+W2fN4TU3vv08D92B6+yw==" hashData="3E8MNPdq1X5ScgKOanK+sW2QZuj5lYMCVdz52ZaZkF98tY2DR/aMr9ZwyqFfjoMXXUjgYJ+0koO3zVBdLx+4k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AA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4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E22C760-0A1B-4C06-ADB5-81377F5C70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B2D544E5-92A2-4819-B692-9ED91AD36E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2865425-70E8-41B6-9E4B-94D14B0018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A2D69-8BC4-4CE0-B0DB-F1D017642340}" type="datetimeFigureOut">
              <a:rPr lang="nl-BE" smtClean="0"/>
              <a:t>30/07/2018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04A6F97-FAC1-4FB7-8454-6523922E62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77543C4-CC08-4306-A520-90CBBD738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3AED-9411-45CC-8456-8B27A66F6F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88058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3FA7AC0-D740-48A4-9C14-712C105F0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1A7EF57-E8FF-45C5-A84E-C6F3FD3FD9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B49E6DA-F824-441B-AF55-DE7DC87C6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A2D69-8BC4-4CE0-B0DB-F1D017642340}" type="datetimeFigureOut">
              <a:rPr lang="nl-BE" smtClean="0"/>
              <a:t>30/07/2018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22BA438-4D15-49D5-A1BF-14764121E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1657BF5-D7D0-4375-8219-DD3DD4B24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3AED-9411-45CC-8456-8B27A66F6F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401639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F96F18-D346-4C9E-85AC-7C301CF68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AB670501-91DD-4677-B28F-F2026BB27D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C756697-7F45-43B6-9570-BC6FE2C2E9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A2D69-8BC4-4CE0-B0DB-F1D017642340}" type="datetimeFigureOut">
              <a:rPr lang="nl-BE" smtClean="0"/>
              <a:t>30/07/2018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4D38A5EE-87A6-4FAA-8288-7FA1755E9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A365B88-BEC8-49B7-B6BA-16B5F75CA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3AED-9411-45CC-8456-8B27A66F6F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369624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5F5DF6-4876-47B2-B7E7-2AB0B391A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21A0CBA-B3AC-420F-8F65-4FA9F2D2FF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15E97A3B-9D66-4A4A-80D9-C3BA3E30CC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CEAB6E60-EA74-4219-8860-EC6F1D4745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A2D69-8BC4-4CE0-B0DB-F1D017642340}" type="datetimeFigureOut">
              <a:rPr lang="nl-BE" smtClean="0"/>
              <a:t>30/07/2018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D453E91-1D91-44C0-BFD2-5CD776CF1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D7692F7-3578-4106-B7D7-FB6111493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3AED-9411-45CC-8456-8B27A66F6F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17558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655E7E-C386-4AA4-BB1C-8BA2DE579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C3DC143-DDDC-4C52-BB7F-433FBD5E1D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2905224-88E0-4BEE-8B9D-7C3EC67BA6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483E1CF4-1BEB-42D5-884C-74ABD50CA30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830A62B8-56E4-4673-AA42-1D9F8E75C4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03935BC4-24B2-4AA4-B4BC-17884A316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A2D69-8BC4-4CE0-B0DB-F1D017642340}" type="datetimeFigureOut">
              <a:rPr lang="nl-BE" smtClean="0"/>
              <a:t>30/07/2018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18D9BEBD-4827-4113-A8FA-E5DDA2924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C73DE775-D54B-4AF4-8E7F-CD13B171C6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3AED-9411-45CC-8456-8B27A66F6F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282782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223D7EC-B230-42B9-8C9E-47B3A8124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79475171-901A-4353-B96C-353BE5A42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A2D69-8BC4-4CE0-B0DB-F1D017642340}" type="datetimeFigureOut">
              <a:rPr lang="nl-BE" smtClean="0"/>
              <a:t>30/07/2018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7718107F-0B52-47D7-9B28-9F6E26CCAB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B3B7044-2F03-42AB-8486-D45525129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3AED-9411-45CC-8456-8B27A66F6F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3146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4ED243DF-5A8F-49FA-BE0A-23223A8A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A2D69-8BC4-4CE0-B0DB-F1D017642340}" type="datetimeFigureOut">
              <a:rPr lang="nl-BE" smtClean="0"/>
              <a:t>30/07/2018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C4CB2934-455A-4428-87AD-7F3ADB3B1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D7D95BA6-79A7-4890-B291-D36261FB6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3AED-9411-45CC-8456-8B27A66F6F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556005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4224FBE-8DBA-4E9F-9450-80DA5FF169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1D90811-612A-4314-A9BB-1741B488A2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418C27C-96E7-4B0F-BE80-C95BF7E53B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ECA9DA6B-BD0C-474F-90C3-316601A14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A2D69-8BC4-4CE0-B0DB-F1D017642340}" type="datetimeFigureOut">
              <a:rPr lang="nl-BE" smtClean="0"/>
              <a:t>30/07/2018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3473871F-08A3-4205-873E-54A1FC365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11D52A32-AC4F-4C68-BC2C-0E7A183DB8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3AED-9411-45CC-8456-8B27A66F6F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288382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8030D8E-AAA5-4712-AFA6-D96D6FC63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6DAAFC7-1B24-435D-855F-A39662E556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D95861F-C2BC-4D65-AF5F-C5875C2A5F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AB873F5-7D2F-4BB9-B396-8A03D3A8B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A2D69-8BC4-4CE0-B0DB-F1D017642340}" type="datetimeFigureOut">
              <a:rPr lang="nl-BE" smtClean="0"/>
              <a:t>30/07/2018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6738A2E-F992-4103-B9D0-292DC1659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C0A32BA-D605-4D41-A7F3-181271C04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3AED-9411-45CC-8456-8B27A66F6F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28564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D816072-32F6-4AA2-98B2-C62EDF58A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2A62024-BA5D-4EBD-B547-A96BE953F5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C8D65A6-E07D-455D-AB4B-066D6B4B9E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A2D69-8BC4-4CE0-B0DB-F1D017642340}" type="datetimeFigureOut">
              <a:rPr lang="nl-BE" smtClean="0"/>
              <a:t>30/07/2018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7BF6095-20D1-45D5-B9C8-2617DCFFA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EB22CD1-60BE-43A8-9069-723F12DD9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3AED-9411-45CC-8456-8B27A66F6F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643211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76C8A07-6854-4E4D-9722-610E84DAA9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90BB463A-CEB2-4105-979E-2B437C7D54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8C9A453C-1B31-4D5C-8561-491EE58700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CA2D69-8BC4-4CE0-B0DB-F1D017642340}" type="datetimeFigureOut">
              <a:rPr lang="nl-BE" smtClean="0"/>
              <a:t>30/07/2018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BFAE092-377B-4CD9-8330-4A5CE7A20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B42BCA6-1D83-4D8B-B47C-F99352E52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F3AED-9411-45CC-8456-8B27A66F6F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002203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D4531914-C832-4B01-97BB-586934F78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97A2FFC-609C-435B-A124-7C753380D2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944329F-F3C6-4B66-9EB6-E5313D907B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A2D69-8BC4-4CE0-B0DB-F1D017642340}" type="datetimeFigureOut">
              <a:rPr lang="nl-BE" smtClean="0"/>
              <a:t>30/07/2018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4012591-7D7C-4D79-AF22-934FF0A69E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64D1BF5-CB72-4456-AD26-BAC43E8951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F3AED-9411-45CC-8456-8B27A66F6FCA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9679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nl/hanspowerpoint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13E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 descr="Afbeelding met buiten&#10;&#10;Beschrijving is gegenereerd met zeer hoge betrouwbaarheid">
            <a:extLst>
              <a:ext uri="{FF2B5EF4-FFF2-40B4-BE49-F238E27FC236}">
                <a16:creationId xmlns:a16="http://schemas.microsoft.com/office/drawing/2014/main" id="{8AE0416B-4C19-450C-B2F8-D214ED3DE1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6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013B50AE-F452-42CF-BA21-A55F6316846D}"/>
              </a:ext>
            </a:extLst>
          </p:cNvPr>
          <p:cNvSpPr/>
          <p:nvPr/>
        </p:nvSpPr>
        <p:spPr>
          <a:xfrm>
            <a:off x="3211679" y="1193620"/>
            <a:ext cx="582787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4000" b="1" i="1" dirty="0" err="1">
                <a:ln w="12700">
                  <a:solidFill>
                    <a:schemeClr val="bg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Esplendor</a:t>
            </a:r>
            <a:r>
              <a:rPr lang="nl-NL" sz="4000" b="1" i="1" dirty="0">
                <a:ln w="12700">
                  <a:solidFill>
                    <a:schemeClr val="bg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de la </a:t>
            </a:r>
            <a:r>
              <a:rPr lang="nl-NL" sz="4000" b="1" i="1" dirty="0" err="1">
                <a:ln w="12700">
                  <a:solidFill>
                    <a:schemeClr val="bg1"/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naturaleza</a:t>
            </a:r>
            <a:endParaRPr lang="nl-NL" sz="4000" b="1" i="1" cap="none" spc="0" dirty="0">
              <a:ln w="12700">
                <a:solidFill>
                  <a:schemeClr val="bg1"/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523818DD-B9B7-4E70-981E-D01E84E12B1C}"/>
              </a:ext>
            </a:extLst>
          </p:cNvPr>
          <p:cNvSpPr/>
          <p:nvPr/>
        </p:nvSpPr>
        <p:spPr>
          <a:xfrm>
            <a:off x="7895336" y="5369012"/>
            <a:ext cx="22894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000" b="1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E9AA76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Powerpoint Hans</a:t>
            </a:r>
            <a:endParaRPr lang="nl-NL" sz="2000" b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rgbClr val="E9AA76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4098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>
        <p:sndAc>
          <p:stSnd>
            <p:snd r:embed="rId2" name="07 - Michel Fugain - Une belle histoire.wav"/>
          </p:stSnd>
        </p:sndAc>
      </p:transition>
    </mc:Choice>
    <mc:Fallback xmlns="">
      <p:transition spd="slow" advClick="0" advTm="13000">
        <p:sndAc>
          <p:stSnd>
            <p:snd r:embed="rId5" name="07 - Michel Fugain - Une belle histoi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463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ras, weg, scène&#10;&#10;Beschrijving is gegenereerd met hoge betrouwbaarheid">
            <a:extLst>
              <a:ext uri="{FF2B5EF4-FFF2-40B4-BE49-F238E27FC236}">
                <a16:creationId xmlns:a16="http://schemas.microsoft.com/office/drawing/2014/main" id="{FAB1A9C3-AFD8-49CE-BE65-9F2EB95CC0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734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86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, weergeven&#10;&#10;Beschrijving is gegenereerd met hoge betrouwbaarheid">
            <a:extLst>
              <a:ext uri="{FF2B5EF4-FFF2-40B4-BE49-F238E27FC236}">
                <a16:creationId xmlns:a16="http://schemas.microsoft.com/office/drawing/2014/main" id="{464591A3-DDA4-422D-AC30-8592C6B7190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755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E36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foto, weergeven, show&#10;&#10;Beschrijving is gegenereerd met hoge betrouwbaarheid">
            <a:extLst>
              <a:ext uri="{FF2B5EF4-FFF2-40B4-BE49-F238E27FC236}">
                <a16:creationId xmlns:a16="http://schemas.microsoft.com/office/drawing/2014/main" id="{BBD3A630-B1C1-415B-BC51-ADFCE023776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887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C61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object&#10;&#10;Beschrijving is gegenereerd met hoge betrouwbaarheid">
            <a:extLst>
              <a:ext uri="{FF2B5EF4-FFF2-40B4-BE49-F238E27FC236}">
                <a16:creationId xmlns:a16="http://schemas.microsoft.com/office/drawing/2014/main" id="{A305709B-06FF-46D6-8754-31E904EFCD8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35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469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DC12A1A6-900A-490C-8090-2814678436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77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54C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foto&#10;&#10;Beschrijving is gegenereerd met hoge betrouwbaarheid">
            <a:extLst>
              <a:ext uri="{FF2B5EF4-FFF2-40B4-BE49-F238E27FC236}">
                <a16:creationId xmlns:a16="http://schemas.microsoft.com/office/drawing/2014/main" id="{02E1176E-C7CB-4C89-B8A1-3CB2BD8C90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808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B32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DA21C5F9-18F1-47E4-8C93-D623254E9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5938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13A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binnen&#10;&#10;Beschrijving is gegenereerd met hoge betrouwbaarheid">
            <a:extLst>
              <a:ext uri="{FF2B5EF4-FFF2-40B4-BE49-F238E27FC236}">
                <a16:creationId xmlns:a16="http://schemas.microsoft.com/office/drawing/2014/main" id="{AAFCECDF-BC21-47C4-B967-3A0D7933F8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29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A4B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53F8D919-7F06-4990-BED4-1228953B81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101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4E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weergeven, foto, weergave, spiegel&#10;&#10;Beschrijving is gegenereerd met zeer hoge betrouwbaarheid">
            <a:extLst>
              <a:ext uri="{FF2B5EF4-FFF2-40B4-BE49-F238E27FC236}">
                <a16:creationId xmlns:a16="http://schemas.microsoft.com/office/drawing/2014/main" id="{DEE974E1-606E-48E1-837E-CEA0ACC7B1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0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96C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CC4D258B-B8A2-48EA-A409-3C58E8CF722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8329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F4B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gebouw&#10;&#10;Beschrijving is gegenereerd met hoge betrouwbaarheid">
            <a:extLst>
              <a:ext uri="{FF2B5EF4-FFF2-40B4-BE49-F238E27FC236}">
                <a16:creationId xmlns:a16="http://schemas.microsoft.com/office/drawing/2014/main" id="{710C7E86-C89D-45B8-B757-D56DF78D7AD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69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14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auto&#10;&#10;Beschrijving is gegenereerd met hoge betrouwbaarheid">
            <a:extLst>
              <a:ext uri="{FF2B5EF4-FFF2-40B4-BE49-F238E27FC236}">
                <a16:creationId xmlns:a16="http://schemas.microsoft.com/office/drawing/2014/main" id="{10F0EA2B-626C-4593-8952-55A1C81F29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78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A5C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auto, bus&#10;&#10;Beschrijving is gegenereerd met hoge betrouwbaarheid">
            <a:extLst>
              <a:ext uri="{FF2B5EF4-FFF2-40B4-BE49-F238E27FC236}">
                <a16:creationId xmlns:a16="http://schemas.microsoft.com/office/drawing/2014/main" id="{7DAB171B-AA6C-4277-A459-7978FE51A1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58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62372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3B437CEC-B8B8-4AB4-AFE1-9D1B3040B6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58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41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 descr="Afbeelding met tekst, boek&#10;&#10;Beschrijving is gegenereerd met zeer hoge betrouwbaarheid">
            <a:extLst>
              <a:ext uri="{FF2B5EF4-FFF2-40B4-BE49-F238E27FC236}">
                <a16:creationId xmlns:a16="http://schemas.microsoft.com/office/drawing/2014/main" id="{DC2FEA38-1DBE-436C-8B36-1938FE23CB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4765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051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Afbeelding 2">
            <a:extLst>
              <a:ext uri="{FF2B5EF4-FFF2-40B4-BE49-F238E27FC236}">
                <a16:creationId xmlns:a16="http://schemas.microsoft.com/office/drawing/2014/main" id="{B909B117-C591-43C1-A988-519C20BE42C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hthoek 3">
            <a:hlinkClick r:id="rId3"/>
            <a:extLst>
              <a:ext uri="{FF2B5EF4-FFF2-40B4-BE49-F238E27FC236}">
                <a16:creationId xmlns:a16="http://schemas.microsoft.com/office/drawing/2014/main" id="{B7137AE7-61B0-4A16-BAD3-2547238089DA}"/>
              </a:ext>
            </a:extLst>
          </p:cNvPr>
          <p:cNvSpPr/>
          <p:nvPr/>
        </p:nvSpPr>
        <p:spPr>
          <a:xfrm>
            <a:off x="3721005" y="5326521"/>
            <a:ext cx="538480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</a:t>
            </a:r>
            <a:r>
              <a:rPr lang="nl-BE" dirty="0">
                <a:solidFill>
                  <a:schemeClr val="bg1"/>
                </a:solidFill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3797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ABAB77B-F6C4-45AD-B454-504E299A3D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8D11EF1-8F89-4274-A262-976D4CB711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FB19AE5B-6930-47D7-8AA8-8C61C2186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3DF7AAAC-906F-4B18-A64E-B1361399D6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E4CF467-B159-408F-A251-41BFE0C98A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AA5E7879-8747-4D96-85DE-113D4FB8B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731F71A0-81F5-48B7-B52F-3F2D1D57A9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5C0E11DB-4B25-40D7-B3AF-EE2B77A9CC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E2B76EFA-8A6B-4A87-9F64-20FE13A380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DF8744B2-22CC-41F4-AC93-AC4FBE9A75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9595B5D7-4DAE-454B-84A5-DE385259A6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Click="0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32</Words>
  <Application>Microsoft Office PowerPoint</Application>
  <PresentationFormat>Breedbeeld</PresentationFormat>
  <Paragraphs>5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5" baseType="lpstr">
      <vt:lpstr>Aharoni</vt:lpstr>
      <vt:lpstr>Arial</vt:lpstr>
      <vt:lpstr>Kristen ITC</vt:lpstr>
      <vt:lpstr>Calibri Light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5</cp:revision>
  <dcterms:created xsi:type="dcterms:W3CDTF">2018-07-26T14:44:46Z</dcterms:created>
  <dcterms:modified xsi:type="dcterms:W3CDTF">2018-07-30T09:49:31Z</dcterms:modified>
</cp:coreProperties>
</file>